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3.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4.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footer22.xml" ContentType="application/vnd.openxmlformats-officedocument.wordprocessingml.footer+xml"/>
  <Override PartName="/word/footer23.xml" ContentType="application/vnd.openxmlformats-officedocument.wordprocessingml.footer+xml"/>
  <Override PartName="/word/header5.xml" ContentType="application/vnd.openxmlformats-officedocument.wordprocessingml.header+xml"/>
  <Override PartName="/word/footer24.xml" ContentType="application/vnd.openxmlformats-officedocument.wordprocessingml.footer+xml"/>
  <Override PartName="/word/footer25.xml" ContentType="application/vnd.openxmlformats-officedocument.wordprocessingml.footer+xml"/>
  <Override PartName="/word/footer2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0" w:type="auto"/>
        <w:tblLook w:val="01E0" w:firstRow="1" w:lastRow="1" w:firstColumn="1" w:lastColumn="1" w:noHBand="0" w:noVBand="0"/>
      </w:tblPr>
      <w:tblGrid>
        <w:gridCol w:w="9639"/>
      </w:tblGrid>
      <w:tr w:rsidR="001B7F1C" w:rsidRPr="00243764" w14:paraId="5A2F418C" w14:textId="77777777" w:rsidTr="009A2B34">
        <w:trPr>
          <w:trHeight w:val="1864"/>
        </w:trPr>
        <w:tc>
          <w:tcPr>
            <w:tcW w:w="9694" w:type="dxa"/>
            <w:shd w:val="clear" w:color="auto" w:fill="auto"/>
            <w:vAlign w:val="center"/>
          </w:tcPr>
          <w:p w14:paraId="341C2D43" w14:textId="0BD03B74" w:rsidR="001B7F1C" w:rsidRDefault="001B7F1C" w:rsidP="00DC3852">
            <w:pPr>
              <w:pStyle w:val="Title"/>
            </w:pPr>
            <w:bookmarkStart w:id="0" w:name="_Hlk150865004"/>
            <w:bookmarkStart w:id="1" w:name="_MacBuGuideStaticData_80H"/>
            <w:bookmarkStart w:id="2" w:name="_MacBuGuideStaticData_16450H"/>
            <w:bookmarkStart w:id="3" w:name="_MacBuGuideStaticData_620V"/>
            <w:bookmarkEnd w:id="0"/>
            <w:r>
              <w:t xml:space="preserve">Abundance and population genetics of </w:t>
            </w:r>
            <w:r w:rsidR="00627454">
              <w:t>Hog deer</w:t>
            </w:r>
            <w:r>
              <w:t xml:space="preserve"> </w:t>
            </w:r>
          </w:p>
          <w:p w14:paraId="380133E3" w14:textId="74C904F5" w:rsidR="001B7F1C" w:rsidRPr="00477B29" w:rsidRDefault="001B7F1C" w:rsidP="00DC3852">
            <w:pPr>
              <w:pStyle w:val="Title"/>
            </w:pPr>
            <w:r>
              <w:t>(</w:t>
            </w:r>
            <w:r w:rsidRPr="00C82A58">
              <w:rPr>
                <w:i/>
                <w:iCs/>
              </w:rPr>
              <w:t xml:space="preserve">Axis </w:t>
            </w:r>
            <w:proofErr w:type="spellStart"/>
            <w:r w:rsidRPr="00C82A58">
              <w:rPr>
                <w:i/>
                <w:iCs/>
              </w:rPr>
              <w:t>porcinus</w:t>
            </w:r>
            <w:proofErr w:type="spellEnd"/>
            <w:r>
              <w:t xml:space="preserve">) </w:t>
            </w:r>
            <w:r w:rsidR="00187B20">
              <w:t>i</w:t>
            </w:r>
            <w:r>
              <w:t xml:space="preserve">n Victoria </w:t>
            </w:r>
          </w:p>
          <w:p w14:paraId="21306F6C" w14:textId="77777777" w:rsidR="001B7F1C" w:rsidRPr="00477B29" w:rsidRDefault="001B7F1C" w:rsidP="00DC3852">
            <w:pPr>
              <w:pStyle w:val="Subtitle"/>
            </w:pPr>
          </w:p>
        </w:tc>
      </w:tr>
      <w:tr w:rsidR="001B7F1C" w:rsidRPr="00243764" w14:paraId="2FCC7180" w14:textId="77777777" w:rsidTr="009A2B34">
        <w:trPr>
          <w:trHeight w:val="1346"/>
        </w:trPr>
        <w:tc>
          <w:tcPr>
            <w:tcW w:w="9694" w:type="dxa"/>
            <w:shd w:val="clear" w:color="auto" w:fill="auto"/>
            <w:vAlign w:val="center"/>
          </w:tcPr>
          <w:p w14:paraId="44D419C9" w14:textId="77777777" w:rsidR="00B633FF" w:rsidRDefault="001B7F1C" w:rsidP="00DC3852">
            <w:pPr>
              <w:pStyle w:val="Authorscover"/>
            </w:pPr>
            <w:r>
              <w:t>D.S.L. Ramsey</w:t>
            </w:r>
            <w:r w:rsidRPr="00243764">
              <w:t>,</w:t>
            </w:r>
            <w:r>
              <w:t xml:space="preserve"> C. Pacioni, L. White</w:t>
            </w:r>
            <w:r w:rsidR="00B633FF">
              <w:t xml:space="preserve">, </w:t>
            </w:r>
          </w:p>
          <w:p w14:paraId="61F2845B" w14:textId="5CF4E584" w:rsidR="001B7F1C" w:rsidRPr="00243764" w:rsidRDefault="00B633FF" w:rsidP="00DC3852">
            <w:pPr>
              <w:pStyle w:val="Authorscover"/>
            </w:pPr>
            <w:r>
              <w:t xml:space="preserve">E. Hill, N. </w:t>
            </w:r>
            <w:proofErr w:type="gramStart"/>
            <w:r>
              <w:t>Murphy</w:t>
            </w:r>
            <w:proofErr w:type="gramEnd"/>
            <w:r w:rsidR="001B7F1C">
              <w:t xml:space="preserve"> and J.G.</w:t>
            </w:r>
            <w:r w:rsidR="00FC176D">
              <w:t xml:space="preserve"> </w:t>
            </w:r>
            <w:r w:rsidR="001B7F1C">
              <w:t>Cally</w:t>
            </w:r>
          </w:p>
        </w:tc>
      </w:tr>
      <w:tr w:rsidR="001B7F1C" w:rsidRPr="00243764" w14:paraId="78804E95" w14:textId="77777777" w:rsidTr="009A2B34">
        <w:trPr>
          <w:trHeight w:val="590"/>
        </w:trPr>
        <w:tc>
          <w:tcPr>
            <w:tcW w:w="9694" w:type="dxa"/>
            <w:shd w:val="clear" w:color="auto" w:fill="auto"/>
            <w:vAlign w:val="center"/>
          </w:tcPr>
          <w:p w14:paraId="512AF831" w14:textId="77777777" w:rsidR="001B7F1C" w:rsidRPr="00243764" w:rsidRDefault="001B7F1C" w:rsidP="00DC3852">
            <w:pPr>
              <w:pStyle w:val="Subtitle"/>
            </w:pPr>
            <w:r>
              <w:t>November 2023</w:t>
            </w:r>
          </w:p>
        </w:tc>
      </w:tr>
    </w:tbl>
    <w:p w14:paraId="6D53A1B6" w14:textId="77777777" w:rsidR="001B7F1C" w:rsidRPr="00F56D9E" w:rsidRDefault="001B7F1C" w:rsidP="00DC3852">
      <w:r w:rsidRPr="00F56D9E">
        <w:rPr>
          <w:noProof/>
        </w:rPr>
        <w:drawing>
          <wp:anchor distT="0" distB="0" distL="114300" distR="114300" simplePos="0" relativeHeight="251658240" behindDoc="1" locked="0" layoutInCell="1" allowOverlap="1" wp14:anchorId="7260E7A4" wp14:editId="5FE40581">
            <wp:simplePos x="0" y="0"/>
            <wp:positionH relativeFrom="page">
              <wp:posOffset>0</wp:posOffset>
            </wp:positionH>
            <wp:positionV relativeFrom="page">
              <wp:posOffset>3789680</wp:posOffset>
            </wp:positionV>
            <wp:extent cx="7559675" cy="5669915"/>
            <wp:effectExtent l="0" t="0" r="3175" b="6985"/>
            <wp:wrapNone/>
            <wp:docPr id="227" name="Picture 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7" name="Picture 227"/>
                    <pic:cNvPicPr/>
                  </pic:nvPicPr>
                  <pic:blipFill>
                    <a:blip r:embed="rId12" cstate="screen">
                      <a:extLst>
                        <a:ext uri="{28A0092B-C50C-407E-A947-70E740481C1C}">
                          <a14:useLocalDpi xmlns:a14="http://schemas.microsoft.com/office/drawing/2010/main"/>
                        </a:ext>
                      </a:extLst>
                    </a:blip>
                    <a:stretch>
                      <a:fillRect/>
                    </a:stretch>
                  </pic:blipFill>
                  <pic:spPr bwMode="auto">
                    <a:xfrm>
                      <a:off x="0" y="0"/>
                      <a:ext cx="7559675" cy="566991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F56D9E">
        <w:rPr>
          <w:noProof/>
        </w:rPr>
        <mc:AlternateContent>
          <mc:Choice Requires="wpg">
            <w:drawing>
              <wp:anchor distT="0" distB="0" distL="114300" distR="114300" simplePos="0" relativeHeight="251658253" behindDoc="1" locked="0" layoutInCell="1" allowOverlap="1" wp14:anchorId="3C1B7DA6" wp14:editId="05B0252C">
                <wp:simplePos x="0" y="0"/>
                <wp:positionH relativeFrom="page">
                  <wp:align>left</wp:align>
                </wp:positionH>
                <wp:positionV relativeFrom="page">
                  <wp:align>top</wp:align>
                </wp:positionV>
                <wp:extent cx="7559675" cy="10925810"/>
                <wp:effectExtent l="0" t="0" r="3175" b="8890"/>
                <wp:wrapNone/>
                <wp:docPr id="250" name="Group 250"/>
                <wp:cNvGraphicFramePr/>
                <a:graphic xmlns:a="http://schemas.openxmlformats.org/drawingml/2006/main">
                  <a:graphicData uri="http://schemas.microsoft.com/office/word/2010/wordprocessingGroup">
                    <wpg:wgp>
                      <wpg:cNvGrpSpPr/>
                      <wpg:grpSpPr>
                        <a:xfrm>
                          <a:off x="0" y="0"/>
                          <a:ext cx="7559675" cy="10925810"/>
                          <a:chOff x="0" y="0"/>
                          <a:chExt cx="7560000" cy="10926900"/>
                        </a:xfrm>
                      </wpg:grpSpPr>
                      <wpg:grpSp>
                        <wpg:cNvPr id="251" name="Group 251"/>
                        <wpg:cNvGrpSpPr/>
                        <wpg:grpSpPr>
                          <a:xfrm>
                            <a:off x="0" y="0"/>
                            <a:ext cx="7553960" cy="10695305"/>
                            <a:chOff x="0" y="0"/>
                            <a:chExt cx="7554110" cy="10695600"/>
                          </a:xfrm>
                        </wpg:grpSpPr>
                        <wps:wsp>
                          <wps:cNvPr id="252" name="OverlayRight"/>
                          <wps:cNvSpPr>
                            <a:spLocks/>
                          </wps:cNvSpPr>
                          <wps:spPr bwMode="auto">
                            <a:xfrm>
                              <a:off x="4373296" y="4012953"/>
                              <a:ext cx="2816266" cy="4897893"/>
                            </a:xfrm>
                            <a:custGeom>
                              <a:avLst/>
                              <a:gdLst>
                                <a:gd name="T0" fmla="*/ 3529 w 4304"/>
                                <a:gd name="T1" fmla="*/ 0 h 7482"/>
                                <a:gd name="T2" fmla="*/ 3529 w 4304"/>
                                <a:gd name="T3" fmla="*/ 0 h 7482"/>
                                <a:gd name="T4" fmla="*/ 0 w 4304"/>
                                <a:gd name="T5" fmla="*/ 7482 h 7482"/>
                                <a:gd name="T6" fmla="*/ 2994 w 4304"/>
                                <a:gd name="T7" fmla="*/ 7482 h 7482"/>
                                <a:gd name="T8" fmla="*/ 2994 w 4304"/>
                                <a:gd name="T9" fmla="*/ 7477 h 7482"/>
                                <a:gd name="T10" fmla="*/ 4264 w 4304"/>
                                <a:gd name="T11" fmla="*/ 7482 h 7482"/>
                                <a:gd name="T12" fmla="*/ 4304 w 4304"/>
                                <a:gd name="T13" fmla="*/ 7482 h 7482"/>
                                <a:gd name="T14" fmla="*/ 4304 w 4304"/>
                                <a:gd name="T15" fmla="*/ 7482 h 7482"/>
                                <a:gd name="T16" fmla="*/ 4304 w 4304"/>
                                <a:gd name="T17" fmla="*/ 7482 h 7482"/>
                                <a:gd name="T18" fmla="*/ 4304 w 4304"/>
                                <a:gd name="T19" fmla="*/ 0 h 7482"/>
                                <a:gd name="T20" fmla="*/ 3529 w 4304"/>
                                <a:gd name="T21" fmla="*/ 0 h 74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304" h="7482">
                                  <a:moveTo>
                                    <a:pt x="3529" y="0"/>
                                  </a:moveTo>
                                  <a:lnTo>
                                    <a:pt x="3529" y="0"/>
                                  </a:lnTo>
                                  <a:lnTo>
                                    <a:pt x="0" y="7482"/>
                                  </a:lnTo>
                                  <a:lnTo>
                                    <a:pt x="2994" y="7482"/>
                                  </a:lnTo>
                                  <a:lnTo>
                                    <a:pt x="2994" y="7477"/>
                                  </a:lnTo>
                                  <a:lnTo>
                                    <a:pt x="4264" y="7482"/>
                                  </a:lnTo>
                                  <a:lnTo>
                                    <a:pt x="4304" y="7482"/>
                                  </a:lnTo>
                                  <a:lnTo>
                                    <a:pt x="4304" y="7482"/>
                                  </a:lnTo>
                                  <a:lnTo>
                                    <a:pt x="4304" y="7482"/>
                                  </a:lnTo>
                                  <a:lnTo>
                                    <a:pt x="4304" y="0"/>
                                  </a:lnTo>
                                  <a:lnTo>
                                    <a:pt x="3529" y="0"/>
                                  </a:lnTo>
                                  <a:close/>
                                </a:path>
                              </a:pathLst>
                            </a:custGeom>
                            <a:solidFill>
                              <a:srgbClr val="CDDC29">
                                <a:alpha val="20000"/>
                              </a:srgbClr>
                            </a:solidFill>
                            <a:ln>
                              <a:noFill/>
                            </a:ln>
                          </wps:spPr>
                          <wps:bodyPr rot="0" vert="horz" wrap="square" lIns="91440" tIns="45720" rIns="91440" bIns="45720" anchor="t" anchorCtr="0" upright="1">
                            <a:noAutofit/>
                          </wps:bodyPr>
                        </wps:wsp>
                        <wps:wsp>
                          <wps:cNvPr id="253" name="CoverRectangle"/>
                          <wps:cNvSpPr/>
                          <wps:spPr>
                            <a:xfrm>
                              <a:off x="388643" y="360054"/>
                              <a:ext cx="6800919" cy="3960109"/>
                            </a:xfrm>
                            <a:prstGeom prst="rect">
                              <a:avLst/>
                            </a:prstGeom>
                            <a:solidFill>
                              <a:schemeClr val="accent3"/>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54" name="TriangleTop"/>
                          <wps:cNvSpPr>
                            <a:spLocks/>
                          </wps:cNvSpPr>
                          <wps:spPr bwMode="auto">
                            <a:xfrm>
                              <a:off x="360052" y="360055"/>
                              <a:ext cx="1864837" cy="1976455"/>
                            </a:xfrm>
                            <a:custGeom>
                              <a:avLst/>
                              <a:gdLst>
                                <a:gd name="T0" fmla="*/ 0 w 2939"/>
                                <a:gd name="T1" fmla="*/ 0 h 3114"/>
                                <a:gd name="T2" fmla="*/ 1469 w 2939"/>
                                <a:gd name="T3" fmla="*/ 3114 h 3114"/>
                                <a:gd name="T4" fmla="*/ 2939 w 2939"/>
                                <a:gd name="T5" fmla="*/ 0 h 3114"/>
                                <a:gd name="T6" fmla="*/ 0 w 2939"/>
                                <a:gd name="T7" fmla="*/ 0 h 3114"/>
                              </a:gdLst>
                              <a:ahLst/>
                              <a:cxnLst>
                                <a:cxn ang="0">
                                  <a:pos x="T0" y="T1"/>
                                </a:cxn>
                                <a:cxn ang="0">
                                  <a:pos x="T2" y="T3"/>
                                </a:cxn>
                                <a:cxn ang="0">
                                  <a:pos x="T4" y="T5"/>
                                </a:cxn>
                                <a:cxn ang="0">
                                  <a:pos x="T6" y="T7"/>
                                </a:cxn>
                              </a:cxnLst>
                              <a:rect l="0" t="0" r="r" b="b"/>
                              <a:pathLst>
                                <a:path w="2939" h="3114">
                                  <a:moveTo>
                                    <a:pt x="0" y="0"/>
                                  </a:moveTo>
                                  <a:lnTo>
                                    <a:pt x="1469" y="3114"/>
                                  </a:lnTo>
                                  <a:lnTo>
                                    <a:pt x="2939" y="0"/>
                                  </a:lnTo>
                                  <a:lnTo>
                                    <a:pt x="0" y="0"/>
                                  </a:lnTo>
                                  <a:close/>
                                </a:path>
                              </a:pathLst>
                            </a:custGeom>
                            <a:solidFill>
                              <a:srgbClr val="CDDC2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5" name="CoverProjectBar" title="Decorative Cover Shape"/>
                          <wps:cNvSpPr txBox="1"/>
                          <wps:spPr>
                            <a:xfrm>
                              <a:off x="360022" y="8897328"/>
                              <a:ext cx="6840136" cy="607482"/>
                            </a:xfrm>
                            <a:prstGeom prst="rect">
                              <a:avLst/>
                            </a:pr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7CEC9510" w14:textId="16725C93" w:rsidR="001B7F1C" w:rsidRPr="00F41119" w:rsidRDefault="001B7F1C" w:rsidP="00FA50E8">
                                <w:pPr>
                                  <w:pStyle w:val="Reportdetails"/>
                                  <w:rPr>
                                    <w:color w:val="F8FAE8" w:themeColor="background2"/>
                                  </w:rPr>
                                </w:pPr>
                                <w:r w:rsidRPr="00FA50E8">
                                  <w:rPr>
                                    <w:b w:val="0"/>
                                    <w:color w:val="F8FAE8" w:themeColor="background2"/>
                                  </w:rPr>
                                  <w:t xml:space="preserve">Arthur Rylah Institute for Environmental Research </w:t>
                                </w:r>
                                <w:r w:rsidRPr="00FA50E8">
                                  <w:rPr>
                                    <w:b w:val="0"/>
                                    <w:color w:val="F8FAE8" w:themeColor="background2"/>
                                  </w:rPr>
                                  <w:br/>
                                </w:r>
                                <w:r w:rsidRPr="00F41119">
                                  <w:rPr>
                                    <w:color w:val="F8FAE8" w:themeColor="background2"/>
                                  </w:rPr>
                                  <w:t xml:space="preserve">Technical Report Series No. </w:t>
                                </w:r>
                                <w:r w:rsidR="00156722">
                                  <w:rPr>
                                    <w:color w:val="F8FAE8" w:themeColor="background2"/>
                                  </w:rPr>
                                  <w:t>372</w:t>
                                </w:r>
                              </w:p>
                            </w:txbxContent>
                          </wps:txbx>
                          <wps:bodyPr rot="0" spcFirstLastPara="0" vertOverflow="overflow" horzOverflow="overflow" vert="horz" wrap="square" lIns="360000" tIns="0" rIns="360000" bIns="0" numCol="1" spcCol="0" rtlCol="0" fromWordArt="0" anchor="ctr" anchorCtr="0" forceAA="0" compatLnSpc="1">
                            <a:prstTxWarp prst="textNoShape">
                              <a:avLst/>
                            </a:prstTxWarp>
                            <a:noAutofit/>
                          </wps:bodyPr>
                        </wps:wsp>
                        <wps:wsp>
                          <wps:cNvPr id="33" name="Rectangle 33"/>
                          <wps:cNvSpPr/>
                          <wps:spPr>
                            <a:xfrm>
                              <a:off x="7194176" y="0"/>
                              <a:ext cx="359934" cy="106956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34" name="Rectangle 34"/>
                          <wps:cNvSpPr/>
                          <wps:spPr>
                            <a:xfrm>
                              <a:off x="0" y="0"/>
                              <a:ext cx="359345" cy="10695305"/>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s:wsp>
                        <wps:cNvPr id="35" name="Rectangle 1"/>
                        <wps:cNvSpPr/>
                        <wps:spPr>
                          <a:xfrm>
                            <a:off x="0" y="9486900"/>
                            <a:ext cx="7560000" cy="14400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3C1B7DA6" id="Group 250" o:spid="_x0000_s1026" style="position:absolute;margin-left:0;margin-top:0;width:595.25pt;height:860.3pt;z-index:-251658227;mso-position-horizontal:left;mso-position-horizontal-relative:page;mso-position-vertical:top;mso-position-vertical-relative:page;mso-width-relative:margin;mso-height-relative:margin" coordsize="75600,10926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KjnQbQcAAOAlAAAOAAAAZHJzL2Uyb0RvYy54bWzsWltv2zYUfh+w/yDoccBq3SxZRp2iTdZi&#10;QNYGrYc+07Jsa5NFjWJiZ79+3yFFmXZtx2nTotuch+h2dMhz+/gdys9frJelc5eLpuDVyPWfea6T&#10;VxmfFtV85P4+fv3zwHUayaopK3mVj9z7vHFfXPz4w/NVPcwDvuDlNBcOlFTNcFWP3IWU9bDXa7JF&#10;vmTNM17nFR7OuFgyiUsx700FW0H7suwFnhf3VlxMa8GzvGlw90o/dC+U/tksz+S72azJpVOOXMxN&#10;qv9C/Z/Q/97FczacC1YviqydBvuMWSxZUWHQTtUVk8y5FcUnqpZFJnjDZ/JZxpc9PpsVWa5sgDW+&#10;t2PNG8Fva2XLfLia152b4NodP3222uzt3RtRf6hvBDyxqufwhboiW9YzsaQjZumslcvuO5fla+lk&#10;uJn0+2mc9F0nwzPfS4P+wG+9mi3g+k9ezBa/dK/GHv42r8YprjCNnhm6tzWh7kJPFDO/EU4xHblB&#10;33edii2RXspjDt1ozXkC+8I07iYZp/3Q6+usedi+fuTDGa1r8CrsPWofSqDZRLn5sih/WLA6V8nT&#10;DG1fBcZX71C2Jbt/X8wXUrtLCVIuUNSb+ppnfzYUj1VtPaGLBjLOZPUbn8Ln7FZylfs7+RKFSRik&#10;sesgMyLPD+A67TiTO8HAj4MYApQ70SBNBqmS6OLPhtltI9/kXKUhu7tuJKaDIpviTJ+0cR/DzbNl&#10;idL9qeeE/SB1Vk4UepEecD41YkiUTsxzFk4SDYJdGTiokzmiKrTEDqmKtmT2Twm10w1H0zkwK7ip&#10;EwvSNDpgYGKJHdEGVD5FW2qJJVGSHJgbJXmnLgriQ5PzbfcfmZ1vh4DCeMBY347BMX12HI7pOzEW&#10;vh2MY/pOjIZvh+OYPjseh3IusINxJH8DOxi2MpRfV2BsYWouW1dt0eHMYbS8e6rqa94QyFMFoozH&#10;CnmhAlJUoQeEEWASNuV+XBjRI2EFuw9q1ngzTqiqHxSG30lzepIwZbmy8DQTKYmV+GlG+q2V/mlm&#10;Ugoq7acZShmmxE8zlXKIxJEjlhu1O9ssEKBWu6RKuA5I1UQDas0kJQ8lAZ06K2A8IbKzAGsg2KUn&#10;S36Xj7mSkZRFlK9qaLNQbgTK6qigeWyOtdKn7VDDaUPMY3PUYgSoatjHSCbG9UaXOWqdhIOn6dRu&#10;gb8fHP2rShqXGzPMUZvzSWTM46zkTa6dS3FWVdfFnlLGWsIbXhbT10VZUsQbMZ9clsK5Y+Dml1dX&#10;lwg93WdlvWD6Lhh+R5lacaV/S0+pgKbipNcEuSUtxFOILTbDCZ/eg7MIrjsAUB+cLLj423VWYP8j&#10;t/nrloncdcpfKxCv1I8i5I5UF1E/oYIQ9pOJ/YRVGVSNXOkCGOn0UuoW47YWxK7AjJVlFX8JrjQr&#10;iMUoUqVn1V6A++m5fgMSiIVTE+ZLFKB4j1oGopc5Va5F9tor7UVDyrt+IBwM4giKkLghmG2/JVuG&#10;3cUDz0t9VDOxO+LQ6A5aNDFEsRaa3Tl0MnIJUnQGtEwP2WNEVMJsZQ91iHmXPyzL8koaqH18fjTy&#10;vsxpkLJ6n8/QVgCMNESpVnR3IB3PZsGmuc7Uvp2pZmoqV5VC0jxDfna6WwVGUivRRhjMbeXp1Vx1&#10;st3LeuE9MDFdAt0bamReye7lZVFxody8o6CU3cha3hSRds2eKmrq7HWB0F2zRt4wAfaNMqHSotZi&#10;VnJAPqUXnQH2UWz77pP805Vidbu85MATkBvMTp1S6crSnM4EX37EnsFLGhWPTO1mEqvXdvVi1yHL&#10;X75UYujWAWrX1Yc6M9VMqTlef2SibvNXIvXfctN3Aci201jLUjy+HxzACqVxYCwKhQBjXu+AAE34&#10;i3tBBRCaEKnTtoU2WOEDSQYh2LLaRUiTOOobGmSwwl5GjGMtorpp8RDTrhfx0DgEaahwh4SNsbvU&#10;N/RBv1A4tgxm2+nxo5g6yn2q7BaE1KBF2qcNju60kZoD2uwGhDj5PlV283HIQLvxsPUAUf9j3P6L&#10;SakKKpFS5WvKgQ3ntEmkoUebp4YBaSnKEb0YtsmEmRkJc9SSekSsikaleWyO+4Y1z56Ubum14vGr&#10;5ZlNbW2poWotNnUj+B9gMq8YFhRZyBJbZFd5xgWTxV3uKMLl6EWi5VfYnaNNN0euX3HQDrUKm102&#10;ykcDge0+LAFooLF0gE2zMBho6DJgGg+w2xYCJQhMY89qKowiQ6q+A94l15N164adpPom5IJ8SVvQ&#10;mugTU1C83tzWLB+3z7Riuu8DheE6bc/Q7seHXXfRNRYO7m1ne3t1oLdI/DTyE73HoVASHLj9bBD2&#10;0zTEcqqogrdnV33TNDxBfk/mhhQ/HiXPPYV77in+bz0FlaZeDK3iV+T65I0F4K0hR1tlH0ZYaLuy&#10;b7/DgWV9hWXtXPZVtxtw3kr4d28lbL6if6PtxbDjwxsI6EhtS3aPL/8aAdJoYH4SsMGBhL6iE2VT&#10;QIBdWrqAtjMOnLcUzVbjeUvRfPCwPy0oHMDPiFSttD95ot8p2ddKfvPDrIt/AAAA//8DAFBLAwQU&#10;AAYACAAAACEAqPHwA94AAAAHAQAADwAAAGRycy9kb3ducmV2LnhtbEyPQUvDQBCF74L/YRnBm91N&#10;pdXGbEop6qkItoL0Ns1Ok9DsbMhuk/Tfu/Wil+ENb3jvm2w52kb01PnasYZkokAQF87UXGr42r09&#10;PIPwAdlg45g0XMjDMr+9yTA1buBP6rehFDGEfYoaqhDaVEpfVGTRT1xLHL2j6yyGuHalNB0OMdw2&#10;cqrUXFqsOTZU2NK6ouK0PVsN7wMOq8fktd+cjuvLfjf7+N4kpPX93bh6ARFoDH/HcMWP6JBHpoM7&#10;s/Gi0RAfCb/z6iULNQNxiOppquYg80z+589/AAAA//8DAFBLAQItABQABgAIAAAAIQC2gziS/gAA&#10;AOEBAAATAAAAAAAAAAAAAAAAAAAAAABbQ29udGVudF9UeXBlc10ueG1sUEsBAi0AFAAGAAgAAAAh&#10;ADj9If/WAAAAlAEAAAsAAAAAAAAAAAAAAAAALwEAAF9yZWxzLy5yZWxzUEsBAi0AFAAGAAgAAAAh&#10;AIwqOdBtBwAA4CUAAA4AAAAAAAAAAAAAAAAALgIAAGRycy9lMm9Eb2MueG1sUEsBAi0AFAAGAAgA&#10;AAAhAKjx8APeAAAABwEAAA8AAAAAAAAAAAAAAAAAxwkAAGRycy9kb3ducmV2LnhtbFBLBQYAAAAA&#10;BAAEAPMAAADSCgAAAAA=&#10;">
                <v:group id="Group 251" o:spid="_x0000_s1027" style="position:absolute;width:75539;height:106953" coordsize="75541,1069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HnGmxgAAANwAAAAPAAAAZHJzL2Rvd25yZXYueG1sRI9Pa8JA&#10;FMTvhX6H5RV6azaxWCR1FRGVHoJQI0hvj+wzCWbfhuyaP9++KxR6HGbmN8xyPZpG9NS52rKCJIpB&#10;EBdW11wqOOf7twUI55E1NpZJwUQO1qvnpyWm2g78Tf3JlyJA2KWooPK+TaV0RUUGXWRb4uBdbWfQ&#10;B9mVUnc4BLhp5CyOP6TBmsNChS1tKypup7tRcBhw2Lwnuz67XbfTTz4/XrKElHp9GTefIDyN/j/8&#10;1/7SCmbzBB5nwhGQq18AAAD//wMAUEsBAi0AFAAGAAgAAAAhANvh9svuAAAAhQEAABMAAAAAAAAA&#10;AAAAAAAAAAAAAFtDb250ZW50X1R5cGVzXS54bWxQSwECLQAUAAYACAAAACEAWvQsW78AAAAVAQAA&#10;CwAAAAAAAAAAAAAAAAAfAQAAX3JlbHMvLnJlbHNQSwECLQAUAAYACAAAACEA7B5xpsYAAADcAAAA&#10;DwAAAAAAAAAAAAAAAAAHAgAAZHJzL2Rvd25yZXYueG1sUEsFBgAAAAADAAMAtwAAAPoCAAAAAA==&#10;">
                  <v:shape id="OverlayRight" o:spid="_x0000_s1028" style="position:absolute;left:43732;top:40129;width:28163;height:48979;visibility:visible;mso-wrap-style:square;v-text-anchor:top" coordsize="4304,74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wjUBwwAAANwAAAAPAAAAZHJzL2Rvd25yZXYueG1sRI/RagIx&#10;FETfC/5DuIIvRbMutMpqFBEq0pfW1Q+4bq6bxc3NkqS6/fumIPg4zMwZZrnubStu5EPjWMF0koEg&#10;rpxuuFZwOn6M5yBCRNbYOiYFvxRgvRq8LLHQ7s4HupWxFgnCoUAFJsaukDJUhiyGieuIk3dx3mJM&#10;0tdSe7wnuG1lnmXv0mLDacFgR1tD1bX8sQq+T1fcdbvp2aD9bF5npZxL/6XUaNhvFiAi9fEZfrT3&#10;WkH+lsP/mXQE5OoPAAD//wMAUEsBAi0AFAAGAAgAAAAhANvh9svuAAAAhQEAABMAAAAAAAAAAAAA&#10;AAAAAAAAAFtDb250ZW50X1R5cGVzXS54bWxQSwECLQAUAAYACAAAACEAWvQsW78AAAAVAQAACwAA&#10;AAAAAAAAAAAAAAAfAQAAX3JlbHMvLnJlbHNQSwECLQAUAAYACAAAACEArMI1AcMAAADcAAAADwAA&#10;AAAAAAAAAAAAAAAHAgAAZHJzL2Rvd25yZXYueG1sUEsFBgAAAAADAAMAtwAAAPcCAAAAAA==&#10;" path="m3529,r,l,7482r2994,l2994,7477r1270,5l4304,7482r,l4304,7482,4304,,3529,xe" fillcolor="#cddc29" stroked="f">
                    <v:fill opacity="13107f"/>
                    <v:path arrowok="t" o:connecttype="custom" o:connectlocs="2309155,0;2309155,0;0,4897893;1959085,4897893;1959085,4894620;2790093,4897893;2816266,4897893;2816266,4897893;2816266,4897893;2816266,0;2309155,0" o:connectangles="0,0,0,0,0,0,0,0,0,0,0"/>
                  </v:shape>
                  <v:rect id="CoverRectangle" o:spid="_x0000_s1029" style="position:absolute;left:3886;top:3600;width:68009;height:3960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sM2rwgAAANwAAAAPAAAAZHJzL2Rvd25yZXYueG1sRI/BasMw&#10;EETvgf6D2EBvsZwEh+JGCcZQaI51654Xa2OZSitjKYnbr68KhRyHmXnD7I+zs+JKUxg8K1hnOQji&#10;zuuBewUf7y+rJxAhImu0nknBNwU4Hh4Weyy1v/EbXZvYiwThUKICE+NYShk6Qw5D5kfi5J395DAm&#10;OfVST3hLcGflJs930uHAacHgSLWh7qu5OAUF06mIzY+t26o6X7Br689glXpcztUziEhzvIf/269a&#10;wabYwt+ZdATk4RcAAP//AwBQSwECLQAUAAYACAAAACEA2+H2y+4AAACFAQAAEwAAAAAAAAAAAAAA&#10;AAAAAAAAW0NvbnRlbnRfVHlwZXNdLnhtbFBLAQItABQABgAIAAAAIQBa9CxbvwAAABUBAAALAAAA&#10;AAAAAAAAAAAAAB8BAABfcmVscy8ucmVsc1BLAQItABQABgAIAAAAIQD0sM2rwgAAANwAAAAPAAAA&#10;AAAAAAAAAAAAAAcCAABkcnMvZG93bnJldi54bWxQSwUGAAAAAAMAAwC3AAAA9gIAAAAA&#10;" fillcolor="#201547 [3206]" stroked="f" strokeweight="2pt"/>
                  <v:shape id="TriangleTop" o:spid="_x0000_s1030" style="position:absolute;left:3600;top:3600;width:18648;height:19765;visibility:visible;mso-wrap-style:square;v-text-anchor:top" coordsize="2939,311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3pakwgAAANwAAAAPAAAAZHJzL2Rvd25yZXYueG1sRI9Ba8JA&#10;FITvBf/D8gRvdWOwVaOriGygV63Q6yP7TILZtzG7xvjv3UKhx2FmvmE2u8E2oqfO144VzKYJCOLC&#10;mZpLBefv/H0Jwgdkg41jUvAkD7vt6G2DmXEPPlJ/CqWIEPYZKqhCaDMpfVGRRT91LXH0Lq6zGKLs&#10;Smk6fES4bWSaJJ/SYs1xocKWDhUV19PdKti3Wq90qo+HRf7T4Hmh81uvlZqMh/0aRKAh/If/2l9G&#10;Qfoxh98z8QjI7QsAAP//AwBQSwECLQAUAAYACAAAACEA2+H2y+4AAACFAQAAEwAAAAAAAAAAAAAA&#10;AAAAAAAAW0NvbnRlbnRfVHlwZXNdLnhtbFBLAQItABQABgAIAAAAIQBa9CxbvwAAABUBAAALAAAA&#10;AAAAAAAAAAAAAB8BAABfcmVscy8ucmVsc1BLAQItABQABgAIAAAAIQAD3pakwgAAANwAAAAPAAAA&#10;AAAAAAAAAAAAAAcCAABkcnMvZG93bnJldi54bWxQSwUGAAAAAAMAAwC3AAAA9gIAAAAA&#10;" path="m,l1469,3114,2939,,,xe" fillcolor="#cddc29" stroked="f">
                    <v:path arrowok="t" o:connecttype="custom" o:connectlocs="0,0;932101,1976455;1864837,0;0,0" o:connectangles="0,0,0,0"/>
                  </v:shape>
                  <v:shapetype id="_x0000_t202" coordsize="21600,21600" o:spt="202" path="m,l,21600r21600,l21600,xe">
                    <v:stroke joinstyle="miter"/>
                    <v:path gradientshapeok="t" o:connecttype="rect"/>
                  </v:shapetype>
                  <v:shape id="CoverProjectBar" o:spid="_x0000_s1031" type="#_x0000_t202" style="position:absolute;left:3600;top:88973;width:68401;height:607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Sm/pxAAAANwAAAAPAAAAZHJzL2Rvd25yZXYueG1sRI9Ba8JA&#10;FITvgv9heUIvohsjKRJdRQuF3lptBb09ss8kmH0bsq+a/vtuQehxmJlvmNWmd426URdqzwZm0wQU&#10;ceFtzaWBr8/XyQJUEGSLjWcy8EMBNuvhYIW59Xfe0+0gpYoQDjkaqETaXOtQVOQwTH1LHL2L7xxK&#10;lF2pbYf3CHeNTpPkWTusOS5U2NJLRcX18O0MjM/Wzo/vu3TuF1J/nCVrTrvWmKdRv12CEurlP/xo&#10;v1kDaZbB35l4BPT6FwAA//8DAFBLAQItABQABgAIAAAAIQDb4fbL7gAAAIUBAAATAAAAAAAAAAAA&#10;AAAAAAAAAABbQ29udGVudF9UeXBlc10ueG1sUEsBAi0AFAAGAAgAAAAhAFr0LFu/AAAAFQEAAAsA&#10;AAAAAAAAAAAAAAAAHwEAAF9yZWxzLy5yZWxzUEsBAi0AFAAGAAgAAAAhABNKb+nEAAAA3AAAAA8A&#10;AAAAAAAAAAAAAAAABwIAAGRycy9kb3ducmV2LnhtbFBLBQYAAAAAAwADALcAAAD4AgAAAAA=&#10;" fillcolor="#201547 [3206]" stroked="f">
                    <v:stroke joinstyle="round"/>
                    <v:textbox inset="10mm,0,10mm,0">
                      <w:txbxContent>
                        <w:p w14:paraId="7CEC9510" w14:textId="16725C93" w:rsidR="001B7F1C" w:rsidRPr="00F41119" w:rsidRDefault="001B7F1C" w:rsidP="00FA50E8">
                          <w:pPr>
                            <w:pStyle w:val="Reportdetails"/>
                            <w:rPr>
                              <w:color w:val="F8FAE8" w:themeColor="background2"/>
                            </w:rPr>
                          </w:pPr>
                          <w:r w:rsidRPr="00FA50E8">
                            <w:rPr>
                              <w:b w:val="0"/>
                              <w:color w:val="F8FAE8" w:themeColor="background2"/>
                            </w:rPr>
                            <w:t xml:space="preserve">Arthur Rylah Institute for Environmental Research </w:t>
                          </w:r>
                          <w:r w:rsidRPr="00FA50E8">
                            <w:rPr>
                              <w:b w:val="0"/>
                              <w:color w:val="F8FAE8" w:themeColor="background2"/>
                            </w:rPr>
                            <w:br/>
                          </w:r>
                          <w:r w:rsidRPr="00F41119">
                            <w:rPr>
                              <w:color w:val="F8FAE8" w:themeColor="background2"/>
                            </w:rPr>
                            <w:t xml:space="preserve">Technical Report Series No. </w:t>
                          </w:r>
                          <w:r w:rsidR="00156722">
                            <w:rPr>
                              <w:color w:val="F8FAE8" w:themeColor="background2"/>
                            </w:rPr>
                            <w:t>372</w:t>
                          </w:r>
                        </w:p>
                      </w:txbxContent>
                    </v:textbox>
                  </v:shape>
                  <v:rect id="Rectangle 33" o:spid="_x0000_s1032" style="position:absolute;left:71941;width:3600;height:1069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gp3QxAAAANsAAAAPAAAAZHJzL2Rvd25yZXYueG1sRI9Ba8JA&#10;FITvBf/D8oTe6sYGtcRsRESD7a226fmRfSbB7Ns0u9H033cLQo/DzHzDpJvRtOJKvWssK5jPIhDE&#10;pdUNVwo+Pw5PLyCcR9bYWiYFP+Rgk00eUky0vfE7XU++EgHCLkEFtfddIqUrazLoZrYjDt7Z9gZ9&#10;kH0ldY+3ADetfI6ipTTYcFiosaNdTeXlNBgFw2L1uh+/vvO4iIrVW9Eujj7vlHqcjts1CE+j/w/f&#10;20etII7h70v4ATL7BQAA//8DAFBLAQItABQABgAIAAAAIQDb4fbL7gAAAIUBAAATAAAAAAAAAAAA&#10;AAAAAAAAAABbQ29udGVudF9UeXBlc10ueG1sUEsBAi0AFAAGAAgAAAAhAFr0LFu/AAAAFQEAAAsA&#10;AAAAAAAAAAAAAAAAHwEAAF9yZWxzLy5yZWxzUEsBAi0AFAAGAAgAAAAhALKCndDEAAAA2wAAAA8A&#10;AAAAAAAAAAAAAAAABwIAAGRycy9kb3ducmV2LnhtbFBLBQYAAAAAAwADALcAAAD4AgAAAAA=&#10;" fillcolor="white [3212]" stroked="f" strokeweight="2pt"/>
                  <v:rect id="Rectangle 34" o:spid="_x0000_s1033" style="position:absolute;width:3593;height:10695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awWkwwAAANsAAAAPAAAAZHJzL2Rvd25yZXYueG1sRI9Li8JA&#10;EITvC/6HoQVv68S3REeRRUW9+YjnJtMmwUxPNjNq9t/vCAt7LKrqK2q+bEwpnlS7wrKCXjcCQZxa&#10;XXCm4HLefE5BOI+ssbRMCn7IwXLR+phjrO2Lj/Q8+UwECLsYFeTeV7GULs3JoOvaijh4N1sb9EHW&#10;mdQ1vgLclLIfRWNpsOCwkGNFXzml99PDKHiMJvt1c/3eDpIomRyScrTz20qpTrtZzUB4avx/+K+9&#10;0woGQ3h/CT9ALn4BAAD//wMAUEsBAi0AFAAGAAgAAAAhANvh9svuAAAAhQEAABMAAAAAAAAAAAAA&#10;AAAAAAAAAFtDb250ZW50X1R5cGVzXS54bWxQSwECLQAUAAYACAAAACEAWvQsW78AAAAVAQAACwAA&#10;AAAAAAAAAAAAAAAfAQAAX3JlbHMvLnJlbHNQSwECLQAUAAYACAAAACEAPWsFpMMAAADbAAAADwAA&#10;AAAAAAAAAAAAAAAHAgAAZHJzL2Rvd25yZXYueG1sUEsFBgAAAAADAAMAtwAAAPcCAAAAAA==&#10;" fillcolor="white [3212]" stroked="f" strokeweight="2pt"/>
                </v:group>
                <v:rect id="Rectangle 1" o:spid="_x0000_s1034" style="position:absolute;top:94869;width:75600;height:144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J6A/xAAAANsAAAAPAAAAZHJzL2Rvd25yZXYueG1sRI9Ba8JA&#10;FITvgv9heUJvumkljaSuItKG1FvVeH5kX5PQ7Ns0u5r033eFQo/DzHzDrLejacWNetdYVvC4iEAQ&#10;l1Y3XCk4n97mKxDOI2tsLZOCH3Kw3Uwna0y1HfiDbkdfiQBhl6KC2vsuldKVNRl0C9sRB+/T9gZ9&#10;kH0ldY9DgJtWPkXRszTYcFiosaN9TeXX8WoUXOPk/XW8fGfLIiqSQ9HGuc86pR5m4+4FhKfR/4f/&#10;2rlWsIzh/iX8ALn5BQAA//8DAFBLAQItABQABgAIAAAAIQDb4fbL7gAAAIUBAAATAAAAAAAAAAAA&#10;AAAAAAAAAABbQ29udGVudF9UeXBlc10ueG1sUEsBAi0AFAAGAAgAAAAhAFr0LFu/AAAAFQEAAAsA&#10;AAAAAAAAAAAAAAAAHwEAAF9yZWxzLy5yZWxzUEsBAi0AFAAGAAgAAAAhAFInoD/EAAAA2wAAAA8A&#10;AAAAAAAAAAAAAAAABwIAAGRycy9kb3ducmV2LnhtbFBLBQYAAAAAAwADALcAAAD4AgAAAAA=&#10;" fillcolor="white [3212]" stroked="f" strokeweight="2pt"/>
                <w10:wrap anchorx="page" anchory="page"/>
              </v:group>
            </w:pict>
          </mc:Fallback>
        </mc:AlternateContent>
      </w:r>
      <w:r w:rsidRPr="001303BA">
        <w:rPr>
          <w:noProof/>
          <w:lang w:eastAsia="en-AU"/>
        </w:rPr>
        <mc:AlternateContent>
          <mc:Choice Requires="wps">
            <w:drawing>
              <wp:anchor distT="0" distB="0" distL="114300" distR="114300" simplePos="0" relativeHeight="251658246" behindDoc="0" locked="1" layoutInCell="1" allowOverlap="1" wp14:anchorId="518EB09F" wp14:editId="6A1AA0F8">
                <wp:simplePos x="0" y="0"/>
                <wp:positionH relativeFrom="page">
                  <wp:posOffset>354330</wp:posOffset>
                </wp:positionH>
                <wp:positionV relativeFrom="page">
                  <wp:posOffset>358775</wp:posOffset>
                </wp:positionV>
                <wp:extent cx="1864360" cy="3963035"/>
                <wp:effectExtent l="19050" t="0" r="2540" b="0"/>
                <wp:wrapNone/>
                <wp:docPr id="9" name="Freeform: Shape 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flipV="1">
                          <a:off x="0" y="0"/>
                          <a:ext cx="1864360" cy="3963035"/>
                        </a:xfrm>
                        <a:custGeom>
                          <a:avLst/>
                          <a:gdLst>
                            <a:gd name="T0" fmla="*/ 0 w 2939"/>
                            <a:gd name="T1" fmla="*/ 0 h 3114"/>
                            <a:gd name="T2" fmla="*/ 1469 w 2939"/>
                            <a:gd name="T3" fmla="*/ 3114 h 3114"/>
                            <a:gd name="T4" fmla="*/ 2939 w 2939"/>
                            <a:gd name="T5" fmla="*/ 0 h 3114"/>
                            <a:gd name="T6" fmla="*/ 0 w 2939"/>
                            <a:gd name="T7" fmla="*/ 0 h 3114"/>
                            <a:gd name="connsiteX0" fmla="*/ 16 w 5002"/>
                            <a:gd name="connsiteY0" fmla="*/ 0 h 10000"/>
                            <a:gd name="connsiteX1" fmla="*/ 0 w 5002"/>
                            <a:gd name="connsiteY1" fmla="*/ 10000 h 10000"/>
                            <a:gd name="connsiteX2" fmla="*/ 5002 w 5002"/>
                            <a:gd name="connsiteY2" fmla="*/ 0 h 10000"/>
                            <a:gd name="connsiteX3" fmla="*/ 16 w 5002"/>
                            <a:gd name="connsiteY3" fmla="*/ 0 h 10000"/>
                            <a:gd name="connsiteX0" fmla="*/ 0 w 10078"/>
                            <a:gd name="connsiteY0" fmla="*/ 0 h 10000"/>
                            <a:gd name="connsiteX1" fmla="*/ 78 w 10078"/>
                            <a:gd name="connsiteY1" fmla="*/ 10000 h 10000"/>
                            <a:gd name="connsiteX2" fmla="*/ 10078 w 10078"/>
                            <a:gd name="connsiteY2" fmla="*/ 0 h 10000"/>
                            <a:gd name="connsiteX3" fmla="*/ 0 w 10078"/>
                            <a:gd name="connsiteY3" fmla="*/ 0 h 10000"/>
                            <a:gd name="connsiteX0" fmla="*/ 2 w 10043"/>
                            <a:gd name="connsiteY0" fmla="*/ 9 h 10000"/>
                            <a:gd name="connsiteX1" fmla="*/ 43 w 10043"/>
                            <a:gd name="connsiteY1" fmla="*/ 10000 h 10000"/>
                            <a:gd name="connsiteX2" fmla="*/ 10043 w 10043"/>
                            <a:gd name="connsiteY2" fmla="*/ 0 h 10000"/>
                            <a:gd name="connsiteX3" fmla="*/ 2 w 10043"/>
                            <a:gd name="connsiteY3" fmla="*/ 9 h 10000"/>
                            <a:gd name="connsiteX0" fmla="*/ 3 w 10007"/>
                            <a:gd name="connsiteY0" fmla="*/ 9 h 10000"/>
                            <a:gd name="connsiteX1" fmla="*/ 7 w 10007"/>
                            <a:gd name="connsiteY1" fmla="*/ 10000 h 10000"/>
                            <a:gd name="connsiteX2" fmla="*/ 10007 w 10007"/>
                            <a:gd name="connsiteY2" fmla="*/ 0 h 10000"/>
                            <a:gd name="connsiteX3" fmla="*/ 3 w 10007"/>
                            <a:gd name="connsiteY3" fmla="*/ 9 h 10000"/>
                            <a:gd name="connsiteX0" fmla="*/ 2 w 10009"/>
                            <a:gd name="connsiteY0" fmla="*/ 0 h 10004"/>
                            <a:gd name="connsiteX1" fmla="*/ 9 w 10009"/>
                            <a:gd name="connsiteY1" fmla="*/ 10004 h 10004"/>
                            <a:gd name="connsiteX2" fmla="*/ 10009 w 10009"/>
                            <a:gd name="connsiteY2" fmla="*/ 4 h 10004"/>
                            <a:gd name="connsiteX3" fmla="*/ 2 w 10009"/>
                            <a:gd name="connsiteY3" fmla="*/ 0 h 10004"/>
                          </a:gdLst>
                          <a:ahLst/>
                          <a:cxnLst>
                            <a:cxn ang="0">
                              <a:pos x="connsiteX0" y="connsiteY0"/>
                            </a:cxn>
                            <a:cxn ang="0">
                              <a:pos x="connsiteX1" y="connsiteY1"/>
                            </a:cxn>
                            <a:cxn ang="0">
                              <a:pos x="connsiteX2" y="connsiteY2"/>
                            </a:cxn>
                            <a:cxn ang="0">
                              <a:pos x="connsiteX3" y="connsiteY3"/>
                            </a:cxn>
                          </a:cxnLst>
                          <a:rect l="l" t="t" r="r" b="b"/>
                          <a:pathLst>
                            <a:path w="10009" h="10004">
                              <a:moveTo>
                                <a:pt x="2" y="0"/>
                              </a:moveTo>
                              <a:cubicBezTo>
                                <a:pt x="-8" y="3333"/>
                                <a:pt x="19" y="6671"/>
                                <a:pt x="9" y="10004"/>
                              </a:cubicBezTo>
                              <a:lnTo>
                                <a:pt x="10009" y="4"/>
                              </a:lnTo>
                              <a:lnTo>
                                <a:pt x="2" y="0"/>
                              </a:lnTo>
                              <a:close/>
                            </a:path>
                          </a:pathLst>
                        </a:custGeom>
                        <a:solidFill>
                          <a:schemeClr val="accent4"/>
                        </a:solidFill>
                        <a:ln>
                          <a:noFill/>
                        </a:ln>
                      </wps:spPr>
                      <wps:style>
                        <a:lnRef idx="0">
                          <a:scrgbClr r="0" g="0" b="0"/>
                        </a:lnRef>
                        <a:fillRef idx="0">
                          <a:scrgbClr r="0" g="0" b="0"/>
                        </a:fillRef>
                        <a:effectRef idx="0">
                          <a:scrgbClr r="0" g="0" b="0"/>
                        </a:effectRef>
                        <a:fontRef idx="minor">
                          <a:schemeClr val="lt1"/>
                        </a:fontRef>
                      </wps:style>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DBB97EA" id="Freeform: Shape 9" o:spid="_x0000_s1026" style="position:absolute;margin-left:27.9pt;margin-top:28.25pt;width:146.8pt;height:312.05pt;flip:y;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009,1000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TvDwHgQAAGcPAAAOAAAAZHJzL2Uyb0RvYy54bWysl99v2zYQx98H7H8g9DhgkWQpdmzEKfoD&#10;HQZ0a9FmQ/dIU5QlTCI1krac/vU9HiWF8mKrcesHmRLvvjx+SEp3ty8OdUX2XOlSinUQX0UB4YLJ&#10;rBTbdfDX/dtfbwKiDRUZraTg6+CB6+DF3c8/3bbNis9kIauMKwIiQq/aZh0UxjSrMNSs4DXVV7Lh&#10;AjpzqWpq4FZtw0zRFtTrKpxF0TxspcoaJRnXGp6+cZ3BHernOWfmfZ5rbki1DiA2g1eF1429hne3&#10;dLVVtClK1oVBL4iipqWAQQepN9RQslPl/6TqkimpZW6umKxDmecl4zgHmE0cHc3mU0EbjnMBOLoZ&#10;MOkfJ8v+3H9qPigbum7eSfavBiJh2+jV0GNvNNiQTfuHzGAN6c5InOwhVzXJq7L5G5Yen8CEyAHp&#10;Pgx0+cEQBg/jm3mazGERGPQly3kSJdeWf0hXVsiGwHba/MYltun+nTZueTJoIdyMCFpDBPegktcV&#10;rNQvIYlIS2bLZNmt5WATj2wKksRxemwz82zidL48IZV4ZlaGPK2WemY2ohNq155ZdEJqPrJ5eoKL&#10;kc2TITEphC4N/+wDi+cQ2HUUzY5o9Mb/+MY2wDiC3wnjz2PM54V9WxSdEvfXx0Y8EbhvPhm4v6iT&#10;SHzjSeUxv9byW9yc4Hc57MUN0Dgr/V24UXlqhIuB20N7NvaLgds9Aspp8i3Al1Mb0EeYJlPSvjXE&#10;EE3uFJ8fBj01gu8wqe4znMTiG09i8Xd4RyVa/HDgC0fjtPL38o4mR7iY9ySVi3l3Kxkdf/DOvr6P&#10;v3y98ej1bT9YdtueVD7mbT+E1uGkuo8PladG8B0m1X2Ek1R84/7kYNyQf2z7DIMWfdLBDqLLOqBF&#10;qE1nI0xxGqltijMAhKMA+Ux/C69zl9KAF2Y0550BqO8cP8sZWPnO+DmHyXzbyIDDd8a3Ze/s/rvp&#10;K8ihbfZcYfZsAgLZswoIZM8bd+Abaiw1O1vbJC2keriJSOFaKXKr5Z7fS7QyFqCLvsf12Mt2m5K9&#10;4l98W1tFQLQJ/LoxUSJe4uP5fIHgYHx87J4O+9LOZqRZCV+7ixXk+93Q9/f/TnUcb9/HKqm5W3E7&#10;ecxmByA48mNGq2VVZm/LqrIQsMLhrytF9hToUsa4MH0EI8sKN5KQ1tONZJ9gjm7TclvqQIJuHipu&#10;dSvxkeekzICw26+aqe3GjuOqHtzHdvV68uhgPXPQf6Zv52K9ORZbz/QfnHB8KczgX5dCKtw3R6Aq&#10;0x+S3Nn3KBwAy2IjswcoV5R01R5Up9AopPoSkBYqvXWg/9tRxQNS/S6glFrGaQqH2OBNer2YwY3y&#10;ezZ+DxUMpNYBHATXfG0c2F2jym0BI7lKSMiXUCblpS1hcK1cVN0NVHPQGpWL/j1aPdbHd18BAAD/&#10;/wMAUEsDBBQABgAIAAAAIQC8Ykxg4gAAAAkBAAAPAAAAZHJzL2Rvd25yZXYueG1sTI/NTsMwEITv&#10;SLyDtUjcqANt0hLiVAgJUVEh1B9Ujk5s4oh4HWw3DW/PcoLTajSjmW+L5Wg7NmgfWocCricJMI21&#10;Uy02Ava7x6sFsBAlKtk51AK+dYBleX5WyFy5E270sI0NoxIMuRRgYuxzzkNttJVh4nqN5H04b2Uk&#10;6RuuvDxRue34TZJk3MoWacHIXj8YXX9uj1bAfPr+us6qt/188M+rr8PLwazMkxCXF+P9HbCox/gX&#10;hl98QoeSmCp3RBVYJyBNiTzSzVJg5E9ntzNglYBskWTAy4L//6D8AQAA//8DAFBLAQItABQABgAI&#10;AAAAIQC2gziS/gAAAOEBAAATAAAAAAAAAAAAAAAAAAAAAABbQ29udGVudF9UeXBlc10ueG1sUEsB&#10;Ai0AFAAGAAgAAAAhADj9If/WAAAAlAEAAAsAAAAAAAAAAAAAAAAALwEAAF9yZWxzLy5yZWxzUEsB&#10;Ai0AFAAGAAgAAAAhANNO8PAeBAAAZw8AAA4AAAAAAAAAAAAAAAAALgIAAGRycy9lMm9Eb2MueG1s&#10;UEsBAi0AFAAGAAgAAAAhALxiTGDiAAAACQEAAA8AAAAAAAAAAAAAAAAAeAYAAGRycy9kb3ducmV2&#10;LnhtbFBLBQYAAAAABAAEAPMAAACHBwAAAAA=&#10;" path="m2,c-8,3333,19,6671,9,10004l10009,4,2,xe" fillcolor="#99e0dd [3207]" stroked="f">
                <v:path arrowok="t" o:connecttype="custom" o:connectlocs="373,0;1676,3963035;1864360,1585;373,0" o:connectangles="0,0,0,0"/>
                <w10:wrap anchorx="page" anchory="page"/>
                <w10:anchorlock/>
              </v:shape>
            </w:pict>
          </mc:Fallback>
        </mc:AlternateContent>
      </w:r>
      <w:r>
        <w:rPr>
          <w:noProof/>
          <w:lang w:eastAsia="en-AU"/>
        </w:rPr>
        <mc:AlternateContent>
          <mc:Choice Requires="wps">
            <w:drawing>
              <wp:anchor distT="0" distB="0" distL="114300" distR="114300" simplePos="0" relativeHeight="251658243" behindDoc="0" locked="1" layoutInCell="1" allowOverlap="1" wp14:anchorId="1A9E48CD" wp14:editId="455B99DE">
                <wp:simplePos x="0" y="0"/>
                <wp:positionH relativeFrom="page">
                  <wp:posOffset>358140</wp:posOffset>
                </wp:positionH>
                <wp:positionV relativeFrom="page">
                  <wp:posOffset>4244340</wp:posOffset>
                </wp:positionV>
                <wp:extent cx="4020185" cy="4651375"/>
                <wp:effectExtent l="0" t="0" r="0" b="0"/>
                <wp:wrapNone/>
                <wp:docPr id="11" name="Freeform: Shape 1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4020185" cy="4651375"/>
                        </a:xfrm>
                        <a:custGeom>
                          <a:avLst/>
                          <a:gdLst>
                            <a:gd name="T0" fmla="*/ 2939 w 6467"/>
                            <a:gd name="T1" fmla="*/ 0 h 7482"/>
                            <a:gd name="T2" fmla="*/ 0 w 6467"/>
                            <a:gd name="T3" fmla="*/ 0 h 7482"/>
                            <a:gd name="T4" fmla="*/ 0 w 6467"/>
                            <a:gd name="T5" fmla="*/ 7482 h 7482"/>
                            <a:gd name="T6" fmla="*/ 6467 w 6467"/>
                            <a:gd name="T7" fmla="*/ 7482 h 7482"/>
                            <a:gd name="T8" fmla="*/ 2939 w 6467"/>
                            <a:gd name="T9" fmla="*/ 0 h 7482"/>
                          </a:gdLst>
                          <a:ahLst/>
                          <a:cxnLst>
                            <a:cxn ang="0">
                              <a:pos x="T0" y="T1"/>
                            </a:cxn>
                            <a:cxn ang="0">
                              <a:pos x="T2" y="T3"/>
                            </a:cxn>
                            <a:cxn ang="0">
                              <a:pos x="T4" y="T5"/>
                            </a:cxn>
                            <a:cxn ang="0">
                              <a:pos x="T6" y="T7"/>
                            </a:cxn>
                            <a:cxn ang="0">
                              <a:pos x="T8" y="T9"/>
                            </a:cxn>
                          </a:cxnLst>
                          <a:rect l="0" t="0" r="r" b="b"/>
                          <a:pathLst>
                            <a:path w="6467" h="7482">
                              <a:moveTo>
                                <a:pt x="2939" y="0"/>
                              </a:moveTo>
                              <a:lnTo>
                                <a:pt x="0" y="0"/>
                              </a:lnTo>
                              <a:lnTo>
                                <a:pt x="0" y="7482"/>
                              </a:lnTo>
                              <a:lnTo>
                                <a:pt x="6467" y="7482"/>
                              </a:lnTo>
                              <a:lnTo>
                                <a:pt x="2939" y="0"/>
                              </a:lnTo>
                              <a:close/>
                            </a:path>
                          </a:pathLst>
                        </a:custGeom>
                        <a:solidFill>
                          <a:schemeClr val="accent6">
                            <a:lumMod val="40000"/>
                            <a:lumOff val="60000"/>
                            <a:alpha val="60000"/>
                          </a:schemeClr>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80854E6" id="Freeform: Shape 11" o:spid="_x0000_s1026" style="position:absolute;margin-left:28.2pt;margin-top:334.2pt;width:316.55pt;height:366.2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467,74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oR0cAQMAAJ0HAAAOAAAAZHJzL2Uyb0RvYy54bWysVdtu2zAMfR+wfxD0OGB1Lk7SBHWKoUWH&#10;Ad0FaPYBiizHxmRJk5Q43dePlGLXSdtsGJYHxxKPKZ5Diry63teS7IR1lVYZHV4MKBGK67xSm4x+&#10;X929v6TEeaZyJrUSGX0Ujl4v3765asxCjHSpZS4sASfKLRqT0dJ7s0gSx0tRM3ehjVBgLLStmYel&#10;3SS5ZQ14r2UyGgymSaNtbqzmwjnYvY1Gugz+i0Jw/7UonPBEZhRi8+Fpw3ONz2R5xRYby0xZ8UMY&#10;7B+iqFml4NDO1S3zjGxt9cxVXXGrnS78Bdd1ooui4iJwADbDwQmbh5IZEbiAOM50Mrn/55Z/2T2Y&#10;bxZDd+Ze8x8OFEka4xadBRcOMGTdfNY55JBtvQ5k94Wt8UugQfZB08dOU7H3hMNmOgBilxNKONjS&#10;6WQ4nk1Q9YQt2s/51vmPQgdXbHfvfExKDm9B0pwoVsO5K0hgUUvIz7uEjObjOWnINJ3ODknsYMMe&#10;bEBKMksvR6eY0RHmZT/jI8zLftIjzMt+gHwXNsbySkjTHgxpvcJu1oOd8Qb3rjv0jFbzHqyvFaRn&#10;0yaAlW1O+F4dkgJvhOEdH4RKMNphBWCGIM2r4SHDgMIMvgKGHCB4/FdgEBrBbe2c9wxSIjhUBjA5&#10;DwalEDzvhxE/OnC10EVO+4elBPrHOpaVYR4lQqr4SpqMhrokZUZD8aGl1jux0gHjUStMSjg5NCE4&#10;8AkgVR8YNW1Rra39N8FZxLSFDs5ac/sfYTEqYPtH5LPoWkdcaifi/UWu4SJ3/FG23mV2Wlb5XSUl&#10;sg4tXdxIS3YMmjHjXCg/DdUjtzV0lrifDuAXZYVtaN5xe/q0zaQp2ckuHNz5DyEdHS1DFSqNocTQ&#10;cSd0OWxsOCzcYq3zR2hyVscZATMNXkptf1HSwHzIqPu5ZVZQIj8paMDzYZqC6j4s0slsBAvbt6z7&#10;FqY4uMqop3Br8PXGxyG0NbbalHDSMCih9AdorkWFLTDEF6M6LGAGBHKHeYVDpr8OqKepuvwNAAD/&#10;/wMAUEsDBBQABgAIAAAAIQAS0nB64AAAAAsBAAAPAAAAZHJzL2Rvd25yZXYueG1sTI/LTsMwEEX3&#10;SPyDNUjsqF3UWkmIU5VHWHUB5bF24yGJiO1gO234e4YV7GY0R3fOLTezHdgRQ+y9U7BcCGDoGm96&#10;1yp4famvMmAxaWf04B0q+MYIm+r8rNSF8Sf3jMd9ahmFuFhoBV1KY8F5bDq0Oi78iI5uHz5YnWgN&#10;LTdBnyjcDvxaCMmt7h196PSIdx02n/vJKtg98elhV/fb91v5uJzvw9vXmNdKXV7M2xtgCef0B8Ov&#10;PqlDRU4HPzkT2aBgLVdEKpAyo4EAmeVrYAciV0LkwKuS/+9Q/QAAAP//AwBQSwECLQAUAAYACAAA&#10;ACEAtoM4kv4AAADhAQAAEwAAAAAAAAAAAAAAAAAAAAAAW0NvbnRlbnRfVHlwZXNdLnhtbFBLAQIt&#10;ABQABgAIAAAAIQA4/SH/1gAAAJQBAAALAAAAAAAAAAAAAAAAAC8BAABfcmVscy8ucmVsc1BLAQIt&#10;ABQABgAIAAAAIQCGoR0cAQMAAJ0HAAAOAAAAAAAAAAAAAAAAAC4CAABkcnMvZTJvRG9jLnhtbFBL&#10;AQItABQABgAIAAAAIQAS0nB64AAAAAsBAAAPAAAAAAAAAAAAAAAAAFsFAABkcnMvZG93bnJldi54&#10;bWxQSwUGAAAAAAQABADzAAAAaAYAAAAA&#10;" path="m2939,l,,,7482r6467,l2939,xe" fillcolor="#dbd9e1 [1305]" stroked="f">
                <v:fill opacity="39321f"/>
                <v:path arrowok="t" o:connecttype="custom" o:connectlocs="1827018,0;0,0;0,4651375;4020185,4651375;1827018,0" o:connectangles="0,0,0,0,0"/>
                <w10:wrap anchorx="page" anchory="page"/>
                <w10:anchorlock/>
              </v:shape>
            </w:pict>
          </mc:Fallback>
        </mc:AlternateContent>
      </w:r>
      <w:r w:rsidRPr="00D55628">
        <w:rPr>
          <w:noProof/>
          <w:lang w:eastAsia="en-AU"/>
        </w:rPr>
        <mc:AlternateContent>
          <mc:Choice Requires="wps">
            <w:drawing>
              <wp:anchor distT="0" distB="0" distL="114300" distR="114300" simplePos="0" relativeHeight="251658244" behindDoc="0" locked="1" layoutInCell="1" allowOverlap="1" wp14:anchorId="662AB8BB" wp14:editId="0FFDCB08">
                <wp:simplePos x="0" y="0"/>
                <wp:positionH relativeFrom="page">
                  <wp:posOffset>356235</wp:posOffset>
                </wp:positionH>
                <wp:positionV relativeFrom="page">
                  <wp:posOffset>357505</wp:posOffset>
                </wp:positionV>
                <wp:extent cx="1894205" cy="2007870"/>
                <wp:effectExtent l="0" t="0" r="0" b="0"/>
                <wp:wrapNone/>
                <wp:docPr id="44" name="Freeform: Shape 4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1894205" cy="2007870"/>
                        </a:xfrm>
                        <a:custGeom>
                          <a:avLst/>
                          <a:gdLst>
                            <a:gd name="T0" fmla="*/ 1745 w 3496"/>
                            <a:gd name="T1" fmla="*/ 3697 h 3697"/>
                            <a:gd name="T2" fmla="*/ 0 w 3496"/>
                            <a:gd name="T3" fmla="*/ 0 h 3697"/>
                            <a:gd name="T4" fmla="*/ 3496 w 3496"/>
                            <a:gd name="T5" fmla="*/ 0 h 3697"/>
                            <a:gd name="T6" fmla="*/ 1745 w 3496"/>
                            <a:gd name="T7" fmla="*/ 3697 h 3697"/>
                          </a:gdLst>
                          <a:ahLst/>
                          <a:cxnLst>
                            <a:cxn ang="0">
                              <a:pos x="T0" y="T1"/>
                            </a:cxn>
                            <a:cxn ang="0">
                              <a:pos x="T2" y="T3"/>
                            </a:cxn>
                            <a:cxn ang="0">
                              <a:pos x="T4" y="T5"/>
                            </a:cxn>
                            <a:cxn ang="0">
                              <a:pos x="T6" y="T7"/>
                            </a:cxn>
                          </a:cxnLst>
                          <a:rect l="0" t="0" r="r" b="b"/>
                          <a:pathLst>
                            <a:path w="3496" h="3697">
                              <a:moveTo>
                                <a:pt x="1745" y="3697"/>
                              </a:moveTo>
                              <a:lnTo>
                                <a:pt x="0" y="0"/>
                              </a:lnTo>
                              <a:lnTo>
                                <a:pt x="3496" y="0"/>
                              </a:lnTo>
                              <a:lnTo>
                                <a:pt x="1745" y="3697"/>
                              </a:lnTo>
                              <a:close/>
                            </a:path>
                          </a:pathLst>
                        </a:custGeom>
                        <a:blipFill>
                          <a:blip r:embed="rId13"/>
                          <a:stretch>
                            <a:fillRect/>
                          </a:stretch>
                        </a:blip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DF56EB2" id="Freeform: Shape 44" o:spid="_x0000_s1026" style="position:absolute;margin-left:28.05pt;margin-top:28.15pt;width:149.15pt;height:158.1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3496,3697" o:gfxdata="UEsDBBQABgAIAAAAIQDa9j37DQEAABQCAAATAAAAW0NvbnRlbnRfVHlwZXNdLnhtbJSRwU7DMAyG&#10;70i8Q5QralN2QAi13YGOIyA0HiBK3DajcaI4lO3tSbtNgolN4pjY3+/PSbnc2oGNEMg4rPhtXnAG&#10;qJw22FX8ff2U3XNGUaKWg0Oo+A6IL+vrq3K980As0UgV72P0D0KQ6sFKyp0HTJXWBStjOoZOeKk+&#10;ZAdiURR3QjmMgDGLUwavywZa+TlEttqm673JxnecPe77plEVN3biNx46Lv5EAgx0wkjvB6NkTMuJ&#10;EfWJWHaQyhM591BvPN0k8zMTpspvqZ8DDtxLes1gNLBXGeKztEld6EACFq5xKr+cMUlaylzbGgV5&#10;E2g1U0enc9nafWGA8b/hTcLeYDymi/lP628AAAD//wMAUEsDBBQABgAIAAAAIQA4/SH/1gAAAJQB&#10;AAALAAAAX3JlbHMvLnJlbHOkkMFqwzAMhu+DvYPRfXGawxijTi+j0GvpHsDYimMaW0Yy2fr2M4PB&#10;MnrbUb/Q94l/f/hMi1qRJVI2sOt6UJgd+ZiDgffL8ekFlFSbvV0oo4EbChzGx4f9GRdb25HMsYhq&#10;lCwG5lrLq9biZkxWOiqY22YiTra2kYMu1l1tQD30/bPm3wwYN0x18gb45AdQl1tp5j/sFB2T0FQ7&#10;R0nTNEV3j6o9feQzro1iOWA14Fm+Q8a1a8+Bvu/d/dMb2JY5uiPbhG/ktn4cqGU/er3pcvwCAAD/&#10;/wMAUEsDBBQABgAIAAAAIQAY3ek36QIAAB8HAAAOAAAAZHJzL2Uyb0RvYy54bWysVdtunDAQfa/U&#10;f7D8WKkB9r4obFQ1ShUpvajZfoAxZkEF27W9y6Zf3xlzCd1m06jqC9jM8fjMGftweXWsK3IQxpZK&#10;JjS6CCkRkquslLuEftvevF1RYh2TGauUFAl9EJZebV6/umx0LCaqUFUmDIEk0saNTmjhnI6DwPJC&#10;1MxeKC0kBHNlauZganZBZlgD2esqmIThImiUybRRXFgLX6/bIN34/HkuuPuc51Y4UiUUuDn/NP6Z&#10;4jPYXLJ4Z5guSt7RYP/AomalhE2HVNfMMbI35R+p6pIbZVXuLriqA5XnJRe+BqgmCk+quS+YFr4W&#10;EMfqQSb7/9LyT4d7/cUgdavvFP9uQZGg0TYeIjixgCFp81Fl0EO2d8oXe8xNjSuhDHL0mj4Mmoqj&#10;Ixw+Rqv1bBLOKeEQg44tV0uvesDifjnfW/dBKJ+KHe6sa5uSwchLmhHJath3Cw3M6wr68yYg0XI2&#10;Jw2ZztaLrokDLBrBpov1khQEX6ewyQgWnkk1/Q3zdJ7ZCIN0zqQCCQby4RlKixHmmQKXI9hJgSDr&#10;rheOFb2W/Cg7MWFEGN7N0HdQK4udQ2WhPdsINYIUgELlz4BBOARPXwQGdRA8fxEY6kewb1VPo313&#10;9A1c6NOrbCiBq5y27dXMYdXIHoekSag/IqSAAR4CjNTqILbKYxyWj1L7nftjAns+Yio5xrZK9Ue4&#10;j/Vv7fO1O0Ilz8Oe2rZPxCtlRdsMrMN3ZagNJRndmbQq9U1ZVVgQjjufAJf7u5u2DnSt+L4W0rWW&#10;akTFHPi5LUptKTGxqFORJdTcZv6AgFU4IxwHVizOYeOv0JWW6xAAimNalT9PUiHNFolfvM+gtaBd&#10;2zhV2QPYjFGtS8NfBQaFMj8pacChE2p/7JkRlFS3EixwHc1maOl+MpsvJzAx40g6jjDJIVVCHYXz&#10;j8P3DmawZK9NuStgp8ifDanegb3lpS/okVVHFlzYt6L7Y6DNj+ce9fhf2/wCAAD//wMAUEsDBAoA&#10;AAAAAAAAIQAolm5SlzQCAJc0AgAUAAAAZHJzL21lZGlhL2ltYWdlMS5qcGf/2P/gABBKRklGAAEC&#10;AQCWAJYAAP/hPxJFeGlmAABJSSoACAAAABEAAAEDAAEAAABcRgAAAQEDAAEAAADULgAAAgEDAAQA&#10;AADaAAAAAwEDAAEAAAABAAAABgEDAAEAAAAFAAAADwECAAsAAADiAAAAEAECABQAAADtAAAAEgED&#10;AAEAAAABAAAAFQEDAAEAAAAEAAAAGgEFAAEAAAABAQAAGwEFAAEAAAAJAQAAHAEDAAEAAAABAAAA&#10;KAEDAAEAAAACAAAAMQECABwAAAARAQAAMgECABQAAAAtAQAAOwECAA0AAABBAQAAaYcEAAEAAABQ&#10;AQAAuAIAAAgACAAIAAgASGFzc2VsYmxhZABIYXNzZWxibGFkIEg0RC01ME1TAGrgFgAQJwAAauAW&#10;ABAnAABBZG9iZSBQaG90b3Nob3AgQ1MzIFdpbmRvd3MAMjAxOTowMjoxOSAxNTowOTo0MQBKYW1l&#10;cyBDYWxkZXIAAAAUAJqCBQABAAAARgIAAJ2CBQABAAAATgIAACKIAwABAAAAAQAAACeIAwABAAAA&#10;ZAAAAACQBwAEAAAAMDIxMAOQAgAUAAAAVgIAAASQAgAUAAAAagIAAAGSCgABAAAAfgIAAAKSBQAB&#10;AAAAhgIAAAWSBQABAAAAjgIAAAaSBQABAAAAlgIAAAmSAwABAAAAAAAAAAqSBQABAAAAngIAAAGg&#10;AwABAAAAAQAAAAKgBAABAAAANgEAAAOgBAABAAAARwEAAA6iBQABAAAApgIAAA+iBQABAAAArgIA&#10;ABCiAwABAAAAAwAAAAWkAwABAAAAVAAAAAAAAAABAAAA+gAAAD8AAAAKAAAAMjAxOS0wMS0xNlQx&#10;MjowMzo1OQAyMDE5LTAxLTE2VDEyOjAzOjU5ABztuT8AAAAIMlJ8KgAAAAgEAAAAAQAAAFIHAADo&#10;AwAAeAAAAAEAAAALiwIAZAAAAAuLAgBkAAAAAAAGAAMBAwABAAAABgAAABoBBQABAAAABgMAABsB&#10;BQABAAAADgMAACgBAwABAAAAAgAAAAECBAABAAAAFgMAAAICBAABAAAA9DsAAAAAAABIAAAAAQAA&#10;AEgAAAABAAAA/9j/4AAQSkZJRgABAgAASABIAAD/7QAMQWRvYmVfQ00AAf/uAA5BZG9iZQBkgAAA&#10;AAH/2wCEAAwICAgJCAwJCQwRCwoLERUPDAwPFRgTExUTExgRDAwMDAwMEQwMDAwMDAwMDAwMDAwM&#10;DAwMDAwMDAwMDAwMDAwBDQsLDQ4NEA4OEBQODg4UFA4ODg4UEQwMDAwMEREMDAwMDAwRDAwMDAwM&#10;DAwMDAwMDAwMDAwMDAwMDAwMDAwMDP/AABEIAKAAmAMBIgACEQEDEQH/3QAEAAr/xAE/AAABBQEB&#10;AQEBAQAAAAAAAAADAAECBAUGBwgJCgsBAAEFAQEBAQEBAAAAAAAAAAEAAgMEBQYHCAkKCxAAAQQB&#10;AwIEAgUHBggFAwwzAQACEQMEIRIxBUFRYRMicYEyBhSRobFCIyQVUsFiMzRygtFDByWSU/Dh8WNz&#10;NRaisoMmRJNUZEXCo3Q2F9JV4mXys4TD03Xj80YnlKSFtJXE1OT0pbXF1eX1VmZ2hpamtsbW5vY3&#10;R1dnd4eXp7fH1+f3EQACAgECBAQDBAUGBwcGBTUBAAIRAyExEgRBUWFxIhMFMoGRFKGxQiPBUtHw&#10;MyRi4XKCkkNTFWNzNPElBhaisoMHJjXC0kSTVKMXZEVVNnRl4vKzhMPTdePzRpSkhbSVxNTk9KW1&#10;xdXl9VZmdoaWprbG1ub2JzdHV2d3h5ent8f/2gAMAwEAAhEDEQA/ADG+w5BqebX5dehZIp6iwEDR&#10;r3fqnXKdg/mMhn2q5n8hSwvSybGVgsvxS/dcGMJpEbn2faunuc3L6HluZX/ScSz7Ba/9H/NKpj5d&#10;GYKKr4DqPZj45ra+usOP83g4txbjWW+31b87rOX6FX+huetDArOy+2uS/JaK/WB3+s+x/pvdb1C9&#10;rMvqm5rLP0mNTi9Gpf8A0f7Taq2bHLDGZyRoxBlR/S/750MXMY80RLFMSBoXH9C/D9BPdeW10iwE&#10;ut3Xv8d1jtI/lenWz/PT0VuteGNeGtcC4Wk+0MHuse/+RU0Od/I/m1UzLW/bLg/+a3FrH9g1g9Jn&#10;9jYxEybR0/BsbZLn2tbbe1vPpna7Gxm/8PmWem+z+R9kr/fQNYMIsWYgR/v5P/QpIFzlppxG/KP/&#10;AKCp/WKWZ4xy2w4bmtq9PT2tJfZj7j9FvUbtt2XX++/9X/m76lJ9b63xv9Rr/ey0cWNP0LR+63/g&#10;/wDA2f8ACoWB0gZWLfTlu99/tc5vDsuyLGNa78yuhtTaq7P8D+qJum5brGOwM1wbZW7+dIgNe/6O&#10;Tt/NxszZ+ss/7TZNdn+h/SV8GaUaOQ3DITUj+98vF/s2ScRqIbxriH8v0mzVY7Zc2fds3t+Nbmv/&#10;AOo9RRyWxm2+kCdz/awDcT6gD2M2N+nvbZs2qucurEy9t4LnVl1d1TAHESHVWM3bvT9u7/SKn1Pq&#10;F9+K6vBaaci5rKrr3OG5lTWCq77MGO/ncn6L3u9PZT+i/wC1NivR5bKchmMZMZQAuv0scpf+rGnk&#10;57loHgnmhGQO3F+9+9/iJcnN6Li22YuVnVVuH02NFlxrI49SzFqvqY+p3/Cb/wDSIr6dnL2uaQHt&#10;tY4Orc0jc22uxvtdXY389Ua8zG6WKMPp+CLcJu37bZYybLQ4fpmUSdtPpNPsu+ndf/o8P9Ch15mT&#10;019mJ05jb6arHO6dmu3BtAsO95fiPY5+Q2i3dk4VX+Bvu/S+v/NoRx5ialhnHSxUZS/wZelcea5Y&#10;AEcxiN98mMf906Dn5dmS7puBb9lyK2l/Us8naMSuN7qKrHe2nL9L9LmZP/aJn6vV+s+p6gukYPQn&#10;W2O6dTa++otrrzrjAdZeXVueyh++3+ji+z1Ln1f8RWs3Ovqow6ukYG+1r3CzLyHB2/ItcQ+ulrXD&#10;1LNt36W3/uRl+n/g8WlauJhZnT+jZDH1OZmMqsyL6zG9hu247dzf3sbp/wCsvb/glXy8R0lcTI8A&#10;jrHg4t+KP+c9v9Y2IcJiJxkJCWokDxRl/hfufoJOo5DG109TxWGymixtwpcJa6i79TzMR2/dur+2&#10;YrtzPzK+tVI5uYxrasZ32zIDK8Z1Z/wrRp0r1HOd/wB7OE3EyM7f/N9Pw+qf9yFn0X0NwMmrJO2t&#10;kgAQXlmQxtN7Ktx2+pRlUdM6hs/7p3LIs6nkmimhzzsx2PrYBp7bBtta79/dX+g9/wD2n/Q/zauY&#10;eXnksxAEe/aQ9PpafN87i5eoyueTpCO5xy9Xrl/eeox5axw3HIssx7XC4zuLLdvq5D2n6FvVMj07&#10;mbv5rpdHTq/p5GSoZ+La67IuptFtIe6fUmxrNfofaKvSzcNrf3MpmZj/APcav01yP24hxcHOD5nd&#10;JmfitHpvWnm9rLbC20z6eQCQ6T2e8e525DmOTyQucKyxERxQrhn6OL5Pn4vmYuW+KwyTEckZYSTp&#10;Pi44XL9/+b4G1dU4g6Oa8NLhWXCwPa0brH42Qxtfr+lX+lux7aMXMqp/T/Z7aPVtrfBYbLqq62l2&#10;gyNvZzw92LgVf2LmZeX/AMdVif6JWstzrcF94AZk1uJlgDQbq2uysPI2D2NuZbS9lm3+cZ/xt3qB&#10;6fbXT1BrmDbVW+1kD9yuyvNx/wDwDKzWqrjETwzjtIH7XUlKXCYnUgj7PF1cZ7XZD6mO3V0+k1rv&#10;3netWLrv+uP/AJv/AID0kkHpzDTlW0O5rdWyf6mRQxJVOOVcf6f/AKH8qaF10v8A7j5n/9CpYxjX&#10;FljIe0lrmu0IcPpNd/KaiY+Xbi2erQ4sfLHEn3AmufR3tfO70tzvT/cWhZivcG+pSQ1jhWGvYY0P&#10;6On0sT32vrc79H0Po36Cp/8Ayx1G271EN3QBZS0U+rXkBhJrsLLHPPq/Z69/2aKse18+6mt+T6P8&#10;36tlit/fsM4iGfH85EdY8eMy6OXP4RnwyM+Uz8XDZ0n7eWMf+hJhjdSxTYDm17mN921urXub/N12&#10;tMuZW5/869m/9Gmtusy84FzvW9J3r3OGvqZFn9Grbt/0bXfaNv5n6oszKx7sW11VupaS3e07mO2m&#10;CWP/ADmo/S+pfYshtjhua2XVzoG2Eba73aO3ek79Jt/kKvz3w+OeEcnLy/wQePHIS+acD+/Ftch8&#10;WyYZnDzgN7cZHBOEv3cg/d/rvQ3Cup7MQ8Y4LXOBibXe7JeDH+k/Qs/kULP62aH57Lq3fpXsL79h&#10;4c87bavb9JmS6tuXt/wb0VteQ3R1dh89ST/b2+5ZPUXFmdY2HN0YYcIP0Gpcpy8JZICcbjiHFAHv&#10;H0R/6TL8U5qWPlpHFOp5D7cpRPqEZ8Upn/mpBtADRoJDWtHidGtY0JWH049Vrqt2jfUaWSQA7Te1&#10;v5rmoFdjmA5Bk1VaXRO5jXf9qmOHu/QOb+l/4H9J/g1sdayN3Tm511Dcy9pqtbv1qDzXdVdk31M/&#10;pDf1Vv6Peyn1f0lu+v8ARqXmPiZx8x7McfFwmpEn+p7n/eOfyfwKGblo58mYw47I4QCIVP2/VxfM&#10;5hsZIG4a8ahRNk8EFUfq3Tm/ZcuyllWVjgsGVhWw51jGte/1a2bfWb6LXu/WMOxmTj/zv82rl1PT&#10;qa5xm5JssOn2gsAraNXNZ6Huyn/merb6Hs/wHqJ+P4h7mQQGPc0Td8P/ADUcx8ChgxTyHmQZQHEI&#10;GHDx/wDjnp/xVDItqd6lFrqbmhwZdWYe3cDW/wBN35jnVuc1bNuR6eRhU0UDbmB2R0/dAY6yr9Wx&#10;cHc5za/SzMT7R0zI3/Q/aVFy50jT26uOgHiTwuizcFtmIKammuzHcytjwYi/HZ6eJfvMNZ+0cai3&#10;Bf7/AOn4nSP9IoviMAZY8g+aInp+98v/AKG2fgE6GXFI1jkY1Z+WR4v/AECcnn+p247ch7MW0XYw&#10;h1FnJNbg19W+dv6ZrHbL/wDhmKlVQ/LfDQ4gECGiXFxMNYxo/PcrOVacm6zItG6y5zrHuGgLnne9&#10;21v0dznLT6PjijCdmODgTuNfpSLGtn0/WrP5mTkWNsw+nv8A8D+u9S/7y1YyE4MAENxUR5/pSYOX&#10;4ea5yU8pPCSZys8Poj6ccOL/ABINPqH1dpqw3241s5FDR6lR928te+nJfW4e1lFFzfsdVn/avIx8&#10;62r9Wqr34DQ4wRPiCF22Mwsw83KyNrMm6sF1DBsrpobRkNwccNd/Nu2bH04/+Cw/slln6XKWCMFj&#10;RDgfko+SyzyifGfklQ7/ACxl6mX4oMXLTgIbTjxaeqNg8J4XTxryel12WcZD2OM/uY7X/aLD/wBv&#10;bP8At5UqH+la8vftIO0k/vtxa67R/W9W1WcepxxGUBj7K7bDS0AEksaHZGW2v/0GqyK/Z/hL1m5D&#10;X3SXvI3OdY9o43vM2PVbHy3Fmljj6YRlM32uXyx/xm/Pn44eUxZSRLJlhARj3PDrOf8Ad4PV/XdM&#10;/WOqvLsvqqdaLNhhxDYc11NzuN359Lkli/ZZ+i8mASYHAHJKSsf6O5W/l9W98cr+bi+Xi4fmc7/S&#10;vNfN7np2r248O3y3wv8A/9Hqb8feXOc4hzqxU4g7CGj6LK939C3f4Sn/AJOyv9NUqmZfZjuvLB6d&#10;hpqpEAt2Cwmx/p1u/mdrPZWz/A/4NaFz6I/SEEgNrsY+do/covbV7nfyOl430/8AtUsfrN4pZkWg&#10;G1wOM2phDWmyx1bmVVbav0bNz/3P5mv/AItQ/E5S9nGBdnJp/wCFZGH4TCH3jIdD+r16/wCWx7uP&#10;dWMm51JcW0YzYdHBue2WNP8AJxqPe5n7+Qz/AEax8j1sW+zHvZstpcWPaeQQuq6HhsrsYbneqzF/&#10;T3vj+cuc7cP+3sk7/wDiKlnfXHpdhya+o0e9t4DL3cfpB9B5/wCNZ/02KT4LLJHHPX9UTWMf1o/z&#10;k/8ADW/HY4jkx6D3Ix9Z/qH5BL/nuh9XM8ZXTfScZtxDsPeWHWn/ADf5tZn1qZ6d9WY36NrfTefB&#10;7Po/51Z/6Cy+m5HUOm5P2jH2yRtex5lrm/uPVnrPUsrqtLaDTVj1B287XOcS4fynLUAkJWA4xMTQ&#10;JFIuldQYMttZd/OAt+fK2M6yrA+q+QAN49A0Y7X6hhtvupY1v8nHrut9Df8Azfs/0awOmdGvvz8a&#10;mpwdY6wbeY0+k5zvzWt/OW99YX7fqxbLQDYa64cNWn7U9zto/Nt/ROZ/24sj4jAx5rFP5ZZIkSr/&#10;AFfyy/vet3fhEoz5fJj+bHCcTG/6/qP/AEGl9V+iXZPTHdRwWlnVab3nEuDy0PFTa3Ow7mOd6fo2&#10;u37cjZ+r5Hp+pZ6KbNyaMvIdfXWcfQNfjvG012j+k1+k4fodt3t9L/B/8Wo/V/p/TsvCprsoFWbc&#10;95o6lW9zbq7Q8jFcxzTtaxrm+n/4J/IVvN9fqHTx1u8tGRjg4/VgYaG20OGN6zfoN/TbqHei3/T1&#10;+krPKVDMDIcHFj019GUXpI/1of8AqRrfEz94xZBjPvSw5zjOn6zDL1Rljh+9jnwtbBfRTm491wmq&#10;qxr3wJ+h72+0fS/SNYrWZ1VtmPZjY4Lm3t2X2WNGrdzbNtdb9357GP8AW/M/wazQQZA5Bg+RRacf&#10;Jv1opfaJiWNJEgB20v8AoN9rmu+ktExiTxHsPLRxIzmAIgG4kn+tHjqJ/wCi13gAEntqV0OLimvH&#10;xqRXMuArofMXZb273eu78zFx6q9+R/3H6dj/APcjI/ShwejFlu/PDW+mwXhhcBWKg62u/KyLvo7M&#10;B9LftNTP+5GNZ6n+DWtjGinfbZVbUbWbK8Z30qqCRbttb9L7Z1B7asvOZ/g2fYsD/tKoMuQSIjDW&#10;VnX939GRbeDAYDjz+nFUZcBP8/f6zFj/ANn/AJTL/cWycS84j6KIyMh9WS91j/0Lr7LPRpvyrS1t&#10;npvu9T9DVt9KihmPhfoqq1yXqPPBn8Cuuz8kUuDsZxY+prKyWHVtptuffVuH0vSdjejb+Z6nqVrj&#10;8uxr8y98aOse4BsAauJ4Cq8lmicufGAdJCfF+joPZ/xv1Tb+K4J+zy2WZHFwmBBHq9cvf/xf1jrd&#10;BZ6tlrSXeswfoyXSGssI9b0me3bZZbXT6tv/ABdf+k9TIAsa0NcNW+0g+I9q1vqzZRVlZFth+jU1&#10;u2dfe/2vj2+z9FtVLqwqb1LJNbT6b3+oztpYPU/6pzlcA1lXn9XNnZhCz6gOED/Vj5f8FvdJxPV6&#10;bm3tI3uqyKXs4O30N7Nn7/vf+kr/ALaSB0C4DNdVvfWLq3NLBDmP9rvZbU787a79FkV/paf+Fq/R&#10;JKl93/p3H6vl9y7/AEq9r/F4f0XT+9D/AEX7Vxvi9vg4fVw/zn93i4vV7n/qV//S7SzBbBLy6W7d&#10;znEucI/mi9zNvr7f8DkVOqz6v+EWN1agMuyGPEuoOO4E9j6T63PkNr/Nsd+Ytu3qeHW+2p2TWy3G&#10;bvuaHDewRq6tjvd+d+kzH/me9UHUU5fUHBzmGh1dFzi07mOY0xsY/wDwnq+1m5V/iF5MeOMSDI5K&#10;/wAbHkgnkMftZZzlCUR7e/Cdf1mOf+ErC6c+vCqa5sWWfprJ7Fwiph/4un/wS21Gdgiys02sFlLx&#10;tfW7UQe3/kVzXVPr1n/abGdPbW2ljiBba3e55B9z9ssaxizn/Xz6wuY4B9DD9E2sq1aT/Kc51bX/&#10;ANZT4s2PFCOONkQFef8AWW5fhubNOWWZjGWQ2QT8v9X5f0V2U32ddu6RiUtvLLXNY9xjbW3V1l74&#10;d/Nbtq2m/VvJBh+RjsE/SYHvP+a9tH/VLL+pORSMrNrseBlXMa9j3mS5oL3Xj+U/c9tj11Jtq4e9&#10;nw7qzg5rIYXLIPrw2Gj8Q+G4RmrFy0qABlKPuShOUv6vyR/uocXpePhtd6U2WvEWXPILyOdvt/R0&#10;1/yGf9Nc/wDXy4fY6agADbbU55HchuRdY8/13WMe5dK67G+jvZETC476/Wj7Rj1gja0vdI4hldFX&#10;8XqvzkxI4tRKXGT309vJ/wCgNn4XhnjyZCYSxw9ugCDCPF7kK/7p0Oh9Mxr+iYmyyyvKNPqDeG+k&#10;8kus9Ot7ffW/b/Nep/Of8GrDulVZGd9styHfZ7LGZWR08Ahr8mtvpDJY7Z/hG+76f6J//FVqHRsp&#10;n2GrFyMU4N+Lj0WVGzm6l2yn7R6W+x38++r81n856f8AxWj9r6dQ91mZfU3U7aCdXP59OxrAPTrZ&#10;uZbZ/wAH6bP8ImTzQyyxYpaQ1Fn0zHBH145f1MnpRDleYwS5nPiiTlyG6gOPHP3Z8UMsdJcWXD+l&#10;/L3OV+udN5uw8y524WtspaAIY0Vltnp1N/0TfXW59Xy7I6RgEu0yKm4x8r8f1G4D/wA1u7Jxqsvp&#10;tj3e976elsWf9c8uvP6ZjZDMgZPoZRY5wJhotqJ2NH0GN/QfQYifVa/GPQDXkZTcVgvsxzaTrU92&#10;zNw7x/Lpv/W6P/CtqkEo+7OjEUAY18lxEWX2ch5LBCcMkiZSx5oyEve9vLLJ6pQ+f0T9rK9EcDGt&#10;rYcgOsNNnq44BhhJDd1eQ3/DY/q1YuX6H/cnEx1C2p1bmFj3NyLi412n3FgZtdl5zp+k/HbYxuPu&#10;b+l6lk4f/CIrMyqyptuQ9mJY5tll9TuKnUF7Oot/lVYl1GR/1n01U+1Mc+142/bLTXV9meSDWIst&#10;wcHK2/zTcev7V1LrFjf5uz7b/wBxsRSHJHWiBx/N3pqw5XLpxY5TGDTFEgyh7k5/P/suP5p/9Ta3&#10;VXV42O81sFddHpsqqBLg0V0tbXXud7n7HZH0vz1yMGfcTquq6wDdXezdvdbZc4OiNxaaw0tb+Z6n&#10;pfQXJ/aKAS1xAIMET3TPhBgfvEtBKWS/+pyHHD/nSyq+Nxyg8vE3KIx1xfvZI+jJ/wBHE9J0jGAq&#10;r2tDjXQXWnn9Jlvrurqd/wATh4Fdv/oXUqn1hr23UWObtL2Obp4Ndp/1arYP1htwKHUUei6tzzZD&#10;xJDnBrXO3Nczd7a2fTVbK6ocy43ZFjXviBBAa0D81jG/RV+ESJEkjUk/965mYiXBwiXphGHCR/hT&#10;/wDHZZE3Sn7eqYZY4tJuY0ugO0c4Mf7X+z3MckidENVmcy8gGrFPqkA/Se33UU/27du//gd6Sb7u&#10;H7z7fEPc4Lr+ra/2M/3T3OA+z7nzdeKv+g//07jgGtLXMd+pPa1ja3kPZY7+bq6PmOacivIdv3fs&#10;XLrs/wAJ/NrRxq3UgMJYXsolwY1tYDhf767aay6qnIbv/Wqqn+my9Z1hcx1ddTv0XpuOLdSQ114P&#10;87hdJf8ApKcL3f0rf6vV8j/DerbZ9mV3BdWzHZtNfpCm1jfSG2oNFlTyxmrrvZv978v9c9X+kVrP&#10;O8PCcf8AvXfzD0jXc7eH8v8A0P8Am3Hs+rvSMa71M3NLaXEuZS9zKpE/R9Xd6jmN/wCDYxWsnrXR&#10;sSj0q7abMYMLRh48ODmn/B+mz9H7vzrLlzfUKMzI6xk1+k+zKda4BgBJ2AxVr9FtPpbff/NLSH1W&#10;obi0i7LcM3JcW1NrANLR9Dc/d+lsr9b9D6jNn+G9P+a/ST2Ig9BbW38bcPEwsrJ1pAArcxnqPeGN&#10;Fj/5qtlr4/TP/M2q3Z1L6w9OsFNuRdWSNzG2kWtc3jdW+z1W2M/4t6P0a/EvwbOl5DvSte9xr1AD&#10;9+2TXaYa3JxrKa30f6X/AAf82tzHqHVOnO6f1GgmypzrGtLXNi1gjLbjvjez1mN+2Y/p/wDo1R+4&#10;Rk4CKidpf1v5ehJGl6ab+TX6F1h3VicO5ja8poDprENsYSKy4NP83ZW5/vYhdb6bT1XPzH3bvSxc&#10;G25mwwRZdbkeg4/vMZXh/Q/PVjo/TcPpeYcih1llha477S07WNBu2MbW1n031s/SPSs2ej1ckmA2&#10;jCcZjVlDBb+7t/T59qGWVSjW4H/SlCI/5vuLZ3VHu2KvtR2Z14osdiYb6qHYZO26twZkvFjXPu91&#10;LsZ/0Lf0m+39FT6SysNmPfj35/UXTh41jr7XSQ217mf0cOb+b7a35Gz/ALT/AKP+cvqR+rW1Zg6e&#10;zDvOLWzqleOzJr0FZArZXkVfR9lX2j27kXLyOn4ttdXXOqMvycV26rCbjlldTvpNuy8PCblV+ox/&#10;6RtFj6K/V/S3V3pkITn6idbr+7ED0sgyjCJRjGpTog68UfmanXP2hd9W8m/Pe5j2OxsinA2hrceo&#10;mxtbDtPtyLabq7LaK6qqsdnp1/zqh0XA+zHO6TmifWqpyQWNJc+std6zWsB99/T7K/teMzZ+lfjZ&#10;eH/3pK/1NtWZ9X+pX0WjKpvxX2syGEua9zHMts3OeG2Nva4/pq7mV3f+BqXVN4zsLJqJa4se3e3l&#10;pb6OTTZP/BvbYnmXBMQr0ys0fL/0FZGFyjUuoqY/f6H/AB2eK/NOIaortvoe0W1Eg+pkVipmFa21&#10;23/J2TTT07qN9u/07/2V/wB309VYxxVSHOfbf9O18h7q7nV2223NPv8AtHVLGV32tt/SVdOp6fjW&#10;/pX5aPTTjuaOqNoa0ACoO4Ff0rbcNlP5zKtn6ra1/wDybbVg/o/s6lg2Odk122MrdbVdFJdoHFv6&#10;V9j2+39BjsdTZZbu/n78Smv9Pf6aXuy4zEDjiANR83D+l/e/rLrA4pVw68U4bfrukY/6uE/k/vtf&#10;NFltlNdYl9heGD+U++1rVi9Yw8LJvfewenL/AE63NgBzKmPfZe4f8Tj+s/8A0l1v/CreeK62U2Vl&#10;9l5qLKgBAZufcPW/fsv22foWM/m3/pPp/o1z/VT6OPfsHtqZ9naeYc5zHZvH+je3p+Jv/wBNXlUp&#10;vKGeL9YDUpRj4/o+n/GkrJhxZocGWPFGzV6SFevJOP6XyOHUyi521j/fBO1zddOf3mrSwfq7flWE&#10;PsbTWxwFrzrtGxmRZp/wNFtbrGfvv9H+dVXoNVb89psANQ2B+4w2HPbIc781uxvvXS9MLzTXRaCL&#10;cqohz3AgnJdYMjKrt42Pd1Bt+JZ/ov0X+DV6fPZalQjYGlDXi+1oQ+Dct6ZGWQ3xSMZSjwcMPTpw&#10;wjk/56mYdOEPSprdVVJLd53OP8p72+11n721JXYHos28loaWu4Jidn8ixJY3uz9z3eM+5fFxdeJv&#10;cEPa9rgj7dcHD+jw+T//1LL4DbyQx7LIDjsBpyrT9DCyMKs/pOps/wC5vSbP0L/57/CWLRxq2BoY&#10;57gSzIGRXaWvsoIZU80ZOTX/AEpzGV7vUs/WK6v0F36WpUS9zb62UPc421Tj5lW1tuQ1o2nC6R/2&#10;n6dVuc/fWz9f/wBJX69n2R58BtdmAGbWsx3tvDWUDbWxr8f31VWOL77siuP1uzJ/S+v/AMEs+R0j&#10;4Tx/+lYPQ8xD0cXh/wBzw7f4P/qP9V7ftONl/Wq2TVh0tOO32sfc55c4T9L06nVNY39xUcvr/UMo&#10;HSqglgrJpaQ4Ma3021se91nos2f6LYr9v1YrxbXfab7Laqmh1ja2bSBG9zbbA63+bb/O+lWiM6Vi&#10;3dGysrJpZjNrY59JY0NdXY4erRS6z6dnpUt/WvVfZ6t12z/Rp5yAyEDrK9NPlrrbVAAFjb/vnnsP&#10;p2ZnWGnDode4QC1oECdGBzn7WN3fmqV1PUunuaLfXxdYaQ9wbI/NZZU70938hbf1azahgWYW5tWR&#10;6psIJDS5rgwNezdG/wBLZs2rR6uWF2Qa76q/tTBZ731lnqOG59d1dh2vZ9oa/exzf5mxGcjERIiZ&#10;WaPD0vrSqvcjrv4f984PS+vZzL24+W85GPkFtL3OANrA9zW7qrfpP/4u36a08rLLOi52a2trH39Q&#10;dYK/pt3NyqatrvU3eo132b37v+oU+k9M6ZkObk4VNRygHuawXGxlLvT9llkWWMr9K5/87/wO+tUX&#10;MbZ9VcWqp/qerk2Fj4jc2u7NynP2n6P6LG3bVHM8VEAiQlGJvQ6frI/9JQESYxNakfZ8smx1XpFm&#10;bT1LpPT2A21dQ9Sqsdqn+2Y/dqbWxv8AmJ/tWH0oDC6fRRkNZpdfZvIe+Nr20ehZT+jqj0/tPvfa&#10;/wDmv1f0kHqAycrqppxmepZ1BuK5jBpuNtFD43f6PeXutVplddLA7GxcbMwWBxsN4H2rLYyRlZOG&#10;fpYlVfp3fYGVW02/ofU/WLPUSMbJBrh4tL1/q7NsQgOGcyZGUYngvg/R9XFP+tLi4P5e29JopsNW&#10;M0t6f9Yse2v0iQfSzK2WBm72/wA47ZfiXPZs9ev7LkKfruPTul5bbWUkHHDrLgHVbbanYdtWUHf9&#10;pr3XejkP/wAEz9P9OpRwMaM1/SS71H4eZVmYdn+krGz1nN2/6bC+zZXt/wAH9pQBt/5tXMcz1W4Z&#10;tDqyY3Nxr3Xenu/M3017NybKxKHhIR/wf5SauaAjOQF8Mhxj+tGfykcX9X/nuhVUxwu9F4ZWGuYH&#10;XaGhtQcMuvN9ztlmC6u37T7v0/pfaKv6RUiUBuTm0MYxzKcZzA6mwu3N2H7XVj5Ng9lfof8AKXVW&#10;M/7X/ZOl/wCCw0PMsZjirFrsL8iQMYWxDhT/ADeRn3N/R/ZunMrryr/zLfslH/aeq1M0VUNooq9Q&#10;2G2gO37g7a+wXN9Zjju+1ZtrWZ+Vv/SU/qWB/wBoU/DRBmBoZaf3PkjFUuI7y12ia/wZZz/0cf8A&#10;rONpdUyXVehU5zmsfQ2Wt/Rbpda3bdk1u+0W/wDEYz8P/hvtKyOpDKymYeFjkbch5r9NsNaH1n9E&#10;19TPoYuNiv8AWo2s9Fj/ALX/AIVb2eC2yuH2V7qywena5gdtstG19L/Vw7GN/wCFxLFV6Vits6vb&#10;d7D9lqZVW9jfTl153WPsoBfTTd6Nfvbjfq+yz9HXT/NpsCY4oTvQY4+nbeK+Zj7ZHBUif5wHi4vV&#10;8sv3HK6ZS7FszKNbSy51LqxoLm0yNjGultWV7vUwbv8ATfql3qY2XctWu9ziBv3i1lnvHD/Srovx&#10;MyD7m3OxrPs1v+lo+x+t+lxfUVbp+PXl0XZbn+n9quudWajNzvUfZvZXVY3ZXd6H0Mr1PTqos9f0&#10;q7avWVvJexmbYz0W0tppsO1mo/TWVU1w535n2fAsbs/4tOEgZGO8qN1+74/4aAI+kAfu/N0yX6jH&#10;/qbo2Pb9syKn/Qsefk4pIWaZzMgkRNj9Pg4j/qUlR/yn+F+1Vei/6u30f//VvWNo9O8vFdtIDbLh&#10;Z/M2vj+YtdXGzqtX+DzMH+e/w/8Ahkuo25HT+lvymEsybngNc/TIYXhlO7Ma32ev6TnejftZZlM9&#10;O66tHtc/HO8EvfVW1zclrWkBh13dIoH6Cqlu39P1C79JT/oqL0raq/sdtWQxpZsvtsDpLTpVttdk&#10;OIsyv0n6X7Z+f/2n/QemoOYlGMLI/Sh/04+r/BafwyeWXNREpykAJkxJJ/Rl+88O8bbN4JDxrvk7&#10;p/e3/SUrsrIvYGXX2XNbq1r3ucP6wa4rpej9O6a/9fuxAWMG9tdrnWAmwu+xsNbzt3+n+sW7t/0P&#10;TV/PqrzsV2PeAWOafTkCWuj9Ha0/mbXfupuOPHEyidLI/vcLrcx8QxYc0MUokylXER/k+P5Xj+n9&#10;Mu6jc6qva1rAHWWPna2TtboPc57/AMxiuZH1WzqGusYabWMgFwd6Z9xhmlu1vu/4xH+quZjUHLZl&#10;PFTba2PBOu4tJY6pjGy+2x3rN9Oln6Sz/BrZxmZvUMr7K/di4ttT32Y7IORta+plAuv/AEjKH23e&#10;/wBHG99fo/0r1EJGEcdk+rWlZM3MjmeCMI+xEAylLx/dk4XSujdTpy25NjDi01NcbbyWu9jq3ua1&#10;rGP/AE2+PUb/AIP89Zv1azsrIyundNeQcegZVrdNXOtou/nP6jrX7P8AjV2V+J0KH0vyrjI22Oqy&#10;MqwANb6bvUfU6/H/AEdXsfu/mq1kM+rDOgdcwc6u429NvJqa9xBdW5wDw172ey2q3Hba6i5n/qyM&#10;ZYcJsESFmyPsTkOSfELqJAjCtJf1ynx8g5LacWuhjcy2tuH9rJkto1b7K9u2t3oO9G67/uL/AKP9&#10;Iqzci236y419Xs6Yy44NLAdJqZXc5uz/AILHdTW9Te6zo2Fl5uUNlrGux8djtJeT6dzx/I2/q+7/&#10;AIez/Qqscy6rp/SaxhWU0Y14tfm22NL3WXNezItsxmM3UttyMn27rrPTr9FlqdlMQZAkDhB4R+9l&#10;6D+9GP8A6Uc/4TDOcPuZTKZyngHEfkwwv1er9/I6MbXdMzGgNfS9uLY5ogtfjub6PuH0f1O2mtn/&#10;ABL1HGra/wDbfTjpD3vaP5GTRsn/ALdpsRGubV1DKw8ncMe6/cHMAc6uxj3Ox72sMep7bH1Ws3e+&#10;q3+osT6zZeV0/rNeTivDH5WG6u1sSC31sqhzXfvfQZZVZ+Ylmx8RAGh4ZSj9JYlvwbLL9dxSMqlj&#10;hIE3wyjHNxf43Bxu7g5deT0/GyrTLzRW77O9m9tznNZobN36sxtrN2dWz/lPGpx8W3/CeqTGL63G&#10;/eW5Nji6u8tD9jvfZmdQsn6T8XHfZZTu/nuoXYlSzPq8H5HRsP0Nz31H7NZX3D3WWDFLf3qMhrfT&#10;rt/7kUZFC2Wve8Mrqew0ghtDnD2PDN1323IE/pKN1eT1r09+y3Ax+k4385nKxXDGIiBWn2MXFzE+&#10;Zn7kv5niEL9MZzycUsXF/V4P1kv9VhQ5l+TXZUyokUk2zjWe+oxfbo+p3t3fm+ozZb/wip1ZLKel&#10;9S6lUz022WZN1TJna2tv2PHZvhu730+1ys9XubSHZGuyg5Txu+lDbH2t3x+dqs/Kp2fVvB6eZD8z&#10;7JjOjmbXNyb/APqXrNs1wE+jih+EfU7kIjjlOtfV9kjbPpeOyjFrljAMVppy3tYGb7KD6fot1Psf&#10;tpst/wC5L/0limx9lmy6wG1z2Gm8NG53ssfkUZFVQa6y5tX2u+nKqq/WPR9LIoqv9G6tWOo21zbT&#10;U0NLSL7mAAbm2ksbkN2/Tr9ZrqL3/wCDv9L/AElSptP6AyeHgjxGh4VvENfcquI6A/Nwf1v7/wAz&#10;gc9zssWeWH5o8BlPWoSnk4cp9qX7mPg4MU/897joNDMhtfqOaAW/ocmsh7Htb7GNdsP6Vte30231&#10;/pf8E/1PTSVKnMDbCZDXvJfY4g+nY4/n5VTPf62n9Pxv1v8A7kfb/wCZST/ax+77lC+39b9791j/&#10;ANIj7t7fvH29v/Kng/zNf+p/d9v2v8n/AJN//9bUYXtiqlnqOJZa2hk1iwQ3fmabf2VbT/5YsfXj&#10;ZX+hfSodUZT9hdW21rsUsrF1vta30n2PzL2/owyr3so9Gy6pldd1fqXen+kQX5lFlZrx22vpsALK&#10;RRc9xtb7t/U2emX5fu/o929+F/3U+nWoZt7si7blsdhY1ZrfUzKgPudUxrKTZa39T9Or6X2eq19j&#10;7/51lNdfpKnzRBEQCPms0enDLX/H4GD4TiyRyzlOEo1Co8UZR9Upx+Xi/qqo6jfbU1mNjsDGn1XO&#10;yHmt7nWgOba3Hqqv2U+iGNx97/8ASfo63+omtzOoenkONFA+zsa+w+rY8+lZuZZkV1tor9RlG231&#10;W+p6v6L+okaHB7AIBsJ9AnRpe79JZjPdr+iynfpaH/4LL/4700XGsDMzFuYSA578V7XaOaXj1Gss&#10;b+9XkY9X/bn7ihHMZIREYkCMRoK7OhLkuXnM5ZQ4sl8fFxZPmj4cTmYvT6OnWetuN99LG2+sQAA1&#10;jmtyG47W7vTa/Fv/AH32P/0i0Mi17a737i2nIvGLa8QJroY4uql3/cjLuyW7f+1HofY/+1ClkYTs&#10;Gb6fROE0PYKbnPZs9UbPs9fo15D8mt9mz7PQxn2n/tLVv9npiws6ymujAfTGOCMX1bHh1j7XN9dz&#10;sjH2uq/TWOd6rGZF/pW/8VbshlkJHEPV/D/0Ftbtw5mLtbhdOxhZadpaQCLAGFtjHepa3169rmf0&#10;hza8fE+nV+m9DEsuejUcBmDfWLaNja3RLQdkO31Fvuq2WN30bHb6Fi9U99V+JWG149VHrPpYAxtl&#10;h9R1QtbXt31VMo/m/oWPt/S/zaE8NwLcrIwmCv0iy001jYyyoMb6tTqm/o/oVWPqs2+pVf8A9cTL&#10;JAqRB31/C5K4AhyumnL6rX0/IttyG13h1WRe5grbTXVXkPrsqqbX6t9fre+2z9F9gqv9Kqu3errs&#10;lvVXZPTnh32TKYWYlZP0CwH0Nv7t2RX6jLP9Jk3eog9QYbrcplT/ANI/IqGPZr9J9WPWw+3/AAT6&#10;nv8AWZ/hMf1VXbbjOx6PsdGVX1FrmOosG57ch+rrRREUVsxdrLca1z6/WxvVsyP0npVq5y8scsZE&#10;iInhA6Q0+fij/Wcv4lDm/cwTwAyhjPuSjHilKc/3DGP6HtssHOxc2zHbnZDcPqNdjMe03tcKb3VF&#10;jPWx8hjXt9Z9fo+tRZ/xn+EVD671kWdNtLYNlNok9x6rrB/0n2LZxOpOHUMpuLlVYNeda1zcWxjs&#10;mv7TWIcwXt9Lp/51dLq6X5Fvp0Uf9qFndQxMvq2LTRdfVT9nf72em4vZe1v2bJaJue1vrtbR6rGf&#10;obfQpzKtnr3+q6OaAMeKXywMTpL9Iw+U/pR/Vs+PkxDJPJjjwe5kjlkL+f8AV5oHT9D/AHQi+qd/&#10;+TshlmQ6iqi0jfW8NcxmS1jbqXus2sqxc91Hp/af+0XUK8bL/wCP2beqYjqbDUXPbYTV6lVFpqDA&#10;5rQyosqd7cvJZVs9P/vPxej4/wDg7VmdK6ZhYNoBnILjYAbdW+pU4Na9lH82x78az6Xvs/0a2cf9&#10;Yy4kuZj1utJJk+o9r6cVn/W2+vd/7DoT5wD5RYHUpycgMgmJ5J1PQCPCPbEvnjGUoy+dyvrRmU3d&#10;IdbjWNtrybbKmWMMg7jTc9v9bYhtzz1HrnRMbDh7cdrcmwHVof6YLmW/yMeqv9N/xlibqOBXmdMx&#10;HtDW5TKGWh5O1prrqbv+0O/k72V47/zLbf8AQ+qqHQv8n9Syrc4/Ym1UFrxkTWfe5kt2fTs9rPoU&#10;+qhihGfXW5f84cDPlkcOGcgOMgemPWcvliP8Z6XKpF1+zGJa8WOOHcRuLHP/AETd7dvvx8hm2nNx&#10;3+y+n/haq1mutZZj031NNdeQxtwYddpc0F9QcfpNrfu9N/8AovTVi65r2HfLKnaOq3D17AR7qsqy&#10;pzmdNrd9C2mp9nVLWfor7cJFYW3Pb7gxtdbdagGQDuropxvzcb+Zs/SNZ+gxasavH2XZHrU2ZGyB&#10;42fB5iWOMsMsUpxE8Z4tPV93xy/nMZ4f35foQ+TL/t2iKbC4McDvcNzamgvtc399tDfc2r/h7/Rx&#10;v+HSWk2h5rezHYyukHdbqGV7j+fkX3O/SXO/0mTbbkPSR4fHVg9nBw/zeXg2+8f1v9l/N/8AU/f/&#10;AOqv/9fbt6h1W2ptePiMdY8NFb33tfXtd7GXbdtPqM3/AKL+cr/WP0OT6CxXPut3E3ZAyA02PNji&#10;x7WiWsLaGfqn2ey39G306rMW39JX+k/SLax3FrRYSXbarLtzQRueGuZ9qYPZ6NH/AGnvuf8A8o2f&#10;9p/8PXG7GquxqKnlzHVVM2W1kB7C4Cx8bg5rq7N36amxvpWKDLyMPe9rD6T7ZyEy9X6cYRj/ANNi&#10;5X4lIYPezxHCcscQ9saxHtyySl6jLi/ybQx8fBtccK1hxbrJbXZjONLLvzv5hu7GqzG/T9P0f0n8&#10;9jf6Ko91OJhZIy8zKuyMhrQ+rH2sNjiA5ldrcTDqpfk3e99dF136Kr/rf6Kr1PHycbCNlttFhuJb&#10;WxlJFj4IY0t9W62mh/2l1VbLdlv6T9JX/MrZ6QD0zpuMS51mRe77Xk3OM2WmQyuy2xx32b66nWe/&#10;/Sqrj5SU85wykQQDx16uH/C/R4vQ3s3O48fLjPH1xl8m8eK/70XGfdbkmvOJZc8ksxKq3B9THP8A&#10;0extjfbbkOn9byfzKvZT6dH86JlAiq6S6qu6htLzA3br6/tGX/6EWOds/wCD/wCPQ+p4r8Xq99dL&#10;/Se71WAkkNd6ZLffo7Zbbg5H6PK2etV6f+Er9isW4vVLW/Z68G5r2uZDX+nXW0McyxsX73V2V7Wf&#10;o34/rKCOKcyBCJlrRA14P5er1NqWTHCPFOcYROxkRFOa6X5mY1xkb2Uz5Cmrd/0rnqtRZW/0nOE+&#10;ri07/MsNldv/AFaM7BzKrrrMi6qpr7BafTa65w9bdsbL7MNjvSbTsQbOm5eO9m3Ix7K9jjVaGWAO&#10;Y9/q7mV7/wDBu/Q+l6n8hSY+Q5mcbjjv9D5o/Nj9E+v78Wvk+I8njPDkzCJqM/lmfRkHHCXpj+k1&#10;LKMgY1BoItuh1Bxwdtvq0NPT/tdbnbqvSbhenZZ67qWU3enZ63+CVp+F1OjHsLsJ7LLGtqc+iyt5&#10;x8Vxb7KqS+vIbZbX/h3M/SXel/g6Ka1q4+Hj4F1gAFt1bQ/NuIANtzdrW1Oa3210V3vqxmU/yLLP&#10;0lv6RZPTszNp6ljdRznh3Tutev8AZ2wd4ZWfTvdbLW+7Ox3Pza/3/wBEp8nLwxCMcgM5UMuUxPD7&#10;OHi9Ij+//h/5thx83l5g5JYeGOOBOPDxxJObNGPFLi9UeGDXsw8ibaxhX10emXD2sr2MczGZRZV6&#10;1lf81ZSx9WxGutLbnXZNTsfLrAr6pjvG3ZbW1n63U/8AmrqGMupbfZRZZsw78LJ/mq10DQd7cO0B&#10;zqr66t409m85VrP5Vf6D1qv+NVXqdQsa7MY5tVtYBvscN3sZuOPkuH7vT3W215n+n6Fl9Qp/wFCf&#10;l5CNzGMk+3GPzH5jPilL/B4faWcv8TMhi92MYnNKYiI8Q4Rj4IiMuLi9fue85FgFLbbHA/q2RVa4&#10;AS4ttazHexjfz7HtfkOrrb73vqWhjZGP02oDMcBlWO9a+pvvLXOA2Uuc32N9KhtVPvcz1NnqpYeD&#10;h1PbkU4zaLhLNr3Os9F7C6qyhjXvsrq+z2+rV+g/63+isVbEufiAgUWPzdJlj3O3EN9X3NZse19/&#10;qXetTd6OT6n6S+n/AAOWTxXGj6dwfTLy/SdRr49Fo3BjDfj1Q1lhcyqGUgWYtOaMh1b8X7O17sq+&#10;z07asj9BkUerQr/TOoYL8quy8Puda70K8lzIxmmwMf8AZcVlzvtLftLH1/r12NX9tf8Ao/0VXp0K&#10;i+h7GjBdBnbfltEFsQGYWEdvsd7aftF+39F/gmfq9qDlVPtohp95ORlAnndUfSx/7W9lf+Yn3xaH&#10;rpY/6SKvq2asTBZiNe7bjW4wfVZk1BoeBQ51EvYAa8huyn+bvqtV3o7je66i0MZlm9ouaGw1oNdN&#10;FG1s2fzdeO9t7N/6LL+00rPukZeS6sDZ61d+OD9F9mUyvIxp/wCCxrPXy7f+Kq/ctVro/pVZNtjS&#10;TVh47A9zuXO3ZF253/CWvc3/AK7kq9yGeQyVI3AxlkIPy46h7nE5/wAU5aE8JmAPcJx4+ID15I5M&#10;2OHt8X7v6SY3jKzKtNtDHg1V9msB3l3/ABr2M/S2f+i0kLDadzo1cypwHxcBjt/6VySoe5O/cs+5&#10;fHxdW57MODg4R7dcHDXp4e3+K//Q2Xv9ai+4auNe5+06Fzg3FrsaD7vs76/5j/uFkfacT9H6laPG&#10;/NspJ2sDnAvPDWViHW/1a660zWfRq0Atdjt1bD3gvDmvcPo49O2r9Uw2/wCD/WL/ANIgdQvZjY1g&#10;e6HZO66492Y4Pqhn9bJe31P+Lrr/ANKlmzjFkz5T+hjxY4R7zlLLPh/6DQwctLNi5bCDpPLmzZZf&#10;1IRw4+L/AKX+G0Mh7+q9WrqqGxjSxlLT+bvmnFa7/iqXXZd3/C271sZT6X2u2CKhDKwP3GD06vpf&#10;8G1Z/QKix9mXd7LK2mx3ldkfoq6/+sY/qM/6wr1ltOuoj7v4KL4ZGRGTNLWUzV/3fml/hTZ/jOSI&#10;OPBGoxxx4q8/TAf4MYuT9Yva+rO5211ZJ8SKw7CzP/Aa7XLVwrzdgCskl+GRU6DzWZONZ/Z2vo/s&#10;VKr1AMswseyA5tVtlDxzLbA3IYDP723IVLoWS3FsZXc79HXuw8l3fYCBVd/ZZ9mylWOT7vz0idI8&#10;fq/2eb1/8yTcjD738NgBrPgHCf8AWYvR/wA/hb+dkUUVh+Q3fTa2mp4A8brqmuY8/wA1Z7v0dv8A&#10;pP539C96rjJyOnP9ECu1rXetjWvbO0uHsyaNfz27P0dnqM9Wv+b9WlaOZh0v9TCzq99NuPbTfWIk&#10;t9av3V7v8JX/ADuO/wD0mxYAz6cADpvX5NuPLsbKEsbfUTPq1Wend7Lv+1FP87j5Xrfn2XVq7izH&#10;DkyGYMsEskwaHH7eT+c4uGP7/H63N5nkzzOHD7J4OcxYsZ/d9zD/ADXD/wBTnjT5NV1mHT06l5bl&#10;dWsa0v1JZW7e31j/AMVjDNzX/wDoOtLqmFTn4P2So/ZW0urfgWQSKHUj08Q7BO6r0v1bIb+5Z6n+&#10;DVLo1j+oX3dcsYWUlpxun7m7dwO0ZmVXW4bq6W11UdPxvd/Nev8Ay1qSNvu05n/vykwx90ZMuQfz&#10;5+U/o4o+nHFZnn919jl8UteWjxSl+9nn6p21MazqNVTDmgdOy8dr9tw2XNAirHxMgOZublYbPXuZ&#10;7/0/2X1aP8HUptue14uYz0Hlzg6guDzTayK8nDscI9T0Xf2MrDtou/m703UT7HNPP6KrTvta7Ku/&#10;6eRUhVWFte+0ltQDK8p2jWsa39Fh9UsP/dTd9g6h/wCa23Gv/wC85LlcYxwlMEmBnKBvX9Xi/UQP&#10;+D7X+IjnMoz5Y8vwiGWOKGbGY+n9fm/pOTF/1T3v/DmtcW9Od+r2NbW9o+yYjg+w3Nbtx68Kks/S&#10;ftXCsdj4Ff8A3L6bb02+7f8AZr7q7DndULjWTiUNbo9wdZkwfztrQ3Cqdsd7P5zYrbHZOKbGFoY9&#10;pP0gC6uwB1Jspf8A4K70bLaPWr/wNiD+kqDTQ9ldsGwWOg+hQCGPz/Td7X2+p+rdKof/AEnO/S/0&#10;fDuTcnIcsZHJOAl+7RkOL+9w/Mvh8T5qcYY8Z4J0ZZskxExhGPzSHF8sf05cX9xpZvTDiusJyMk5&#10;BuDrXFzWe51VVrv1dlfot2/RZW9lmyr9Eq2FZZXk+lcRvZU0VuaI9Strnvttb/oX7rGNyKGf8Z/M&#10;2VrSz2sNQ9Nvp1+ozawuLyB9np27rH7rLX/6S1/85Z+kWdZQy1u1x4O5rmu2ua4cPrf+a/8A1emj&#10;kMeflaiIwycWThmB+7lnGMJf1eH0rcvxjLyvxCQlKWXlpQw3D9KPHgxT93EP0Z8UuKUPkmvRh23Y&#10;+NdSWm/Ea/Dsqsc5rHih9lVFgsY2z08iul2xr31W76b3s/RqYx7sMXm9zA3O9KPT3bGW1OPp477L&#10;Ic/7TVZ+iu2Us+0Y32f0/wBNUmxqciuypjc65rcnKYyyBRzZVd7v6P8ASfbjY9f/AKsV4eo97+m9&#10;RDcinIrcWXBoZ6lYLa8im2tvtZk0erU/1af0dn85+htpWbm5XmOXE5y4TAXGfCbkIZP8X952cPPc&#10;vzXBGBNzuePijw2cUv8A0Bh0uBduOo9ShpHl6ouP/tuko9CFxbWLCX3MyRS9x5c6gZdXqH/jPT9R&#10;JR8P6i7HzcH/ADmxxfruD+px/wDcP//Z/+1CfFBob3Rvc2hvcCAzLjAAOEJJTQQEAAAAAABQHAFa&#10;AAMbJUccAVoAAxslRxwCAAACAAQcAlAADEphbWVzIENhbGRlchwCNwAIMjAxOTAxMTYcAjwACzAw&#10;MDAwMCswMDAwHAI4AAYxMjAzNTk4QklNBCUAAAAAABBRaMH6SSOuZcUwpyOPzsikOEJJTQQvAAAA&#10;AABKOQABAEgAAABIAAAAAAAAAAAAAADQAgAAQAIAAAAAAAAAAAAAGAMAAGQCAAAAAcADAACwBAAA&#10;AQAPJwEAcABnAAAAAABDAHQAcgA4QklNA+0AAAAAABAAleyYAAEAAgCV7JgAAQACOEJJTQQmAAAA&#10;AAAOAAA+5aqIPp3jsT+AAAA4QklNBA0AAAAAAAQAAAAeOEJJTQQZAAAAAAAEAAAAHjhCSU0D8wAA&#10;AAAACQAAAAAAAAAAAQA4QklNBAoAAAAAAAEAADhCSU0nEAAAAAAACgABAAAAAAAAAAI4QklNA/UA&#10;AAAAAEgAL2ZmAAEAbGZmAAYAAAAAAAEAL2ZmAAEAoZmaAAYAAAAAAAEAMgAAAAEAWgAAAAYAAAAA&#10;AAEANQAAAAEALQAAAAYAAAAAAAE4QklNA/gAAAAAAHAAAP////////////////////////////8D&#10;6AAAAAD/////////////////////////////A+gAAAAA/////////////////////////////wPo&#10;AAAAAP////////////////////////////8D6AAAOEJJTQQIAAAAAAAQAAAAAQAAAkAAAAJAAAAA&#10;ADhCSU0EHgAAAAAABAAAAAA4QklNBBoAAAAAA0sAAAAGAAAAAAAAAAAAAAFHAAABNgAAAAsAQQBD&#10;AEkAIABhAHIAdAB3AG8AcgBrAAAAAQAAAAAAAAAAAAAAAAAAAAAAAAABAAAAAAAAAAAAAAE2AAAB&#10;RwAAAAAAAAAAAAAAAAAAAAABAAAAAAAAAAAAAAAAAAAAAAAAABAAAAABAAAAAAAAbnVsbAAAAAIA&#10;AAAGYm91bmRzT2JqYwAAAAEAAAAAAABSY3QxAAAABAAAAABUb3AgbG9uZwAAAAAAAAAATGVmdGxv&#10;bmcAAAAAAAAAAEJ0b21sb25nAAABRwAAAABSZ2h0bG9uZwAAATYAAAAGc2xpY2VzVmxMcwAAAAFP&#10;YmpjAAAAAQAAAAAABXNsaWNlAAAAEgAAAAdzbGljZUlEbG9uZwAAAAAAAAAHZ3JvdXBJRGxvbmcA&#10;AAAAAAAABm9yaWdpbmVudW0AAAAMRVNsaWNlT3JpZ2luAAAADWF1dG9HZW5lcmF0ZWQAAAAAVHlw&#10;ZWVudW0AAAAKRVNsaWNlVHlwZQAAAABJbWcgAAAABmJvdW5kc09iamMAAAABAAAAAAAAUmN0MQAA&#10;AAQAAAAAVG9wIGxvbmcAAAAAAAAAAExlZnRsb25nAAAAAAAAAABCdG9tbG9uZwAAAUcAAAAAUmdo&#10;dGxvbmcAAAE2AAAAA3VybFRFWFQAAAABAAAAAAAAbnVsbFRFWFQAAAABAAAAAAAATXNnZVRFWFQA&#10;AAABAAAAAAAGYWx0VGFnVEVYVAAAAAEAAAAAAA5jZWxsVGV4dElzSFRNTGJvb2wBAAAACGNlbGxU&#10;ZXh0VEVYVAAAAAEAAAAAAAlob3J6QWxpZ25lbnVtAAAAD0VTbGljZUhvcnpBbGlnbgAAAAdkZWZh&#10;dWx0AAAACXZlcnRBbGlnbmVudW0AAAAPRVNsaWNlVmVydEFsaWduAAAAB2RlZmF1bHQAAAALYmdD&#10;b2xvclR5cGVlbnVtAAAAEUVTbGljZUJHQ29sb3JUeXBlAAAAAE5vbmUAAAAJdG9wT3V0c2V0bG9u&#10;ZwAAAAAAAAAKbGVmdE91dHNldGxvbmcAAAAAAAAADGJvdHRvbU91dHNldGxvbmcAAAAAAAAAC3Jp&#10;Z2h0T3V0c2V0bG9uZwAAAAAAOEJJTQQoAAAAAAAMAAAAAT/wAAAAAAAAOEJJTQQUAAAAAAAEAAAA&#10;AThCSU0EDAAAAAA8EAAAAAEAAACYAAAAoAAAAcgAAR0AAAA79AAYAAH/2P/gABBKRklGAAECAABI&#10;AEgAAP/tAAxBZG9iZV9DTQAB/+4ADkFkb2JlAGSAAAAAAf/bAIQADAgICAkIDAkJDBELCgsRFQ8M&#10;DA8VGBMTFRMTGBEMDAwMDAwRDAwMDAwMDAwMDAwMDAwMDAwMDAwMDAwMDAwMDAENCwsNDg0QDg4Q&#10;FA4ODhQUDg4ODhQRDAwMDAwREQwMDAwMDBEMDAwMDAwMDAwMDAwMDAwMDAwMDAwMDAwMDAwM/8AA&#10;EQgAoACYAwEiAAIRAQMRAf/dAAQACv/EAT8AAAEFAQEBAQEBAAAAAAAAAAMAAQIEBQYHCAkKCwEA&#10;AQUBAQEBAQEAAAAAAAAAAQACAwQFBgcICQoLEAABBAEDAgQCBQcGCAUDDDMBAAIRAwQhEjEFQVFh&#10;EyJxgTIGFJGhsUIjJBVSwWIzNHKC0UMHJZJT8OHxY3M1FqKygyZEk1RkRcKjdDYX0lXiZfKzhMPT&#10;dePzRieUpIW0lcTU5PSltcXV5fVWZnaGlqa2xtbm9jdHV2d3h5ent8fX5/cRAAICAQIEBAMEBQYH&#10;BwYFNQEAAhEDITESBEFRYXEiEwUygZEUobFCI8FS0fAzJGLhcoKSQ1MVY3M08SUGFqKygwcmNcLS&#10;RJNUoxdkRVU2dGXi8rOEw9N14/NGlKSFtJXE1OT0pbXF1eX1VmZ2hpamtsbW5vYnN0dXZ3eHl6e3&#10;x//aAAwDAQACEQMRAD8AMb7DkGp5tfl16FkinqLAQNGvd+qdcp2D+YyGfarmfyFLC9LJsZWCy/FL&#10;91wYwmkRufZ9q6e5zcvoeW5lf9JxLPsFr/0f80qmPl0ZgoqvgOo9mPjmtr66w4/zeDi3FuNZb7fV&#10;vzus5foVf6G560MCs7L7a5L8lor9YHf6z7H+m91vUL2sy+qbmss/SY1OL0al/wDR/tNqrZscsMZn&#10;JGjEGVH9L/vnQxcxjzREsUxIGhcf0L8P0E915bXSLAS63de/x3WO0j+V6dbP89PRW614Y14a1wLh&#10;aT7Qwe6x7/5FTQ538j+bVTMtb9suD/5rcWsf2DWD0mf2NjETJtHT8Gxtkufa1tt7W8+mdrsbGb/w&#10;+ZZ6b7P5H2Sv99A1gwixZiBH+/k/9CkgXOWmnEb8o/8AoKn9YpZnjHLbDhua2r09Pa0l9mPuP0W9&#10;Ru23Zdf77/1f+bvqUn1vrfG/1Gv97LRxY0/QtH7rf+D/AMDZ/wAKhYHSBlYt9OW733+1zm8Oy7Is&#10;Y1rvzK6G1Nqrs/wP6om6blusY7AzXBtlbv50iA17/o5O383GzNn6yz/tNk12f6H9JXwZpRo5DcMh&#10;NSP73y8X+zZJxGohvGuIfy/SbNVjtlzZ92ze341ua/8A6j1FHJbGbb6QJ3P9rANxPqAPYzY36e9t&#10;mzaq5y6sTL23gudWXV3VMAcRIdVYzdu9P27v9IqfU+oX34rq8FppyLmsquvc4bmVNYKrvswY7+dy&#10;fove709lP6L/ALU2K9HlspyGYxkxlAC6/Sxyl/6saeTnuWgeCeaEZA7cX7373+Ilyc3ouLbZi5Wd&#10;VW4fTY0WXGsjj1LMWq+pj6nf8Jv/ANIivp2cva5pAe21jg6tzSNzba7G+11djfz1RrzMbpYow+n4&#10;Itwm7fttljJstDh+mZRJ20+k0+y76d1/+jw/0KHXmZPTX2YnTmNvpqsc7p2a7cG0Cw73l+I9jn5D&#10;aLd2ThVf4G+79L6/82hHHmJqWGcdLFRlL/Bl6Vx5rlgARzGI33yYx/3ToOfl2ZLum4Fv2XIraX9S&#10;zydoxK43uoqsd7acv0v0uZk/9omfq9X6z6nqC6Rg9CdbY7p1Nr76i2uvOuMB1l5dW57KH77f6OL7&#10;PUufV/xFazc6+qjDq6Rgb7WvcLMvIcHb8i1xD66WtcPUs23fpbf+5GX6f+DxaVq4mFmdP6NkMfU5&#10;mYyqzIvrMb2G7bjt3N/exun/AKy9v+CVfLxHSVxMjwCOseDi34o/5z2/1jYhwmInGQkJaiQPFGX+&#10;F+5+gk6jkMbXT1PFYbKaLG3ClwlrqLv1PMxHb926v7Ziu3M/Mr61Ujm5jGtqxnfbMgMrxnVn/CtG&#10;nSvUc53/AHs4TcTIzt/830/D6p/3IWfRfQ3Ayask7a2SABBeWZDG03sq3Hb6lGVR0zqGz/uncsiz&#10;qeSaKaHPOzHY+tgGntsG21rv391f6D3/APaf9D/Nq5h5eeSzEAR79pD0+lp83zuLl6jK55OkI7nH&#10;L1euX956jHlrHDcciyzHtcLjO4st2+rkPafoW9UyPTuZu/mul0dOr+nkZKhn4trrsi6m0W0h7p9S&#10;bGs1+h9oq9LNw2t/cymZmP8A9xq/TXI/biHFwc4Pmd0mZ+K0em9aeb2stsLbTPp5AJDpPZ7x7nbk&#10;OY5PJC5wrLERHFCuGfo4vk+fi+Zi5b4rDJMRyRlhJOk+Ljhcv3/5vgbV1TiDo5rw0uFZcLA9rRus&#10;fjZDG1+v6Vf6W7Htoxcyqn9P9nto9W2t8FhsuqrraXaDI29nPD3YuBV/YuZl5f8Ax1WJ/olay3Ot&#10;wX3gBmTW4mWANBura7Kw8jYPY25ltL2Wbf5xn/G3eoHp9tdPUGuYNtVb7WQP3K7K83H/APAMrNaq&#10;uMRPDOO0gftdSUpcJidSCPs8XVxntdkPqY7dXT6TWu/ed61Yuu/64/8Am/8AgPSSQenMNOVbQ7mt&#10;1bJ/qZFDElU45Vx/p/8AofypoXXS/wDuPmf/0KljGNcWWMh7SWua7Qhw+k138pqJj5duLZ6tDix8&#10;scSfcCa59He187vS3O9P9xaFmK9wb6lJDWOFYa9hjQ/o6fSxPfa+tzv0fQ+jfoKn/wDLHUbbvUQ3&#10;dAFlLRT6teQGEmuwssc8+r9nr3/Zoqx7Xz7qa35Po/zfq2WK39+wziIZ8fzkR1jx4zLo5c/hGfDI&#10;z5TPxcNnSft5Yx/6EmGN1LFNgObXuY33bW6te5v83Xa0y5lbn/zr2b/0aa26zLzgXO9b0nevc4a+&#10;pkWf0atu3/Rtd9o2/mfqizMrHuxbXVW6lpLd7TuY7aYJY/8AOaj9L6l9iyG2OG5rZdXOgbYRtrvd&#10;o7d6Tv0m3+Qq/PfD454RycvL/BB48chL5pwP78W1yHxbJhmcPOA3txkcE4S/dyD93+u9DcK6nsxD&#10;xjgtc4GJtd7sl4Mf6T9Cz+RQs/rZofnsurd+lewvv2Hhzzttq9v0mZLq25e3/BvRW15DdHV2Hz1J&#10;P9vb7lk9RcWZ1jYc3Rhhwg/QalynLwlkgJxuOIcUAe8fRH/pMvxTmpY+WkcU6nkPtylE+oRnxSmf&#10;+akG0ANGgkNa0eJ0a1jQlYfTj1Wuq3aN9RpZJADtN7W/muagV2OYDkGTVVpdE7mNd/2qY4e79A5v&#10;6X/gf0n+DWx1rI3dObnXUNzL2mq1u/WoPNd1V2TfUz+kN/VW/o97KfV/SW76/wBGpeY+JnHzHsxx&#10;8XCakSf6nuf945/J/AoZuWjnyZjDjsjhAIhU/b9XF8zmGxkgbhrxqFE2TwQVR+rdOb9ly7KWVZWO&#10;CwZWFbDnWMa17/VrZt9Zvote79Yw7GZOP/O/zauXU9OprnGbkmyw6faCwCto1c1noe7Kf+Z6tvoe&#10;z/Aeon4/iHuZBAY9zRN3w/8ANRzHwKGDFPIeZBlAcQgYcPH/AOOen/FUMi2p3qUWupuaHBl1Zh7d&#10;wNb/AE3fmOdW5zVs25Hp5GFTRQNuYHZHT90BjrKv1bFwdznNr9LMxPtHTMjf9D9pUXLnSNPbq46A&#10;eJPC6LNwW2Ygpqaa7MdzK2PBiL8dnp4l+8w1n7RxqLcF/v8A6fidI/0ii+IwBljyD5oien73y/8A&#10;obZ+AToZcUjWORjVn5ZHi/8AQJyef6nbjtyHsxbRdjCHUWck1uDX1b52/pmsdsv/AOGYqVVD8t8N&#10;DiAQIaJcXEw1jGj89ys5VpybrMi0brLnOse4aAued73bW/R3OctPo+OKMJ2Y4OBO41+lIsa2fT9a&#10;s/mZORY2zD6e/wDwP671L/vLVjITgwAQ3FRHn+lJg5fh5rnJTyk8JJnKzw+iPpxw4v8AEg0+ofV2&#10;mrDfbjWzkUNHqVH3by176cl9bh7WUUXN+x1Wf9q8jHzrav1aqvfgNDjBE+IIXbYzCzDzcrI2sybq&#10;wXUMGyumhtGQ3Bxw13827ZsfTj/4LD+yWWfpcpYIwWNEOB+Sj5LLPKJ8Z+SVDv8ALGXqZfigxctO&#10;AhtOPFp6o2DwnhdPGvJ6XXZZxkPY4z+5jtf9osP/AG9s/wC3lSof6Vry9+0g7ST++3FrrtH9b1bV&#10;Zx6nHEZQGPsrtsNLQASSxodkZba//QarIr9n+EvWbkNfdJe8jc51j2jje8zY9VsfLcWaWOPphGUz&#10;fa5fLH/Gb8+fjh5TFlJEsmWEBGPc8Os5/wB3g9X9d0z9Y6q8uy+qp1os2GHENhzXU3O43fn0uSWL&#10;9ln6LyYBJgcAckpKx/o7lb+X1b3xyv5uL5eLh+Zzv9K8183uenavbjw7fLfC/wD/0epvx95c5ziH&#10;OrFTiDsIaPosr3f0Ld/hKf8Ak7K/01SqZl9mO68sHp2GmqkQC3YLCbH+nW7+Z2s9lbP8D/g1oXPo&#10;j9IQSA2uxj52j9yi9tXud/I6XjfT/wC1Sx+s3ilmRaAbXA4zamENabLHVuZVVtq/Rs3P/c/ma/8A&#10;i1D8TlL2cYF2cmn/AIVkYfhMIfeMh0P6vXr/AJbHu491YybnUlxbRjNh0cG57ZY0/wAnGo97mfv5&#10;DP8ARrHyPWxb7Me9my2lxY9p5BC6roeGyuxhud6rMX9Pe+P5y5ztw/7eyTv/AOIqWd9cel2HJr6j&#10;R723gMvdx+kH0Hn/AI1n/TYpPgsskcc9f1RNYx/Wj/OT/wANb8djiOTHoPcjH1n+ofkEv+e6H1cz&#10;xldN9Jxm3EOw95Ydaf8AN/m1mfWpnp31Zjfo2t9N58Hs+j/nVn/oLL6bkdQ6bk/aMfbJG17HmWub&#10;+49Wes9Syuq0toNNWPUHbztc5xLh/KctQCQlYDjExNAkUi6V1Bgy21l384C358rYzrKsD6r5AA3j&#10;0DRjtfqGG2+6ljW/yceu630N/wDN+z/RrA6Z0a+/PxqanB1jrBt5jT6TnO/Na385b31hft+rFstA&#10;Nhrrhw1aftT3O2j8239E5n/biyPiMDHmsU/llkiRKv8AV/LL+963d+ESjPl8mP5scJxMb/r+o/8A&#10;QaX1X6Jdk9Md1HBaWdVpvecS4PLQ8VNrc7DuY53p+ja7ftyNn6vken6lnops3Joy8h19dZx9A1+O&#10;8bTXaP6TX6Th+h23e30v8H/xaj9X+n9Oy8KmuygVZtz3mjqVb3NurtDyMVzHNO1rGub6f/gn8hW8&#10;31+odPHW7y0ZGODj9WBhobbQ4Y3rN+g39Nuod6Lf9PX6Ss8pUMwMhwcWPTX0ZRekj/Wh/wCpGt8T&#10;P3jFkGM+9LDnOM6frMMvVGWOH72OfC1sF9FObj3XCaqrGvfAn6Hvb7R9L9I1itZnVW2Y9mNjgube&#10;3ZfZY0at3Ns211v3fnsY/wBb8z/BrNBBkDkGD5FFpx8m/Wil9omJY0kSAHbS/wCg32ua76S0TGJP&#10;Eew8tHEjOYAiAbiSf60eOon/AKLXeAASe2pXQ4uKa8fGpFcy4Cuh8xdlvbvd67vzMXHqr35H/cfp&#10;2P8A9yMj9KHB6MWW788Nb6bBeGFwFYqDra78rIu+jswH0t+01M/7kY1nqf4Na2MaKd9tlVtRtZsr&#10;xnfSqoJFu21v0vtnUHtqy85n+DZ9iwP+0qgy5BIiMNZWdf3f0ZFt4MBgOPP6cVRlwE/z9/rMWP8A&#10;2f8AlMv9xbJxLziPoojIyH1ZL3WP/Quvss9Gm/KtLW2em+71P0NW30qKGY+F+iqrXJeo88GfwK67&#10;PyRS4OxnFj6msrJYdW2m2599W4fS9J2N6Nv5nqepWuPy7GvzL3xo6x7gGwBq4ngKryWaJy58YB0k&#10;J8X6Og9n/G/VNv4rgn7PLZZkcXCYEEer1y9//F/WOt0Fnq2WtJd6zB+jJdIaywj1vSZ7dtlltdPq&#10;2/8AF1/6T1MgCxrQ1w1b7SD4j2rW+rNlFWVkW2H6NTW7Z197/a+Pb7P0W1UurCpvUsk1tPpvf6jO&#10;2lg9T/qnOVwDWVef1c2dmELPqA4QP9WPl/wW90nE9Xpube0je6rIpezg7fQ3s2fv+9/6Sv8AtpIH&#10;QLgM11W99Yurc0sEOY/2u9ltTvztrv0WRX+lp/4Wr9EkqX3f+ncfq+X3Lv8ASr2v8Xh/RdP70P8A&#10;RftXG+L2+Dh9XD/Of3eLi9Xuf+pX/9LtLMFsEvLpbt3OcS5wj+aL3M2+vt/wORU6rPq/4RY3VqAy&#10;7IY8S6g47gT2PpPrc+Q2v82x35i27ep4db7anZNbLcZu+5ocN7BGrq2O93536TMf+Z71QdRTl9Qc&#10;HOYaHV0XOLTuY5jTGxj/APCer7WblX+IXkx44xIMjkr/ABseSCeQx+1lnOUJRHt78J1/WY5/4SsL&#10;pz68KprmxZZ+msnsXCKmH/i6f/BLbUZ2CLKzTawWUvG19btRB7f+RXNdU+vWf9psZ09tbaWOIFtr&#10;d7nkH3P2yxrGLOf9fPrC5jgH0MP0TayrVpP8pznVtf8A1lPizY8UI442RAV5/wBZbl+G5s05ZZmM&#10;ZZDZBPy/1fl/RXZTfZ127pGJS28stc1j3GNtbdXWXvh381u2rab9W8kGH5GOwT9Jge8/5r20f9Us&#10;v6k5FIys2ux4GVcxr2PeZLmgvdeP5T9z22PXUm2rh72fDurODmshhcsg+vDYaPxD4bhGasXLSoAG&#10;Uo+5KE5S/q/JH+6hxel4+G13pTZa8RZc8gvI52+39HTX/IZ/01z/ANfLh9jpqAANttTnkdyG5F1j&#10;z/XdYx7l0rrsb6O9kRMLjvr9aPtGPWCNrS90jiGV0Vfxeq/OTEji1EpcZPfT28n/AKA2fheGePJk&#10;JhLHD26AIMI8XuQr/unQ6H0zGv6JibLLK8o0+oN4b6TyS6z063t99b9v816n85/wasO6VVkZ32y3&#10;Id9nssZlZHTwCGvya2+kMljtn+Eb7vp/on/8VWodGymfYasXIxTg34uPRZUbObqXbKftHpb7Hfz7&#10;6vzWfznp/wDFaP2vp1D3WZl9TdTtoJ1c/n07GsA9Otm5ltn/AAfps/wiZPNDLLFilpDUWfTMcEfX&#10;jl/UyelEOV5jBLmc+KJOXIbqA48c/dnxQyx0lxZcP6X8vc5X6503m7DzLnbha2yloAhjRWW2enU3&#10;/RN9dbn1fLsjpGAS7TIqbjHyvx/UbgP/ADW7snGqy+m2Pd73vp6WxZ/1zy68/pmNkMyBk+hlFjnA&#10;mGi2onY0fQY39B9BiJ9Vr8Y9ANeRlNxWC+zHNpOtT3bM3DvH8um/9bo/8K2qQSj7s6MRQBjXyXER&#10;ZfZyHksEJwySJlLHmjIS9728ssnqlD5/RP2sr0RwMa2thyA6w02erjgGGEkN3V5Df8Nj+rVi5fof&#10;9ycTHULanVuYWPc3IuLjXafcWBm12XnOn6T8dtjG4+5v6XqWTh/8IiszKrKm25D2Yljm2WX1O4qd&#10;QXs6i3+VViXUZH/WfTVT7Uxz7Xjb9stNdX2Z5INYiy3Bwcrb/NNx6/tXUusWN/m7Ptv/AHGxFIck&#10;daIHH83emrDlcunFjlMYNMUSDKHuTn8/+y4/mn/1NrdVdXjY7zWwV10emyqoEuDRXS1tde53ufsd&#10;kfS/PXIwZ9xOq6rrAN1d7N291tlzg6I3FprDS1v5nqel9Bcn9ooBLXEAgwRPdM+EGB+8S0EpZL/6&#10;nIccP+dLKr43HKDy8TcojHXF+9kj6Mn/AEcT0nSMYCqva0ONdBdaef0mW+u6up3/ABOHgV2/+hdS&#10;qfWGvbdRY5u0vY5ung12n/Vqtg/WG3AodRR6Lq3PNkPEkOcGtc7c1zN3trZ9NVsrqhzLjdkWNe+I&#10;EEBrQPzWMb9FX4RIkSSNST/3rmZiJcHCJemEYcJH+FP/AMdlkTdKft6phlji0m5jS6A7Rzgx/tf7&#10;PcxySJ0Q1WZzLyAasU+qQD9J7fdRT/bt27/+B3pJvu4fvPt8Q9zguv6tr/Yz/dPc4D7PufN14q/6&#10;D//TuOAa0tcx36k9rWNreQ9ljv5uro+Y5pyK8h2/d+xcuuz/AAn82tHGrdSAwlheyiXBjW1gOF/v&#10;rtprLqqchu/9aqqf6bL1nWFzHV11O/Rem44t1JDXXg/zuF0l/wCkpwvd/St/q9XyP8N6ttn2ZXcF&#10;1bMdm01+kKbWN9Ibag0WVPLGauu9m/3vy/1z1f6RWs87w8Jx/wC9d/MPSNdzt4fy/wDQ/wCbcez6&#10;u9IxrvUzc0tpcS5lL3MqkT9H1d3qOY3/AINjFayetdGxKPSrtpsxgwtGHjw4Oaf8H6bP0fu/OsuX&#10;N9QozMjrGTX6T7Mp1rgGAEnYDFWv0W0+lt9/80tIfVahuLSLstwzclxbU2sA0tH0Nz936Wyv1v0P&#10;qM2f4b0/5r9JPYiD0Ftbfxtw8TCysnWkACtzGeo94Y0WP/mq2Wvj9M/8zardnUvrD06wU25F1ZI3&#10;MbaRa1zeN1b7PVbYz/i3o/Rr8S/Bs6XkO9K173GvUAP37ZNdphrcnGsprfR/pf8AB/za3MeodU6c&#10;7p/UaCbKnOsa0tc2LWCMtuO+N7PWY37Zj+n/AOjVH7hGTgIqJ2l/W/l6EkaXppv5NfoXWHdWJw7m&#10;NrymgOmsQ2xhIrLg0/zdlbn+9iF1vptPVc/Mfdu9LFwbbmbDBFl1uR6Dj+8xleH9D89WOj9Nw+l5&#10;hyKHWWWFrjvtLTtY0G7YxtbWfTfWz9I9KzZ6PVySYDaMJxmNWUMFv7u39Pn2oZZVKNbgf9KUIj/m&#10;+4tndUe7Yq+1HZnXiix2Jhvqodhk7bq3BmS8WNc+73Uuxn/Qt/Sb7f0VPpLKw2Y9+Pfn9RdOHjWO&#10;vtdJDbXuZ/Rw5v5vtrfkbP8AtP8Ao/5y+pH6tbVmDp7MO84tbOqV47MmvQVkCtleRV9H2VfaPbuR&#10;cvI6fi211dc6oy/JxXbqsJuOWV1O+k27Lw8JuVX6jH/pG0WPor9X9LdXemQhOfqJ1uv7sQPSyDKM&#10;IlGMalOiDrxR+Zqdc/aF31byb897mPY7GyKcDaGtx6ibG1sO0+3Itpurstorqqqx2enX/OqHRcD7&#10;Mc7pOaJ9aqnJBY0lz6y13rNawH339Psr+14zNn6V+Nl4f/ekr/U21Zn1f6lfRaMqm/FfazIYS5r3&#10;Mcy2zc54bY29rj+mruZXd/4GpdU3jOwsmolrix7d7eWlvo5NNk/8G9tieZcExCvTKzR8v/QVkYXK&#10;NS6ipj9/of8AHZ4r804hqiu2+h7RbUSD6mRWKmYVrbXbf8nZNNPTuo327/Tv/ZX/AHfT1VjHFVIc&#10;59t/07XyHurudXbbbc0+/wC0dUsZXfa239JV06np+Nb+lflo9NOO5o6o2hrQAKg7gV/Sttw2U/nM&#10;q2fqtrX/APJttWD+j+zqWDY52TXbYyt1tV0Ul2gcW/pX2Pb7f0GOx1Nllu7+fvxKa/09/ppe7LjM&#10;QOOIA1HzcP6X97+susDilXDrxTht+u6Rj/q4T+T++180WW2U11iX2F4YP5T77WtWL1jDwsm997B6&#10;cv8ATrc2AHMqY99l7h/xOP6z/wDSXW/8Kt54rrZTZWX2XmosqAEBm59w9b9+y/bZ+hYz+bf+k+n+&#10;jXP9VPo49+we2pn2dp5hznMdm8f6N7en4m//AE1eVSm8oZ4v1gNSlGPj+j6f8aSsmHFmhwZY8UbN&#10;XpIV68k4/pfI4dTKLnbWP98E7XN105/eatLB+rt+VYQ+xtNbHAWvOu0bGZFmn/A0W1usZ++/0f51&#10;Veg1Vvz2mwA1DYH7jDYc9shzvzW7G+9dL0wvNNdFoItyqiHPcCCcl1gyMqu3jY93UG34ln+i/Rf4&#10;NXp89lqVCNgaUNeL7WhD4Ny3pkZZDfFIxlKPBww9OnDCOT/nqZh04Q9Kmt1VUkt3nc4/ynvb7XWf&#10;vbUldgeizbyWhpa7gmJ2fyLElje7P3Pd4z7l8XF14m9wQ9r2uCPt1wcP6PD5P//UsvgNvJDHssgO&#10;OwGnKtP0MLIwqz+k6mz/ALm9Js/Qv/nv8JYtHGrYGhjnuBLMgZFdpa+yghlTzRk5Nf8ASnMZXu9S&#10;z9Yrq/QXfpalRL3NvrZQ9zjbVOPmVbW25DWjacLpH/afp1W5z99bP1//AElfr2fZHnwG12YAZtaz&#10;He28NZQNtbGvx/fVVY4vvuyK4/W7Mn9L6/8AwSz5HSPhPH/6Vg9DzEPRxeH/AHPDt/g/+o/1Xt+0&#10;42X9arZNWHS047fax9znlzhP0vTqdU1jf3FRy+v9QygdKqCWCsmlpDgxrfTbWx73WeizZ/otiv2/&#10;VivFtd9pvstqqaHWNrZtIEb3NtsDrf5tv876VaIzpWLd0bKysmlmM2tjn0ljQ11djh6tFLrPp2el&#10;S39a9V9nq3XbP9GnnIDIQOsr00+WuttUAAWNv++eew+nZmdYacOh17hALWgQJ0YHOftY3d+apXU9&#10;S6e5ot9fF1hpD3Bsj81llTvT3fyFt/VrNqGBZhbm1ZHqmwgkNLmuDA17N0b/AEtmzatHq5YXZBrv&#10;qr+1MFnvfWWeo4bn13V2Ha9n2hr97HN/mbEZyMREiJlZo8PS+tKq9yOu/h/3zg9L69nMvbj5bzkY&#10;+QW0vc4A2sD3Nbuqt+k//i7fprTysss6LnZra2sff1B1gr+m3c3Kpq2u9Td6jXfZvfu/6hT6T0zp&#10;mQ5uThU1HKAe5rBcbGUu9P2WWRZYyv0rn/zv/A761Rcxtn1Vxaqn+p6uTYWPiNza7s3Kc/afo/os&#10;bdtUczxUQCJCUYm9Dp+sj/0lARJjE1qR9nyybHVekWZtPUuk9PYDbV1D1Kqx2qf7Zj92ptbG/wCY&#10;n+1YfSgMLp9FGQ1ml19m8h742vbR6FlP6OqPT+0+99r/AOa/V/SQeoDJyuqmnGZ6lnUG4rmMGm42&#10;0UPjd/o95e61WmV10sDsbFxszBYHGw3gfastjJGVk4Z+liVV+nd9gZVbTb+h9T9Ys9RIxskGuHi0&#10;vX+rs2xCA4ZzJkZRieC+D9H1cU/60uLg/l7b0mimw1YzS3p/1ix7a/SJB9LMrZYGbvb/ADjtl+Jc&#10;9mz16/suQp+u49O6XlttZSQccOsuAdVttqdh21ZQd/2mvdd6OQ//AATP0/06lHAxozX9JLvUfh5l&#10;WZh2f6SsbPWc3b/psL7Nle3/AAf2lAG3/m1cxzPVbhm0OrJjc3Gvdd6e78zfTXs3JsrEoeEhH/B/&#10;lJq5oCM5AXwyHGP60Z/KRxf1f+e6FVTHC70XhlYa5gddoaG1Bwy6833O2WYLq7ftPu/T+l9oq/pF&#10;SJQG5ObQxjHMpxnMDqbC7c3YftdWPk2D2V+h/wApdVYz/tf9k6X/AILDQ8yxmOKsWuwvyJAxhbEO&#10;FP8AN5Gfc39H9m6cyuvKv/Mt+yUf9p6rUzRVQ2iir1DYbaA7fuDtr7Bc31mOO77Vm2tZn5W/9JT+&#10;pYH/AGhT8NEGYGhlp/c+SMVS4jvLXaJr/BlnP/Rx/wCs42l1TJdV6FTnOax9DZa39Ful1rdt2TW7&#10;7Rb/AMRjPw/+G+0rI6kMrKZh4WORtyHmv02w1ofWf0TX1M+hi42K/wBajaz0WP8Atf8AhVvZ4LbK&#10;4fZXurLB6drmB22y0bX0v9XDsY3/AIXEsVXpWK2zq9t3sP2WplVb2N9OXXndY+ygF9NN3o1+9uN+&#10;r7LP0ddP82mwJjihO9Bjj6dt4r5mPtkcFSJ/nAeLi9Xyy/ccrplLsWzMo1tLLnUurGgubTI2Ma6W&#10;1ZXu9TBu/wBN+qXepjZdy1a73OIG/eLWWe8cP9Kui/EzIPubc7Gs+zW/6Wj7H636XF9RVun49eXR&#10;dluf6f2q651ZqM3O9R9m9ldVjdld3ofQyvU9Oqiz1/Srtq9ZW8l7GZtjPRbS2mmw7Waj9NZVTXDn&#10;fmfZ8Cxuz/i04SBkY7yo3X7vj/hoAj6QB+783TJfqMf+pujY9v2zIqf9Cx5+TikhZpnMyCRE2P0+&#10;DiP+pSVH/Kf4X7VV6L/q7fR//9W9Y2j07y8V20gNsuFn8za+P5i11cbOq1f4PMwf57/D/wCGS6jb&#10;kdP6W/KYSzJueA1z9MhheGU7sxrfZ6/pOd6N+1lmUz07rq0e1z8c7wS99VbXNyWtaQGHXd0igfoK&#10;qW7f0/ULv0lP+iovStqr+x21ZDGlmy+2wOktOlW212Q4izK/Sfpftn5//af9B6ag5iUYwsj9KH/T&#10;j6v8Fp/DJ5Zc1ESnKQAmTEkn9GX7zw7xts3gkPGu+Tun97f9JSuysi9gZdfZc1urWve5w/rBriul&#10;6P07pr/1+7EBYwb212udYCbC77Gw1vO3f6f6xbu3/Q9NX8+qvOxXY94BY5p9OQJa6P0drT+Ztd+6&#10;m448cTKJ0sj+9wutzHxDFhzQxSiTKVcRH+T4/leP6f0y7qNzqq9rWsAdZY+drZO1ug9znv8AzGK5&#10;kfVbOoa6xhptYyAXB3pn3GGaW7W+7/jEf6q5mNQctmU8VNtrY8E67i0ljqmMbL7bHes306WfpLP8&#10;GtnGZm9Qyvsr92Li21PfZjsg5G1r6mUC6/8ASMofbd7/AEcb31+j/SvUQkYRx2T6taVkzcyOZ4Iw&#10;j7EQDKUvH92ThdK6N1OnLbk2MOLTU1xtvJa72Ore5rWsY/8ATb49Rv8Ag/z1m/VrOysjK6d015Bx&#10;6BlWt01c62i7+c/qOtfs/wCNXZX4nQofS/KuMjbY6rIyrAA1vpu9R9Tr8f8AR1ex+7+arWQz6sM6&#10;B1zBzq7jb028mpr3EF1bnAPDXvZ7LarcdtrqLmf+rIxlhwmwRIWbI+xOQ5J8QuokCMK0l/XKfHyD&#10;ktpxa6GNzLa24f2smS2jVvsr27a3eg70brv+4v8Ao/0irNyLbfrLjX1ezpjLjg0sB0mpldzm7P8A&#10;gsd1Nb1N7rOjYWXm5Q2Wsa7Hx2O0l5Pp3PH8jb+r7v8Ah7P9CqxzLqun9JrGFZTRjXi1+bbY0vdZ&#10;c17Mi2zGYzdS23Iyfbuus9Ov0WWp2UxBkCQOEHhH72XoP70Y/wDpRz/hMM5w+5lMpnKeAcR+TDC/&#10;V6v38joxtd0zMaA19L24tjmiC1+O5vo+4fR/U7aa2f8AEvUcatr/ANt9OOkPe9o/kZNGyf8At2mx&#10;Ea5tXUMrDydwx7r9wcwBzq7GPc7Hvawx6ntsfVazd76rf6ixPrNl5XT+s15OK8MflYbq7WxILfWy&#10;qHNd+99BllVn5iWbHxEAaHhlKP0liW/Bssv13FIyqWOEgTfDKMc3F/jcHG7uDl15PT8bKtMvNFbv&#10;s72b23Oc1mhs3fqzG2s3Z1bP+U8anHxbf8J6pMYvrcb95bk2OLq7y0P2O99mZ1CyfpPxcd9llO7+&#10;e6hdiVLM+rwfkdGw/Q3PfUfs1lfcPdZYMUt/eoyGt9Ou3/uRRkULZa97wyup7DSCG0OcPY8M3Xfb&#10;cgT+ko3V5PWvT37LcDH6TjfzmcrFcMYiIFafYxcXMT5mfuS/meIQv0xnPJxSxcX9Xg/WS/1WFDmX&#10;5NdlTKiRSTbONZ76jF9uj6ne3d+b6jNlv/CKnVksp6X1LqVTPTbZZk3VMmdra2/Y8dm+G7vfT7XK&#10;z1e5tIdka7KDlPG76UNsfa3fH52qz8qnZ9W8Hp5kPzPsmM6OZtc3Jv8A+pes2zXAT6OKH4R9TuQi&#10;OOU619X2SNs+l47KMWuWMAxWmnLe1gZvsoPp+i3U+x+2my3/ALkv/SWKbH2WbLrAbXPYabw0bney&#10;x+RRkVVBrrLm1fa76cqqr9Y9H0siiq/0bq1Y6jbXNtNTQ0tIvuYABubaSxuQ3b9Ov1muovf/AIO/&#10;0v8ASVKm0/oDJ4eCPEaHhW8Q19yq4joD83B/W/v/ADOBz3OyxZ5YfmjwGU9ahKeThyn2pfuY+Dgx&#10;T/z3uOg0MyG1+o5oBb+hyayHse1vsY12w/pW17fTbfX+l/wT/U9NJUqcwNsJkNe8l9jiD6djj+fl&#10;VM9/raf0/G/W/wDuR9v/AJlJP9rH7vuUL7f1v3v3WP8A0iPu3t+8fb2/8qeD/M1/6n932/a/yf8A&#10;k3//1tRhe2KqWeo4llraGTWLBDd+Zpt/ZVtP/lix9eNlf6F9Kh1RlP2F1bbWuxSysXW+1rfSfY/M&#10;vb+jDKveyj0bLqmV13V+pd6f6RBfmUWVmvHba+mwAspFFz3G1vu39TZ6Zfl+7+j3b34X/dT6dahm&#10;3uyLtuWx2FjVmt9TMqA+51TGspNlrf1P06vpfZ6rX2Pv/nWU11+kqfNEERAI+azR6cMtf8fgYPhO&#10;LJHLOU4SjUKjxRlH1SnH5eL+qqjqN9tTWY2OwMafVc7Iea3udaA5trceqq/ZT6IY3H3v/wBJ+jrf&#10;6ia3M6h6eQ40UD7Oxr7D6tjz6Vm5lmRXW2iv1GUbbfVb6nq/ov6iRocHsAgGwn0CdGl7v0lmM92v&#10;6LKd+lof/gsv/jvTRcawMzMW5hIDnvxXtdo5pePUayxv71eRj1f9ufuKEcxkhERiQIxGgrs6EuS5&#10;eczllDiyXx8XFk+aPhxOZi9Po6dZ624330sbb6xAADWOa3Ibjtbu9Nr8W/8AffY//SLQyLXtrvfu&#10;Laci8YtrxAmuhji6qXf9yMu7Jbt/7Ueh9j/7UKWRhOwZvp9E4TQ9gpuc9mz1Rs+z1+jXkPya32bP&#10;s9DGfaf+0tW/2emLCzrKa6MB9MY4IxfVseHWPtc313OyMfa6r9NY53qsZkX+lb/xVuyGWQkcQ9X8&#10;P/QW1u3DmYu1uF07GFlp2lpAIsAYW2Md6lrfXr2uZ/SHNrx8T6dX6b0MSy56NRwGYN9Yto2NrdEt&#10;B2Q7fUW+6rZY3fRsdvoWL1T31X4lYbXj1Ues+lgDG2WH1HVC1te3fVUyj+b+hY+39L/NoTw3Atys&#10;jCYK/SLLTTWNjLKgxvq1Oqb+j+hVY+qzb6lV/wD1xMskCpEHfX8LkrgCHK6acvqtfT8i23IbXeHV&#10;ZF7mCttNdVeQ+uyqptfq31+t77bP0X2Cq/0qq7d6uuyW9Vdk9OeHfZMphZiVk/QLAfQ2/u3ZFfqM&#10;s/0mTd6iD1BhutymVP8A0j8ioY9mv0n1Y9bD7f8ABPqe/wBZn+Ex/VVdtuM7Ho+x0ZVfUWuY6iwb&#10;ntyH6utFERRWzF2stxrXPr9bG9WzI/SelWrnLyxyxkSIieEDpDT5+KP9Zy/iUOb9zBPADKGM+5KM&#10;eKUpz/cMY/oe2ywc7FzbMdudkNw+o12Mx7Te1wpvdUWM9bHyGNe31n1+j61Fn/Gf4RUPrvWRZ020&#10;tg2U2iT3HqusH/SfYtnE6k4dQym4uVVg151rXNxbGOya/tNYhzBe30un/nV0urpfkW+nRR/2oWd1&#10;DEy+rYtNF19VP2d/vZ6bi9l7W/Zslom57W+u1tHqsZ+ht9CnMq2evf6ro5oAx4pfLAxOkv0jD5T+&#10;lH9Wz4+TEMk8mOPB7mSOWQv5/wBXmgdP0P8AdCL6p3/5OyGWZDqKqLSN9bw1zGZLWNupe6zayrFz&#10;3Uen9p/7RdQrxsv/AI/Zt6piOpsNRc9thNXqVUWmoMDmtDKiyp3ty8llWz0/+8/F6Pj/AODtWZ0r&#10;pmFg2gGcguNgBt1b6lTg1r2UfzbHvxrPpe+z/RrZx/1jLiS5mPW60kmT6j2vpxWf9bb693/sOhPn&#10;APlFgdSnJyAyCYnknU9AI8I9sS+eMZSjL53K+tGZTd0h1uNY22vJtsqZYwyDuNNz2/1tiG3PPUeu&#10;dExsOHtx2tybAdWh/pguZb/Ix6q/03/GWJuo4FeZ0zEe0NblMoZaHk7Wmuupu/7Q7+TvZXjv/Mtt&#10;/wBD6qodC/yf1LKtzj9ibVQWvGRNZ97mS3Z9Oz2s+hT6qGKEZ9dbl/zhwM+WRw4ZyA4yB6Y9Zy+W&#10;I/xnpcqkXX7MYlrxY44dxG4sc/8ARN3t2+/HyGbac3Hf7L6f+FqrWa61lmPTfU0115DG3Bh12lzQ&#10;X1Bx+k2t+703/wCi9NWLrmvYd8sqdo6rcPXsBHuqyrKnOZ02t30Laan2dUtZ+ivtwkVhbc9vuDG1&#10;1t1qAZAO6uinG/Nxv5mz9I1n6DFqxq8fZdketTZkbIHjZ8HmJY4ywyxSnETxni09X3fHL+cxnh/f&#10;l+hD5Mv+3aIpsLgxwO9w3NqaC+1zf320N9zav+Hv9HG/4dJaTaHmt7MdjK6Qd1uoZXuP5+Rfc79J&#10;c7/SZNtuQ9JHh8dWD2cHD/N5eDb7x/W/2X83/wBT9/8A6q//19u3qHVbam14+Ix1jw0Vvfe19e13&#10;sZdt20+ozf8Aov5yv9Y/Q5PoLFc+63cTdkDIDTY82OLHtaJawtoZ+qfZ7Lf0bfTqsxbf0lf6T9It&#10;rHcWtFhJdtqsu3NBG54a5n2pg9no0f8Aae+5/wDyjZ/2n/w9cbsaq7GoqeXMdVUzZbWQHsLgLHxu&#10;Dmurs3fpqbG+lYoMvIw972sPpPtnITL1fpxhGP8A02LlfiUhg97PEcJyxxD2xrEe3LJKXqMuL/Jt&#10;DHx8G1xwrWHFusltdmM40su/O/mG7sarMb9P0/R/Sfz2N/oqj3U4mFkjLzMq7IyGtD6sfaw2OIDm&#10;V2txMOql+Td7310XXfoqv+t/oqvU8fJxsI2W20WG4ltbGUkWPghjS31braaH/aXVVst2W/pP0lf8&#10;ytnpAPTOm4xLnWZF7vteTc4zZaZDK7LbHHfZvrqdZ7/9KquPlJTznDKRBAPHXq4f8L9Hi9Dezc7j&#10;x8uM8fXGXybx4r/vRcZ91uSa84llzySzEqrcH1Mc/wDR7G2N9tuQ6f1vJ/Mq9lPp0fzomUCKrpLq&#10;q7qG0vMDduvr+0Zf/oRY52z/AIP/AI9D6nivxer310v9J7vVYCSQ13pkt9+jtltuDkfo8rZ61Xp/&#10;4Sv2Kxbi9Utb9nrwbmva5kNf6ddbQxzLGxfvdXZXtZ+jfj+soI4pzIEImWtEDXg/l6vU2pZMcI8U&#10;5xhE7GREU5rpfmZjXGRvZTPkKat3/Sueq1Flb/Sc4T6uLTv8yw2V2/8AVozsHMquusyLqqmvsFp9&#10;NrrnD1t2xsvsw2O9JtOxBs6bl472bcjHsr2ONVoZYA5j3+ruZXv/AMG79D6XqfyFJj5DmZxuOO/0&#10;Pmj82P0T6/vxa+T4jyeM8OTMImoz+WZ9GQccJemP6TUsoyBjUGgi26HUHHB22+rQ09P+11uduq9J&#10;uF6dlnrupZTd6dnrf4JWn4XU6Mewuwnsssa2pz6LK3nHxXFvsqpL68htltf+Hcz9Jd6X+DoprWrj&#10;4ePgXWAAW3VtD824gA23N2tbU5rfbXRXe+rGZT/Iss/SW/pFk9OzM2nqWN1HOeHdO616/wBnbB3h&#10;lZ9O91stb7s7Hc/Nr/f/AESnycvDEIxyAzlQy5TE8Ps4eL0iP7/+H/m2HHzeXmDklh4Y44E48PHE&#10;k5s0Y8UuL1R4YNezDyJtrGFfXR6ZcPayvYxzMZlFlXrWV/zVlLH1bEa60tuddk1Ox8usCvqmO8bd&#10;ltbWfrdT/wCauoYy6lt9lFlmzDvwsn+arXQNB3tw7QHOqvrq3jT2bzlWs/lV/oPWq/41Vep1Cxrs&#10;xjm1W1gG+xw3exm44+S4fu9PdbbXmf6foWX1Cn/AUJ+XkI3MYyT7cY/MfmM+KUv8Hh9pZy/xMyGL&#10;3Yxic0piIjxDhGPgiIy4uL1+57zkWAUttscD+rZFVrgBLi21rMd7GN/Pse1+Q6utvve+paGNkY/T&#10;agMxwGVY71r6m+8tc4DZS5zfY30qG1U+9zPU2eqlh4OHU9uRTjNouEs2vc6z0XsLqrKGNe+yur7P&#10;b6tX6D/rf6KxVsS5+ICBRY/N0mWPc7cQ31fc1mx7X3+pd61N3o5PqfpL6f8AA5ZPFcaPp3B9MvL9&#10;J1Gvj0WjcGMN+PVDWWFzKoZSBZi05oyHVvxfs7Xuyr7PTtqyP0GRR6tCv9M6hgvyq7Lw+51rvQry&#10;XMjGabAx/wBlxWXO+0t+0sfX+vXY1f21/wCj/RVenQqL6HsaMF0Gdt+W0QWxAZhYR2+x3tp+0X7f&#10;0X+CZ+r2oOVU+2iGn3k5GUCed1R9LH/tb2V/5iffFoeulj/pIq+rZqxMFmI17tuNbjB9VmTUGh4F&#10;DnUS9gBryG7Kf5u+q1XejuN7rqLQxmWb2i5obDWg100UbWzZ/N14723s3/osv7TSs+6Rl5LqwNnr&#10;V344P0X2ZTK8jGn/AILGs9fLt/4qr9y1Wuj+lVk22NJNWHjsD3O5c7dkXbnf8Ja9zf8AruSr3IZ5&#10;DJUjcDGWQg/LjqHucTn/ABTloTwmYA9wnHj4gPXkjkzY4e3xfu/pJjeMrMq020MeDVX2awHeXf8A&#10;GvYz9LZ/6LSQsNp3OjVzKnAfFwGO3/pXJKh7k79yz7l8fF1bnsw4ODhHt1wcNenh7f4r/9DZe/1q&#10;L7hq417n7ToXODcWuxoPu+zvr/mP+4WR9pxP0fqVo8b82yknawOcC88NZWIdb/VrrrTNZ9GrQC12&#10;O3VsPeC8Oa9w+jj07av1TDb/AIP9Yv8A0iB1C9mNjWB7odk7rrj3Zjg+qGf1sl7fU/4uuv8A0qWb&#10;OMWTPlP6GPFjhHvOUss+H/oNDBy0s2LlsIOk8ubNll/UhHDj4v8Apf4bQyHv6r1auqobGNLGUtP5&#10;u+acVrv+Kpddl3f8LbvWxlPpfa7YIqEMrA/cYPTq+l/wbVn9AqLH2Zd3ssrabHeV2R+irr/6xj+o&#10;z/rCvWW066iPu/govhkZEZM0tZTNX/d+aX+FNn+M5Ig48EajHHHirz9MB/gxi5P1i9r6s7nbXVkn&#10;xIrDsLM/8BrtctXCvN2AKySX4ZFToPNZk41n9na+j+xUqvUAyzCx7IDm1W2UPHMtsDchgM/vbchU&#10;uhZLcWxldzv0de7DyXd9gIFV39ln2bKVY5Pu/PSJ0jx+r/Z5vX/zJNyMPvfw2AGs+AcJ/wBZi9H/&#10;AD+Fv52RRRWH5Dd9NraangDxuuqa5jz/ADVnu/R2/wCk/nf0L3quMnI6c/0QK7Wtd62Na9s7S4ez&#10;Jo1/Pbs/R2eoz1a/5v1aVo5mHS/1MLOr30249tN9YiS31q/dXu/wlf8AO47/APSbFgDPpwAOm9fk&#10;248uxsoSxt9RM+rVZ6d3su/7UU/zuPlet+fZdWruLMcOTIZgywSyTBocft5P5zi4Y/v8frc3meTP&#10;M4cPsng5zFixn933MP8ANcP/AFOeNPk1XWYdPTqXluV1axrS/Ullbt7fWP8AxWMM3Nf/AOg60uqY&#10;VOfg/ZKj9lbS6t+BZBIodSPTxDsE7qvS/Vshv7lnqf4NUujWP6hfd1yxhZSWnG6fubt3A7RmZVdb&#10;hurpbXVR0/G93816/wDLWpI2+7Tmf+/KTDH3Rky5B/Pn5T+jij6ccVmef3X2OXxS15aPFKX72efq&#10;nbUxrOo1VMOaB07Lx2v23DZc0CKsfEyA5m5uVhs9e5nv/T/ZfVo/wdSm257Xi5jPQeXODqC4PNNr&#10;IrycOxwj1PRd/YysO2i7+bvTdRPsc08/oqtO+1rsq7/p5FSFVYW177SW1AMrynaNaxrf0WH1Sw/9&#10;1N32DqH/AJrbca//ALzkuVxjHCUwSYGcoG9f1eL9RA/4Ptf4iOcyjPljy/CIZY4oZsZj6f1+b+k5&#10;MX/VPe/8Oa1xb0536vY1tb2j7JiOD7Dc1u3HrwqSz9J+1cKx2PgV/wDcvptvTb7t/wBmvursOd1Q&#10;uNZOJQ1uj3B1mTB/O2tDcKp2x3s/nNitsdk4psYWhj2k/SALq7AHUmyl/wDgrvRsto9av/A2IP6S&#10;oNND2V2wbBY6D6FAIY/P9N3tfb6n6t0qh/8ASc79L/R8O5Nychyxkck4CX7tGQ4v73D8y+HxPmpx&#10;hjxngnRlmyTETGEY/NIcXyx/Tlxf3Glm9MOK6wnIyTkG4OtcXNZ7nVVWu/V2V+i3b9Flb2WbKv0S&#10;rYVlleT6VxG9lTRW5oj1K2ue+21v+hfusY3IoZ/xn8zZWtLPaw1D02+nX6jNrC4vIH2enbusfust&#10;f/pLX/zln6RZ1lDLW7XHg7mua7a5rhw+t/5r/wDV6aOQx5+VqIjDJxZOGYH7uWcYwl/V4fSty/GM&#10;vK/EJCUpZeWlDDcP0o8eDFP3cQ/RnxS4pQ+Sa9GHbdj411Jab8Rr8OyqxzmseKH2VUWCxjbPTyK6&#10;XbGvfVbvpvez9GpjHuwxeb3MDc70o9PdsZbU4+njvsshz/tNVn6K7ZSz7RjfZ/T/AE1SbGpyK7Km&#10;NzrmtycpjLIFHNlV3u/o/wBJ9uNj1/8AqxXh6j3v6b1ENyKcitxZcGhnqVgtryKba2+1mTR6tT/V&#10;p/R2fzn6G2lZubleY5cTnLhMBcZ8JuQhk/xf3nZw89y/NcEYE3O54+KPDZxS/wDQGHS4F246j1KG&#10;keXqi4/+26Sj0IXFtYsJfczJFL3HlzqBl1eof+M9P1ElHw/qLsfNwf8AObHF+u4P6nH/ANw//9k4&#10;QklNBCEAAAAAAFUAAAABAQAAAA8AQQBkAG8AYgBlACAAUABoAG8AdABvAHMAaABvAHAAAAATAEEA&#10;ZABvAGIAZQAgAFAAaABvAHQAbwBzAGgAbwBwACAAQwBTADMAAAABADhCSU0EBgAAAAAABwAGAAAA&#10;AQEA/+EbE2h0dHA6Ly9ucy5hZG9iZS5jb20veGFwLzEuMC8APD94cGFja2V0IGJlZ2luPSLvu78i&#10;IGlkPSJXNU0wTXBDZWhpSHpyZVN6TlRjemtjOWQiPz4gPHg6eG1wbWV0YSB4bWxuczp4PSJhZG9i&#10;ZTpuczptZXRhLyIgeDp4bXB0az0iQWRvYmUgWE1QIENvcmUgNC4xLWMwMzYgNDYuMjc2NzIwLCBN&#10;b24gRmViIDE5IDIwMDcgMjI6NDA6MDggICAgICAgICI+IDxyZGY6UkRGIHhtbG5zOnJkZj0iaHR0&#10;cDovL3d3dy53My5vcmcvMTk5OS8wMi8yMi1yZGYtc3ludGF4LW5zIyI+IDxyZGY6RGVzY3JpcHRp&#10;b24gcmRmOmFib3V0PSIiIHhtbG5zOmRjPSJodHRwOi8vcHVybC5vcmcvZGMvZWxlbWVudHMvMS4x&#10;LyIgeG1sbnM6cGhvdG9zaG9wPSJodHRwOi8vbnMuYWRvYmUuY29tL3Bob3Rvc2hvcC8xLjAvIiB4&#10;bWxuczphdXg9Imh0dHA6Ly9ucy5hZG9iZS5jb20vZXhpZi8xLjAvYXV4LyIgeG1sbnM6eGFwPSJo&#10;dHRwOi8vbnMuYWRvYmUuY29tL3hhcC8xLjAvIiB4bWxuczp4YXBNTT0iaHR0cDovL25zLmFkb2Jl&#10;LmNvbS94YXAvMS4wL21tLyIgeG1sbnM6c3RFdnQ9Imh0dHA6Ly9ucy5hZG9iZS5jb20veGFwLzEu&#10;MC9zVHlwZS9SZXNvdXJjZUV2ZW50IyIgeG1sbnM6c3RSZWY9Imh0dHA6Ly9ucy5hZG9iZS5jb20v&#10;eGFwLzEuMC9zVHlwZS9SZXNvdXJjZVJlZiMiIHhtbG5zOklwdGM0eG1wQ29yZT0iaHR0cDovL2lw&#10;dGMub3JnL3N0ZC9JcHRjNHhtcENvcmUvMS4wL3htbG5zLyIgeG1sbnM6dGlmZj0iaHR0cDovL25z&#10;LmFkb2JlLmNvbS90aWZmLzEuMC8iIHhtbG5zOmV4aWY9Imh0dHA6Ly9ucy5hZG9iZS5jb20vZXhp&#10;Zi8xLjAvIiBkYzpmb3JtYXQ9ImltYWdlL2pwZWciIHBob3Rvc2hvcDpEYXRlQ3JlYXRlZD0iMjAx&#10;OS0wMS0xNiIgcGhvdG9zaG9wOkxlZ2FjeUlQVENEaWdlc3Q9IjUxNjhDMUZBNDkyM0FFNjVDNTMw&#10;QTcyMzhGQ0VDOEE0IiBwaG90b3Nob3A6Q29sb3JNb2RlPSIzIiBwaG90b3Nob3A6SUNDUHJvZmls&#10;ZT0ic1JHQiBJRUM2MTk2Ni0yLjEiIHBob3Rvc2hvcDpIaXN0b3J5PSIiIGF1eDpMZW5zPSJIQyAx&#10;MjAiIGF1eDpTZXJpYWxOdW1iZXI9IkRQNDAwMTYxMzMiIGF1eDpBcHByb3hpbWF0ZUZvY3VzRGlz&#10;dGFuY2U9IjE4NzQvMTAwMCIgeGFwOkNyZWF0ZURhdGU9IjIwMTktMDItMTlUMTU6MDk6NDErMTE6&#10;MDAiIHhhcDpNb2RpZnlEYXRlPSIyMDE5LTAyLTE5VDE1OjA5OjQxKzExOjAwIiB4YXA6TWV0YWRh&#10;dGFEYXRlPSIyMDE5LTAyLTE5VDE1OjA5OjQxKzExOjAwIiB4YXA6Q3JlYXRvclRvb2w9IkFkb2Jl&#10;IFBob3Rvc2hvcCBDUzMgV2luZG93cyIgeGFwTU06SW5zdGFuY2VJRD0idXVpZDpFQzU1QUYyRUZD&#10;MzNFOTExQTZBNUQyNzI2NEY5OTMyMSIgeGFwTU06RG9jdW1lbnRJRD0idXVpZDpFQjU1QUYyRUZD&#10;MzNFOTExQTZBNUQyNzI2NEY5OTMyMSIgeGFwTU06T3JpZ2luYWxEb2N1bWVudElEPSJ4bXAuZGlk&#10;OjAxODAxMTc0MDcyMDY4MTFCNzVCRTRENjM3QzRGREYwIiB0aWZmOkltYWdlV2lkdGg9IjE4MDEy&#10;IiB0aWZmOkltYWdlTGVuZ3RoPSIxMTk4OCIgdGlmZjpDb21wcmVzc2lvbj0iMSIgdGlmZjpQaG90&#10;b21ldHJpY0ludGVycHJldGF0aW9uPSI1IiB0aWZmOk9yaWVudGF0aW9uPSIxIiB0aWZmOlNhbXBs&#10;ZXNQZXJQaXhlbD0iNCIgdGlmZjpQbGFuYXJDb25maWd1cmF0aW9uPSIxIiB0aWZmOlhSZXNvbHV0&#10;aW9uPSIxNDk5MjQyLzEwMDAwIiB0aWZmOllSZXNvbHV0aW9uPSIxNDk5MjQyLzEwMDAwIiB0aWZm&#10;OlJlc29sdXRpb25Vbml0PSIyIiB0aWZmOk1ha2U9Ikhhc3NlbGJsYWQiIHRpZmY6TW9kZWw9Ikhh&#10;c3NlbGJsYWQgSDRELTUwTVMiIHRpZmY6TmF0aXZlRGlnZXN0PSIyNTYsMjU3LDI1OCwyNTksMjYy&#10;LDI3NCwyNzcsMjg0LDUzMCw1MzEsMjgyLDI4MywyOTYsMzAxLDMxOCwzMTksNTI5LDUzMiwzMDYs&#10;MjcwLDI3MSwyNzIsMzA1LDMxNSwzMzQzMjsyMzFEQjBCOUM4NDY4NkFFRkZDNEIxNzVCNjU4OEE0&#10;RiIgZXhpZjpFeGlmVmVyc2lvbj0iMDIxMCIgZXhpZjpDb2xvclNwYWNlPSIxIiBleGlmOlBpeGVs&#10;WERpbWVuc2lvbj0iMzEwIiBleGlmOlBpeGVsWURpbWVuc2lvbj0iMzI3IiBleGlmOkRhdGVUaW1l&#10;T3JpZ2luYWw9IjIwMTktMDEtMTZUMTI6MDM6NTkiIGV4aWY6RGF0ZVRpbWVEaWdpdGl6ZWQ9IjIw&#10;MTktMDEtMTZUMTI6MDM6NTkiIGV4aWY6RXhwb3N1cmVUaW1lPSIxLzI1MCIgZXhpZjpGTnVtYmVy&#10;PSI2My8xMCIgZXhpZjpFeHBvc3VyZVByb2dyYW09IjEiIGV4aWY6U2h1dHRlclNwZWVkVmFsdWU9&#10;IjEwNjkxNDk0NjgvMTM0MjE3NzI4IiBleGlmOkFwZXJ0dXJlVmFsdWU9IjcxMjc5MDU3OC8xMzQy&#10;MTc3MjgiIGV4aWY6TWF4QXBlcnR1cmVWYWx1ZT0iNC8xIiBleGlmOlN1YmplY3REaXN0YW5jZT0i&#10;MTg3NC8xMDAwIiBleGlmOkZvY2FsTGVuZ3RoPSIxMjAvMSIgZXhpZjpGb2NhbFBsYW5lWFJlc29s&#10;dXRpb249IjE2NjY2Ny8xMDAiIGV4aWY6Rm9jYWxQbGFuZVlSZXNvbHV0aW9uPSIxNjY2NjcvMTAw&#10;IiBleGlmOkZvY2FsUGxhbmVSZXNvbHV0aW9uVW5pdD0iMyIgZXhpZjpGb2NhbExlbmd0aEluMzVt&#10;bUZpbG09Ijg0IiBleGlmOk5hdGl2ZURpZ2VzdD0iMzY4NjQsNDA5NjAsNDA5NjEsMzcxMjEsMzcx&#10;MjIsNDA5NjIsNDA5NjMsMzc1MTAsNDA5NjQsMzY4NjcsMzY4NjgsMzM0MzQsMzM0MzcsMzQ4NTAs&#10;MzQ4NTIsMzQ4NTUsMzQ4NTYsMzczNzcsMzczNzgsMzczNzksMzczODAsMzczODEsMzczODIsMzcz&#10;ODMsMzczODQsMzczODUsMzczODYsMzczOTYsNDE0ODMsNDE0ODQsNDE0ODYsNDE0ODcsNDE0ODgs&#10;NDE0OTIsNDE0OTMsNDE0OTUsNDE3MjgsNDE3MjksNDE3MzAsNDE5ODUsNDE5ODYsNDE5ODcsNDE5&#10;ODgsNDE5ODksNDE5OTAsNDE5OTEsNDE5OTIsNDE5OTMsNDE5OTQsNDE5OTUsNDE5OTYsNDIwMTYs&#10;MCwyLDQsNSw2LDcsOCw5LDEwLDExLDEyLDEzLDE0LDE1LDE2LDE3LDE4LDIwLDIyLDIzLDI0LDI1&#10;LDI2LDI3LDI4LDMwOzMwMTkwNkMxMUNDMzcwNTNENTk5OUNGQTI4QjFEQTU0Ij4gPGRjOmNyZWF0&#10;b3I+IDxyZGY6U2VxPiA8cmRmOmxpPkphbWVzIENhbGRlcjwvcmRmOmxpPiA8L3JkZjpTZXE+IDwv&#10;ZGM6Y3JlYXRvcj4gPHhhcE1NOkhpc3Rvcnk+IDxyZGY6U2VxPiA8cmRmOmxpIHN0RXZ0OmFjdGlv&#10;bj0ic2F2ZWQiIHN0RXZ0Omluc3RhbmNlSUQ9InhtcC5paWQ6MDE4MDExNzQwNzIwNjgxMUI3NUJF&#10;NEQ2MzdDNEZERjAiIHN0RXZ0OndoZW49IjIwMTktMDEtMTZUMTI6MTE6MDkrMTE6MDAiIHN0RXZ0&#10;OnNvZnR3YXJlQWdlbnQ9IkFkb2JlIFBob3Rvc2hvcCBDUzQgTWFjaW50b3NoIiBzdEV2dDpjaGFu&#10;Z2VkPSIvIi8+IDxyZGY6bGkgc3RFdnQ6YWN0aW9uPSJzYXZlZCIgc3RFdnQ6aW5zdGFuY2VJRD0i&#10;eG1wLmlpZDplZTQ0YmU1NS0yZmUwLWFkNGQtYTUyMS1kZDZmNzYwMjA0NWEiIHN0RXZ0OndoZW49&#10;IjIwMTktMDEtMjJUMTA6NDI6NDYrMTE6MDAiIHN0RXZ0OnNvZnR3YXJlQWdlbnQ9IkFkb2JlIFBo&#10;b3Rvc2hvcCBDQyAyMDE5IChXaW5kb3dzKSIgc3RFdnQ6Y2hhbmdlZD0iLyIvPiA8cmRmOmxpIHN0&#10;RXZ0OmFjdGlvbj0iY29udmVydGVkIiBzdEV2dDpwYXJhbWV0ZXJzPSJmcm9tIGltYWdlL3RpZmYg&#10;dG8gaW1hZ2UvanBlZyIvPiA8cmRmOmxpIHN0RXZ0OmFjdGlvbj0iZGVyaXZlZCIgc3RFdnQ6cGFy&#10;YW1ldGVycz0iY29udmVydGVkIGZyb20gaW1hZ2UvdGlmZiB0byBpbWFnZS9qcGVnIi8+IDxyZGY6&#10;bGkgc3RFdnQ6YWN0aW9uPSJzYXZlZCIgc3RFdnQ6aW5zdGFuY2VJRD0ieG1wLmlpZDo0NWU4Nzk5&#10;NC03N2E1LWRiNDMtOGRmYi1mN2ZlYjExMTVmYjQiIHN0RXZ0OndoZW49IjIwMTktMDEtMjJUMTA6&#10;NDI6NDYrMTE6MDAiIHN0RXZ0OnNvZnR3YXJlQWdlbnQ9IkFkb2JlIFBob3Rvc2hvcCBDQyAyMDE5&#10;IChXaW5kb3dzKSIgc3RFdnQ6Y2hhbmdlZD0iLyIvPiA8cmRmOmxpIHN0RXZ0OmFjdGlvbj0ic2F2&#10;ZWQiIHN0RXZ0Omluc3RhbmNlSUQ9InhtcC5paWQ6MDIzNmU0ZmItMDBkMC00N2VhLWE2MzYtMmY3&#10;ZmY1NzA5NDc1IiBzdEV2dDp3aGVuPSIyMDE5LTAyLTEzVDExOjA3OjQxKzExOjAwIiBzdEV2dDpz&#10;b2Z0d2FyZUFnZW50PSJBZG9iZSBQaG90b3Nob3AgQ0MgMjAxOSAoTWFjaW50b3NoKSIgc3RFdnQ6&#10;Y2hhbmdlZD0iLyIvPiA8L3JkZjpTZXE+IDwveGFwTU06SGlzdG9yeT4gPHhhcE1NOkRlcml2ZWRG&#10;cm9tIHN0UmVmOmluc3RhbmNlSUQ9InV1aWQ6OEFFQkZEODhGQjMzRTkxMUE2QTVEMjcyNjRGOTkz&#10;MjEiIHN0UmVmOmRvY3VtZW50SUQ9InV1aWQ6ODlFQkZEODhGQjMzRTkxMUE2QTVEMjcyNjRGOTkz&#10;MjEiLz4gPElwdGM0eG1wQ29yZTpDcmVhdG9yQ29udGFjdEluZm8gSXB0YzR4bXBDb3JlOkNpQWRy&#10;RXh0YWRyPSI2NjcgQnVyd29vZCBSb2FkIiBJcHRjNHhtcENvcmU6Q2lBZHJDaXR5PSJIYXd0aG9y&#10;biIgSXB0YzR4bXBDb3JlOkNpQWRyUmVnaW9uPSJWaWMiIElwdGM0eG1wQ29yZTpDaUFkclBjb2Rl&#10;PSIzMTIzIiBJcHRjNHhtcENvcmU6Q2lUZWxXb3JrPSI5NzMwIDE1NTIiIElwdGM0eG1wQ29yZTpD&#10;aUVtYWlsV29yaz0iamFtZXNAYmxhY2t3b29kaGlsbC5jb20uYXUiLz4gPHRpZmY6Qml0c1BlclNh&#10;bXBsZT4gPHJkZjpTZXE+IDxyZGY6bGk+ODwvcmRmOmxpPiA8cmRmOmxpPjg8L3JkZjpsaT4gPHJk&#10;ZjpsaT44PC9yZGY6bGk+IDxyZGY6bGk+ODwvcmRmOmxpPiA8L3JkZjpTZXE+IDwvdGlmZjpCaXRz&#10;UGVyU2FtcGxlPiA8ZXhpZjpJU09TcGVlZFJhdGluZ3M+IDxyZGY6U2VxPiA8cmRmOmxpPjEwMDwv&#10;cmRmOmxpPiA8L3JkZjpTZXE+IDwvZXhpZjpJU09TcGVlZFJhdGluZ3M+IDxleGlmOkZsYXNoIGV4&#10;aWY6RmlyZWQ9IkZhbHNlIiBleGlmOlJldHVybj0iMCIgZXhpZjpNb2RlPSIwIiBleGlmOkZ1bmN0&#10;aW9uPSJGYWxzZSIgZXhpZjpSZWRFeWVNb2RlPSJGYWxzZSIvPiA8L3JkZjpEZXNjcmlwdGlvbj4g&#10;PC9yZGY6UkRGPiA8L3g6eG1wbWV0YT4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8P3hwYWNrZXQgZW5kPSJ3Ij8+/+IMWElDQ19QUk9GSUxFAAEB&#10;AAAMSExpbm8CEAAAbW50clJHQiBYWVogB84AAgAJAAYAMQAAYWNzcE1TRlQAAAAASUVDIHNSR0IA&#10;AAAAAAAAAAAAAAEAAPbWAAEAAAAA0y1IUCAgAAAAAAAAAAAAAAAAAAAAAAAAAAAAAAAAAAAAAAAA&#10;AAAAAAAAAAAAAAAAAAAAAAARY3BydAAAAVAAAAAzZGVzYwAAAYQAAABsd3RwdAAAAfAAAAAUYmtw&#10;dAAAAgQAAAAUclhZWgAAAhgAAAAUZ1hZWgAAAiwAAAAUYlhZWgAAAkAAAAAUZG1uZAAAAlQAAABw&#10;ZG1kZAAAAsQAAACIdnVlZAAAA0wAAACGdmlldwAAA9QAAAAkbHVtaQAAA/gAAAAUbWVhcwAABAwA&#10;AAAkdGVjaAAABDAAAAAMclRSQwAABDwAAAgMZ1RSQwAABDwAAAgMYlRSQwAABDwAAAgMdGV4dAAA&#10;AABDb3B5cmlnaHQgKGMpIDE5OTggSGV3bGV0dC1QYWNrYXJkIENvbXBhbnkAAGRlc2MAAAAAAAAA&#10;EnNSR0IgSUVDNjE5NjYtMi4xAAAAAAAAAAAAAAASc1JHQiBJRUM2MTk2Ni0yLjEAAAAAAAAAAAAA&#10;AAAAAAAAAAAAAAAAAAAAAAAAAAAAAAAAAAAAAAAAAAAAAAAAAAAAAFhZWiAAAAAAAADzUQABAAAA&#10;ARbMWFlaIAAAAAAAAAAAAAAAAAAAAABYWVogAAAAAAAAb6IAADj1AAADkFhZWiAAAAAAAABimQAA&#10;t4UAABjaWFlaIAAAAAAAACSgAAAPhAAAts9kZXNjAAAAAAAAABZJRUMgaHR0cDovL3d3dy5pZWMu&#10;Y2gAAAAAAAAAAAAAABZJRUMgaHR0cDovL3d3dy5pZWMuY2gAAAAAAAAAAAAAAAAAAAAAAAAAAAAA&#10;AAAAAAAAAAAAAAAAAAAAAAAAAAAAAAAAZGVzYwAAAAAAAAAuSUVDIDYxOTY2LTIuMSBEZWZhdWx0&#10;IFJHQiBjb2xvdXIgc3BhY2UgLSBzUkdCAAAAAAAAAAAAAAAuSUVDIDYxOTY2LTIuMSBEZWZhdWx0&#10;IFJHQiBjb2xvdXIgc3BhY2UgLSBzUkdCAAAAAAAAAAAAAAAAAAAAAAAAAAAAAGRlc2MAAAAAAAAA&#10;LFJlZmVyZW5jZSBWaWV3aW5nIENvbmRpdGlvbiBpbiBJRUM2MTk2Ni0yLjEAAAAAAAAAAAAAACxS&#10;ZWZlcmVuY2UgVmlld2luZyBDb25kaXRpb24gaW4gSUVDNjE5NjYtMi4xAAAAAAAAAAAAAAAAAAAA&#10;AAAAAAAAAAAAAAB2aWV3AAAAAAATpP4AFF8uABDPFAAD7cwABBMLAANcngAAAAFYWVogAAAAAABM&#10;CVYAUAAAAFcf521lYXMAAAAAAAAAAQAAAAAAAAAAAAAAAAAAAAAAAAKPAAAAAnNpZyAAAAAAQ1JU&#10;IGN1cnYAAAAAAAAEAAAAAAUACgAPABQAGQAeACMAKAAtADIANwA7AEAARQBKAE8AVABZAF4AYwBo&#10;AG0AcgB3AHwAgQCGAIsAkACVAJoAnwCkAKkArgCyALcAvADBAMYAywDQANUA2wDgAOUA6wDwAPYA&#10;+wEBAQcBDQETARkBHwElASsBMgE4AT4BRQFMAVIBWQFgAWcBbgF1AXwBgwGLAZIBmgGhAakBsQG5&#10;AcEByQHRAdkB4QHpAfIB+gIDAgwCFAIdAiYCLwI4AkECSwJUAl0CZwJxAnoChAKOApgCogKsArYC&#10;wQLLAtUC4ALrAvUDAAMLAxYDIQMtAzgDQwNPA1oDZgNyA34DigOWA6IDrgO6A8cD0wPgA+wD+QQG&#10;BBMEIAQtBDsESARVBGMEcQR+BIwEmgSoBLYExATTBOEE8AT+BQ0FHAUrBToFSQVYBWcFdwWGBZYF&#10;pgW1BcUF1QXlBfYGBgYWBicGNwZIBlkGagZ7BowGnQavBsAG0QbjBvUHBwcZBysHPQdPB2EHdAeG&#10;B5kHrAe/B9IH5Qf4CAsIHwgyCEYIWghuCIIIlgiqCL4I0gjnCPsJEAklCToJTwlkCXkJjwmkCboJ&#10;zwnlCfsKEQonCj0KVApqCoEKmAquCsUK3ArzCwsLIgs5C1ELaQuAC5gLsAvIC+EL+QwSDCoMQwxc&#10;DHUMjgynDMAM2QzzDQ0NJg1ADVoNdA2ODakNww3eDfgOEw4uDkkOZA5/DpsOtg7SDu4PCQ8lD0EP&#10;Xg96D5YPsw/PD+wQCRAmEEMQYRB+EJsQuRDXEPURExExEU8RbRGMEaoRyRHoEgcSJhJFEmQShBKj&#10;EsMS4xMDEyMTQxNjE4MTpBPFE+UUBhQnFEkUahSLFK0UzhTwFRIVNBVWFXgVmxW9FeAWAxYmFkkW&#10;bBaPFrIW1hb6Fx0XQRdlF4kXrhfSF/cYGxhAGGUYihivGNUY+hkgGUUZaxmRGbcZ3RoEGioaURp3&#10;Gp4axRrsGxQbOxtjG4obshvaHAIcKhxSHHscoxzMHPUdHh1HHXAdmR3DHeweFh5AHmoelB6+Hukf&#10;Ex8+H2kflB+/H+ogFSBBIGwgmCDEIPAhHCFIIXUhoSHOIfsiJyJVIoIiryLdIwojOCNmI5QjwiPw&#10;JB8kTSR8JKsk2iUJJTglaCWXJccl9yYnJlcmhya3JugnGCdJJ3onqyfcKA0oPyhxKKIo1CkGKTgp&#10;aymdKdAqAio1KmgqmyrPKwIrNitpK50r0SwFLDksbiyiLNctDC1BLXYtqy3hLhYuTC6CLrcu7i8k&#10;L1ovkS/HL/4wNTBsMKQw2zESMUoxgjG6MfIyKjJjMpsy1DMNM0YzfzO4M/E0KzRlNJ402DUTNU01&#10;hzXCNf02NzZyNq426TckN2A3nDfXOBQ4UDiMOMg5BTlCOX85vDn5OjY6dDqyOu87LTtrO6o76Dwn&#10;PGU8pDzjPSI9YT2hPeA+ID5gPqA+4D8hP2E/oj/iQCNAZECmQOdBKUFqQaxB7kIwQnJCtUL3QzpD&#10;fUPARANER0SKRM5FEkVVRZpF3kYiRmdGq0bwRzVHe0fASAVIS0iRSNdJHUljSalJ8Eo3Sn1KxEsM&#10;S1NLmkviTCpMcky6TQJNSk2TTdxOJU5uTrdPAE9JT5NP3VAnUHFQu1EGUVBRm1HmUjFSfFLHUxNT&#10;X1OqU/ZUQlSPVNtVKFV1VcJWD1ZcVqlW91dEV5JX4FgvWH1Yy1kaWWlZuFoHWlZaplr1W0VblVvl&#10;XDVchlzWXSddeF3JXhpebF69Xw9fYV+zYAVgV2CqYPxhT2GiYfViSWKcYvBjQ2OXY+tkQGSUZOll&#10;PWWSZedmPWaSZuhnPWeTZ+loP2iWaOxpQ2maafFqSGqfavdrT2una/9sV2yvbQhtYG25bhJua27E&#10;bx5veG/RcCtwhnDgcTpxlXHwcktypnMBc11zuHQUdHB0zHUodYV14XY+dpt2+HdWd7N4EXhueMx5&#10;KnmJeed6RnqlewR7Y3vCfCF8gXzhfUF9oX4BfmJ+wn8jf4R/5YBHgKiBCoFrgc2CMIKSgvSDV4O6&#10;hB2EgITjhUeFq4YOhnKG14c7h5+IBIhpiM6JM4mZif6KZIrKizCLlov8jGOMyo0xjZiN/45mjs6P&#10;No+ekAaQbpDWkT+RqJIRknqS45NNk7aUIJSKlPSVX5XJljSWn5cKl3WX4JhMmLiZJJmQmfyaaJrV&#10;m0Kbr5wcnImc951kndKeQJ6unx2fi5/6oGmg2KFHobaiJqKWowajdqPmpFakx6U4pammGqaLpv2n&#10;bqfgqFKoxKk3qamqHKqPqwKrdavprFys0K1ErbiuLa6hrxavi7AAsHWw6rFgsdayS7LCszizrrQl&#10;tJy1E7WKtgG2ebbwt2i34LhZuNG5SrnCuju6tbsuu6e8IbybvRW9j74KvoS+/796v/XAcMDswWfB&#10;48JfwtvDWMPUxFHEzsVLxcjGRsbDx0HHv8g9yLzJOsm5yjjKt8s2y7bMNcy1zTXNtc42zrbPN8+4&#10;0DnQutE80b7SP9LB00TTxtRJ1MvVTtXR1lXW2Ndc1+DYZNjo2WzZ8dp22vvbgNwF3IrdEN2W3hze&#10;ot8p36/gNuC94UThzOJT4tvjY+Pr5HPk/OWE5g3mlucf56noMui86Ubp0Opb6uXrcOv77IbtEe2c&#10;7ijutO9A78zwWPDl8XLx//KM8xnzp/Q09ML1UPXe9m32+/eK+Bn4qPk4+cf6V/rn+3f8B/yY/Sn9&#10;uv5L/tz/bf///+4ADkFkb2JlAGRAAAAAAf/bAIQAAgICAgICAgICAgMCAgIDBAMCAgMEBQQEBAQE&#10;BQYFBQUFBQUGBgcHCAcHBgkJCgoJCQwMDAwMDAwMDAwMDAwMDAEDAwMFBAUJBgYJDQoJCg0PDg4O&#10;Dg8PDAwMDAwPDwwMDAwMDA8MDAwMDAwMDAwMDAwMDAwMDAwMDAwMDAwMDAwM/8AAEQgBRwE2AwER&#10;AAIRAQMRAf/dAAQAJ//EAaIAAAAHAQEBAQEAAAAAAAAAAAQFAwIGAQAHCAkKCwEAAgIDAQEBAQEA&#10;AAAAAAAAAQACAwQFBgcICQoLEAACAQMDAgQCBgcDBAIGAnMBAgMRBAAFIRIxQVEGE2EicYEUMpGh&#10;BxWxQiPBUtHhMxZi8CRygvElQzRTkqKyY3PCNUQnk6OzNhdUZHTD0uIIJoMJChgZhJRFRqS0VtNV&#10;KBry4/PE1OT0ZXWFlaW1xdXl9WZ2hpamtsbW5vY3R1dnd4eXp7fH1+f3OEhYaHiImKi4yNjo+Ck5&#10;SVlpeYmZqbnJ2en5KjpKWmp6ipqqusra6voRAAICAQIDBQUEBQYECAMDbQEAAhEDBCESMUEFURNh&#10;IgZxgZEyobHwFMHR4SNCFVJicvEzJDRDghaSUyWiY7LCB3PSNeJEgxdUkwgJChgZJjZFGidkdFU3&#10;8qOzwygp0+PzhJSktMTU5PRldYWVpbXF1eX1RlZmdoaWprbG1ub2R1dnd4eXp7fH1+f3OEhYaHiI&#10;mKi4yNjo+DlJWWl5iZmpucnZ6fkqOkpaanqKmqq6ytrq+v/aAAwDAQACEQMRAD8A6Bq35ik30flP&#10;/nIXyZfvrFrGka+ebBVsfMlvHxAWR2I9DUYwOhfdh9mQ553kmMh8PX47kP4gKn5eUg+x4tN4cfF7&#10;NygRO/AfViJ611xn3fJENoXnryrod95k/K/zBZfnZ+VE59TzBpQtmuBb0qaaro8n7+1kC1/fQkEd&#10;Q4y6Ghnp8ZOEjLhPMVY+Meh8xu0y12HU5BHUxODOPpN1f9SY2kP6Mvkxfy5Paa9qsGt/k35lufJP&#10;neP4ovIWo3yxvKx+0mlanKViuVbp9XueMh6VlynDpYynx6OXBP8Amk/7mXKQ8pfa5eozyhjOPXQG&#10;TH/PAv8A08OcT/Sjt/VRRn8qefPMMXk/zt5euPyn/NS8u49O/Stlp8kdhdXk7iONdR0lVV7Z5HI/&#10;e244HqY6b5KWnhq5+Hlj4WUmrA9Mj/Sj0PmNkQzZdFj8XBPx8AF0T6ogfzMnKQH82e/9J79p0Nhq&#10;X5mQRRgHQfL1wqRjqP0b5fgAX/gorUfSc4vHEdq9viI3h4n+wxfsj9rjZpy03ZxkfrlEn/PyH9Bl&#10;9jEr68bXdQutQDGTVbmaWaWN6gStI5leJ6b/AGmJUjdT8S7Fg3r0sPiSJ6/f+Px1dHDL4MRH+EfZ&#10;0v8AX38j0onW7a3Y8y7W0nJTE4AKMoPJWp9l1AJ224/EvwV9OIwge4/j8fipnMT7x+Pl+Of1GayX&#10;cEZj5yPazLyt2JNCpr07qV7j7unFZnAAKpgM/Ebvf8fj8WZ1pt5P5C8oz+e71mbzTrgm0/yDBOeT&#10;xihS41J1P++gxWMjZmNRsdtR232nHsrS8Y/vZ2IeXfL4fqY48J7Q1Hgj+7jRn590Pj18kF5A19PO&#10;Giwfl15jvBHrVtzfyJr1yx3kO7afO53KyfsE7g7dgM0vsn2+M1aPOfV/BI9f6B/3vy7m/tnRHSzO&#10;rxD0n+8iP92Pd1/tebaw2pPqM2lXcEmmS6ZK8N/FMD6kJDcWUr4k9COvbxHYZIGUq5Jw5IiHGDd8&#10;lAXvOKO0hjMemKfhiQgtcvuOuwIoNz0Ir0QEs8AIocvv/H42U5CDZ+r7vx+N+Q769KAFL1Kj4u6g&#10;UBY1I6b9T1+RCNLw2rxfx+Px94nGnzXN35G1X1HXlpmr2WoJBUl1hvIprVnYHejSIlCTua/TxXt/&#10;o+PsyM/5mQH4SBH305fZOYDW1/OgR8YkH7rQHmyP655P8o6sy1it5NQ0W7mFecfCYXdu1RXoLgjp&#10;9545d7E1n7JgD/BKUft4h97HtDLLDrZgH6hGQ+XCf9z+N3mljdXthdJLE7JcWzK3BSeLgGqsBQ7E&#10;gEdaHb4mzqY4RA3W4aMmfxIkE7H8fj9AUtW02NW/S2noIbS6cG4gUU+rTEVKjf7BXdDWnGqkjg9Z&#10;TwgHij/Z+Px1Y4tRIjgkbP3j9ff8+oQ9vp1vqNlLoN7GqW0zFtOmNR9XlANIidjwNTToVB/Z4ipG&#10;OMo8B+HkiWWUJccefXz8/f8Af52xeKyu7P1tPvYyJbUsm6gcgK1FBxHSppsKcl+FACaBhA2I/H4/&#10;FOTLOZVKJ2/H4+R5ophKYfXWswhjK3sJO8kBAZm5fCaps1dtvi+FaKT4Y517/cw8Q3V+73/j9W6N&#10;takCN5C/EcrWccQXjPQ0aiginxA7DcNSM0aQxj8fj8e5hLIRuPj+Px5erkfeYPOPlP8AKnylD+YP&#10;5gpNe219LJF5K8lW8vpXev3kNRMQ7AtDZxFyJ5mWp5PGA0ssix3cMIDimNug7/x+vvcUHJmmcWI7&#10;9ZdIj9Mu4eQPKIJ8f69c/np/zk7d2+tea9Vj8u+S0lZ/Lfl6FHttKtlcmgsNOjNZWNd5pCWc7lzn&#10;M9q+0uHTy8P6pfzY8h7z3/Mu70fZ0MI9PM85HeR957vLkHp/lz/nBPWdSk0uXUG80R6NNNG+q6tJ&#10;pqWtrHaqeU8hMpqFEYY1BzF0uv7RzTjKWmMcV7yN7R6nkOjVqNfpcUSI5YmdbAEEmXQfN9i+VPKN&#10;z+aOp+edP0i/j8uXWpeXdXsfKlySqC3vLuyltNMgjr3RK0A3ohI6ZpvZmM+1O18mqPTil7jL0wHw&#10;H3Me1ssez9Fjxc94g+YiRKZ+J+94B+bF/N5q/L78lvzbNsLbUfMeht5Y89wKoVofMHl5ja3Sy0pR&#10;2KtWu/w523a+ET4MveKPvCPZ/McU82mvaMuKP9We/wCPe9I8kebNLtvMH/OOv54XMNuti88/5Hfn&#10;hFxVEktdTQnRL24AFPtFVZj4Urmx0WUZMcJn+pL9DqO0tNLHkzYR1/e4/h9QH2sysPLlj5N87fmC&#10;/no/U/y8/JwT6p521SSNQJbG3a4e0jRHHxNeHgiqOtTTKMejjHKeL6Y8/tr5t+bXyyaeHh/3mXaP&#10;kdr/ANK8u88eafMtzbpBc6SIPzb/AD2ubPWvM+kQKGl0jRX4x+XPLUf8oih4ySgUq7MT1yrtTJKQ&#10;GGP1T5+7+GLkdjafGJHOT+6wgiJPWX8eT9X7GRWGmaJqOu2+l6s66p+Vf/OON1DqHn2/T4k80fmH&#10;IoW002E1+ODTQw5DoG65l4dPDS4xHpDc/wBKZ/U6/UanLqpmY2yZhUR/qeEc5e+T0jzTPreseePP&#10;WpaRe2ejeYv8NXU9nqFzbi7tba7fS44w0sDLIJI1kk+JSrVHY9M4XTnxvaXKT/DGXmNoCP6XZxiM&#10;XZWOAsgzA50a4yefQ0HyZq/mnUtEVv8AlbP5e3nlNalJPzM8hodc8tSn+e50/l69nXqQsg9oemdP&#10;n7JwZRcfQe+Pqh8uY/GzlaftLNjPDxeJ/Rn6Mnwlyl8v85V0qyufNtub78vta0n8wLRQZG/w5PHP&#10;eKKUrLpziO9jPjygp75qMvZGeO8Rxjvib+zn9jt4drYLqZOM90hX+y+k/NiF9NqQeSG4Z4ZoWKzQ&#10;yUR0ZeoZSAQR3qK5rjjo0XZiVixyYzcRTTPyllYspqrFwSPbbJjYIKfaRrEHkzS9e/MbWyL7SfI8&#10;Eb6fpU5rDqGsXJZNNs5Fr8UfNWmlHeKNx3zZdmaaOSZnIXGG9d56D9J9zq+1c8hGOGBqWTa/5sR9&#10;UvfWw8yGcflfompeVfLf1jWJ2uPzB89yf4p8/wA0yH6073fKe1tylOfCKKT1HChUEkjBpV4cc3We&#10;X8HXmff+oD4eYdHjAmeMD0D0x7qHPfvJ77NAek83uer3Umh3Pljyc8Uf6W1DUNO1HzlJRaoZJUe2&#10;sPhFAI0IklA2LkDfhU8x23rRHPj0kf50DP32Kj8OZ8/c2aSPiwyag/SIyEPkeKfxO0fL3vQNJgDe&#10;cPN0foqUj846ahi4igrq8qgUpsKbZpuz8d63Vithlh/03DPUzrS4d+eKX/TN/9Ax1rWvOv5WRWfk&#10;7z95fHm3yjMvLT/LfmK3la19NhUzaRqUTExV7PbSlT1ZTnBmWbS/u8w44d0v97Lp8C+wQhp9deXT&#10;y8PIOcoEX7skOv8AnC/NLtD06K71aDzN/wA49ecNU0HzfDVj+Xt9dpba2tNymnXSGODUo/8AiohZ&#10;T09N8txYbPHpJES/mn6vh0kPtY5sxjHw9dASh/PAuH+dHnA+e8fMKd95y/L/APMq+vNM/OPS3/K3&#10;8xY3MM35h6Tp7RWk1wDQjXtEUIUf+aa3Ct3aM5YTi1JIzDgyfzgNj/WH6URxZ9GBLSy8XF/MkdwP&#10;9rn+iXze2flxafmh5f16CL8xtJ0v8xPJHlHRL3XPy6/NUMNSigmtQsVgNL1mFg7K080YNtcE8RUi&#10;NSK5Zq82bRabJly1IY4Exlz35RqXvPIutznTaggacnHPJIRnD6bB3lxQ/qg+qPzLJvLaNYeV/Oet&#10;FgJns4NFsGc0LTX8nqS0PiILeSv+tnFf8DzRHJqcuoP8EeEf1pn9QPzcz2izgDHi75cR90R+sj5P&#10;KjqMn1gFn9OTnwWcngyuN+DHahHXtT7Q/wAn1R0ZOzLLK5i15ZqrTXLUBdR09yI/rkUbArIh+ELK&#10;jUowpv8Ay/s2gCfv6+f7XFlI4q/m9D3eXuZ55D8vW2uXT2lzd/V9A0+OTUNZ1KReAsrOBf3rspA4&#10;FgnAoRu3ShWgbhjgZTNRiLJ7gObVnzSFcIuRNAd5PL9dvL/zX/Ma0v7jXPOOog6f5b0C09LR9Or/&#10;ALzafbDjBAo/nc0r4u2eI9qa7L21r7j/ABHhgO6PT/ii9x2boo6HTiHM85Hvkef6h5Pm7yh5p836&#10;TqumwefGWCDz7/uT8rXKkp9Qu2If9GM23FhHxZP8qo65kazSYJwMtLfFh2l3yA/yg+PP4ORxHlLk&#10;fxT7XlmH5r6It9xB8++WbemvWaAK2tWMShUulpuZYV2lA3K9OwHoHs524O08fh5D++gN/wCmP53v&#10;/nfPq8hq9Kezcnp/uZn0n+ZI/wAPuP8AC87eJkYqN5Cg5zEfDHF0oAAftMKAdSRT9k8OjMWIl+Px&#10;+P0tk9K3Ktcgy/Enp6eo5vJIfsCQA705bID8TEVPHnI8eEDn8kcRPL5/j7+nyAmvlCd7mbzXpE3+&#10;kX2saFetOytyihlseN7HBDQqrFTbMJJKVZhxRQkZWPTe0mn8fszUQ5ng4v8ASES2+W5bNNMQ1GKY&#10;2AmB7+K42f8ATbDoNzud9POZfy11zjRm0TzBp14qEMaxXcE8Eq1GwB4Rn4tqgd6ZyX/A6znwdRi7&#10;jGXzBifuDse34VqMUu+Mh8iCPvLz2QQmOOZGHot8UT1PwE7spIpQMByHgQwqAc9GlHZ00ZdPx+P2&#10;Jhrmt+TPy78uxeYfzS8xL5T07W4GfR/LccX1vXNUiB2ksrBSlIhJ8STzGOMHkqVU1ZNQFzNfeURM&#10;8s+HFHiI68oj3nv7wLPfu+arz/nLn8u7OdofLf5I3mu2UNA9/wCYvMUsFw6g1DehpsCRxEHdfjfj&#10;4k75jHVY48ok+8uwj2bnlvLIB7o/pkd3tvkf80Pyr/PmC6tfKtjqHkj8ytOs3uk8g6jcLfR6rBb8&#10;pZm0q/CI0ssUY5ejJHzITkvqMMujOGYenYjo4WTFn0ZHHUoE/UNq7uIdx7wa36LxF6Mkd1DRVoro&#10;8f2WFa7fa6E1A32NByepWPARu3+JE7fj8fjYJzaWnlbR9L1vz55xu2078uvJUa3evmBuM9xcSGlt&#10;pdjU1M13IAEoTwAck8o+YlHGB6pfSPxX4+9oy5pkiGMXOWw8u+R8h9vuNPlbynonm/8A5yj/ADPP&#10;5iebtME+n3NzDpPkXyVbClokEB42un26dFtrZftn9tuTN+1nH9u9rZZ5Y6XT75Z7bfwg/p+4bu90&#10;2DFosBlI+mNmRPU9Sff+x9J/mH+c+i/kzd3Hkj8q/qOs+fdN/wBG81fmZLElxDY3KfDJZ6LC4Ma+&#10;kfhaYg7iijbbK0PZuDskVjAnm/iyHej3Qvl7+fe4mLBk7T/eai44j9OMbWO+Z8/5qRfk35k83+YL&#10;f8wvzE81eZtV1+8a2j8saRPfXk0wN1qlZbx1R2Kj07WJl2G3qjMPt/tDJh0GSUpEyyfuxv37yP8A&#10;pRXxcw6XD42LDjhGIj6zQHKO0fnI3/mvRtU833/5eWn5dXGlFE1WXWH83Tnq6waeHsrSMjwlEtwf&#10;cEY+xulOl0Qykb5ZGX+bH0j53IuN2iI6rPkifpjHg+MvVL5VFOfPHly01Sf/AJyH/LTSE9bRvOtj&#10;Y/8AOQX5KOKUlju0VNdt4gtaH1OR4j+eudhqcQy45wH9eP6fx5uk0Wc4MuHLLmCcM/8Aen8dz5z/&#10;ACUWDzrB59/I/Ubj0bH85NCks9AuSaC18x6cDeaNcoT9k+snCv8AlDNX2ZP1HGeUx9o5O/7cxmEI&#10;akc8Rs+cDtIfpe9a9+dOm/nX5d8iza7p6x+Xfy00DSfNn/OS0dOL6x5w01nsdF8sTMQORN3E9xKm&#10;9E4k5uMueJjxy5RFnzl0j83ncOhlimYQPqySMcf9HGd5z+Ww82D+UU88X14n5jQIup/nj+dup3ek&#10;/k5ZzglLV5FI1PzHMm/C206CojNKVAA7Zg6LFKROef1SPp/TL4dHZdp5sUIjSQ2w4gDk8/5uP3yO&#10;5ZL5m/QWg2nln8n/ACVM955Q8jPFA2rNRptX1m6kl/SGqzOCS7XEh2JPy7YdRMSkMceQI+J70aDD&#10;MCWoyipzvb+bEVwx+D1C41PT7HzT+amoatp76npttBc2U9nDObaUiW/t7dTFMFfg6U5KeJFRuM86&#10;0utGm7U1mplHiEeIVdc5xjse92E8Msmj02OJ4SSDdXyiZbjuPIsasdCbUpJL/wDLrVn1UpHRvL4f&#10;6nrNtEooU9BG/wBIUD4S1uWPAL8AaNQew0Guw63fTz9X807THw6++N7V1AcbNllhHDqY0P531QJ9&#10;/wDCfKVb3vUi8H84/l9+Xvmu+kuvMHlY6T5phlqPMOgU0fWbeZa1aQW8foySKFJIkiLcgVDAPEcz&#10;vHkD6xv8pfZ+L94bo4yI/u5enuPqgfnvXuI236SYxqOp+afKFo3/ACsjUrn86PyxshFHf+c4o1Tz&#10;r5WikLJHPMWZxfWylT8MkkiMBVXg5IWllxYtSPXvXX+OPv8A5wRhyT05HhDgJ/h/yU/IfzJfAH+t&#10;ux7zTpR0C6tHttUtdf0LWrRNR8r+aLEH6pqdhKxVJ4uQDKQylJI2o0bqyMKjOd1Wklp58J3HMHoR&#10;3vRaTWx1MOIAgg1KJ5xPcf0HqN0HrOmweYZv+ce/I14gfR/M2vaz5s8zxjionttKIgEbFmUUENpO&#10;BVhT1DuM3nZ0BHDDzJkf83b9BdJr8kjmzSB3jGMI/wCduftI+T6w8qJBJLq3nnWohdad5frq0lnL&#10;HSG61SaT/Q4eHGOFuUx5s0cRbgh/e160anUx02Keolvw7gHrM/SO7nvsOQ5uJkjKXDp4bGfpsc4w&#10;A9R6nlsLNWR6WBW+oXl75jt9V1C4a7vrnUorq9unNWkledXdifck55ljzSnnjkmbkZgk+d29FLDG&#10;OEwiKAiQB5U+pNCiLfmR56th9lPN+nSEe41sAf8AE86Hs+P+uerj/tsP+m8XQ6o/4DgP+1S/6ZF/&#10;/9GZaP8AmPpHkLy5dflr5Ktpvzy1rzUq201vqcU915Ztpm/Z0jSGAluJq/7vZY/8lKdeREzoeLSc&#10;JyZLoxkDwxPcInf49X1KMIdqiGvjOOPDVxnAjjmO+WQbAf0d667vKm8j+TPy9lin/NK7n1/zYHU2&#10;P5SeW7jldLPWqJq2oxc0tN+sMHOft+7OV49LjwEHMbl0hHn/AJx6e4bubLWZdV/i44Yf6pIbV/Qi&#10;fq/rSqPvZx+Y2lX/AJk1HT/zF/5yf1eL8tdNi0+G08qflrosCP5nvNPgr6MSwTM8kCU2NzfyFz2U&#10;7DM7NjOQjJqTwjpEfUfx5/Y6/S5o4onDoR4huzM/QCee45/1YCntXlLzDff8qYubHTfy2i/KbyF5&#10;k1+2/wAFeXykz32pWtlA01zql7eXAWS5aaR4UDBVT4CEFN85j221nh9mxxCPAMk9h14YiyT7zSez&#10;9OJdocZyeJOEDxHagZGhEAcqHF57oDzjqa6L5W8l6K9VTU3u9evyNvimf6naVI3UiO3dh0+33BOb&#10;H2G0v5fsuMyN8sjL4fTH7vtcTtSfjaudfwAR/wB8fvHyeeXMHrL6qH10lUBLlejjqEkA7qd0Ybjp&#10;0+z18oOBGdbfj8d6jbSyRXFtJDcGG8hP+4+8AJaoovAgEV6hStdx0ptxiBvtz6LLcGxt1D3vz7qb&#10;eVfKln5DEUVr5q8wx2+pfmObc1EHwh7bTg1F6bSSCg3oKdhw3tv23wxGixnc0cn6I/pPlXe5vs/o&#10;PEmdTLeMbGO/tl+gfF8b+YQvnnznZeTVHq+XfKBh1fzgf2J7s/FY2J8abyuPAAZxel/wLTHUfx5L&#10;jDyj/HP/AHoetl6jXQc3oXmPyHcefPJnmcPau2l6N9XkvdVi+3YXEzMLS4TvVZF7duuxyPZcNRi4&#10;tVijccdCXdUjVH3/AGc3GzanHGccUjUp3Q9wtIPyp8967BOBcznTfP8A5FuUh1bh0kYD91doP2or&#10;hOvbqPDLdSJaDPDU6Y1GXqge7vgfdyI6hlkww1GOWLILBFEfpfUWvWGk+YNDf8w9ASO1tHlp5p0V&#10;RyOm3zUrIFAasUlKxkqafZ4tRUHrXZPamLtLTjNDYjaUf5sv1H+F4qeKekzfl8m/82X86P6x1/Be&#10;Uzu0LhVDRXgqH3+K1R6EoCGP+kShwWbkeCsAGLyCSXONj3/d+0/Y27H3ff8A8dH213ComPkfVLbT&#10;fNnl+7ueMem217HHdxiix/V5lMExbooCwlqVAAVeXwgf6NA445QYS+mQIPuIr7vx3Rz3wEx+rmPe&#10;Nx9v39f45rFpstnpf5peW5Kmex04zhOXHk+k6hCXrXr8HPbv86Z5Z7B8Wn7Qz6eXPgkPjCQ/a7zt&#10;yYy4cOYcjIfKcT+x5N5j856D+Tn5fy/mN5js4Na1HVZ5rL8rPJlzvHqGoRClxdXiUBaysyVLU/vH&#10;Ii23z1aWQYocR+A/HR0McMtTl8KJoDeR7h0A/pH7Bu+IvJPkrzj/AM5BedNR88efNW1DWjql6P0l&#10;qTEtd6jckhVtLVQKIiCigKOKCioPDiu3e3JaaoQ9WafIc6vlt/uY9XqNPpseKAiKjCI/H7S+3tSs&#10;vyD/ACSnsPJ/na/msdcfhFq3lryhZW92dGSSg9TVbmV1DyKDyaJC0lOtDmBi9mZ5Bx6/PIZJfwxo&#10;8H9Ynb/NiPi4o12fUAy0uMGA5SmSOP8AqAb1/SOz5w/5yJ/Km+/KLzVY/mD5Du00zUfL17Zara6t&#10;pXw28iyFZ9P1a047BXqvIDY13/arf2Tq9Ro9VLRaiVyjvCXeOY+BG4+Ib4Tx6zBxV6ZAgg9Okonz&#10;B2fWXl3Trz82dN0j8yfJNra6f5F832L6t5o1OaVYdM8q6lbUXW7O9kLAQxwSEywAkF4JFVdoznfY&#10;7nuOR393ePg8rlnHT3jnvOJod8x/CR7+R7pC+r5G/NbztD/zkD530b8svy5eez/JX8uneSPUWBjf&#10;U7hqJd63dLQfvbnj6dupH7uIAAD4gNB272vDS4jIdNoj+dLv9wd32XoZY7nk/vJc/wCiOkR+nvL6&#10;L85+bLP/AJxx/LjTtO0CIaf+aHn7STB5YgjHFvLfl1x6bXdDutzdgFYz1Vat166nsLQS0mP83m3z&#10;5Rtf8MT/ABe+XTuHxXJXaGbwx/c4j6v6cx/D/Vj17y/PsXZFSTsKlmO/zJJzYU71+i3kbyxeaT5I&#10;/LTyNDDw1rVol1rVISKH9IeYGjaBH947RbcHwPLON9qpz1Gqw6KHMAf6fIR90eFwtHkiDm1MuW4H&#10;9XHd/OXE8t/MLzRa+YvzC81S6U4k0PRj+hdBcH4Ws9LhS1jmH/GX0jIfds9DhihiAxQ+mAER7oiv&#10;t5uv04kMYM/ql6j75EmvhdPafL/m97P8tPyg/OJpHmv/APnGnzavl3zvGF/vPI/m0iylEhr8SwS0&#10;YA9AmbDTz9EZH+E0f6p2dPrcF5smEcs0eKP/AAyG/wBv6XzX+augX/5LfnNr+maVIbc+WdYi1fyn&#10;dioDWrut5Yup7gKQu3gc0+TTZIarw8QJlfpA5nud/g7RwZOzvzGokIQ4SJmRoCtpWyP87Pzb8o+b&#10;bx9N/Lry63lnyrqusXHm3zVaygJJqXmDUFX6zM6oxKxxiqRgnarGgqM9Hh7IRziJ1E6HMxj1PnL9&#10;Q+L89ar/AILs9GZx0GMZJAcEcuS6ERy4YCufP1HusPLdY/NTzpqWvDzF+np9M1OPSE8vWUml1slt&#10;dJjPIWMCwFAkRbdgPtH7Vc6TF2XpcBuGOOwrcXt8XzXW+1fa+uiY5dRPhJMiAeAGR6nhq/iw2HzB&#10;qdrLHLa6lPbTxMrRSxsyMpQ1UhlNRQ9KZecOKWxhE/5oddj7S1uM3HPkHunL9bMdP/OLzpp0WqW9&#10;zrLatb620baol+DO8hjl9avqtRwS+5+LfOR7U9hOyNbHJWPwp5Ocse298W8fpO/PZ7XsX/gldudn&#10;yheXxoQ5Ryeraq2l9Y25b/B6r5Y86ad5kWJrSU2GrQ0cW/P4uS784XFK0+hh+OeI+03sTrewT4t+&#10;JhvbJHbh7uMc4HuPI997P0R7If8ABC0HtGPCA8LUVvilvxd5geUx5UJDurd7JF+Yd1cBbPzzZw+c&#10;rMp6S3twxt9WhSg/uNRjHq1HEEepzUELt8IIwdF7S6nHQyjxY+f1fCfP529Vl7Jx88J8M+W8D74H&#10;b5V171DWtLt9CgsPMnle7/Svl7WGnjs7u7iiEkUpRUurC+g/ugxjKqR/dyRcAAUUQydrpdRjzYxn&#10;wHY9/MHrGQ/AIqttjgiUshlhzCpDmByI6SiedXfmJX1PFHz6mix6DH57/La0Ur5btbAfmV+V8Duz&#10;Gwie4jsNf0pWkAcojUcBgG/cqzAM7ZfrsQyYTX8PqHl0kG/Q5pY88STuT4cv6W3Fjl+ju9WxoBSh&#10;v4rG6/5x282ySGK30bzPrnkrWJQxX0o9cjjkt5OUZDAUvJjtQ/CaHB2dIHFDyMo/6bl969owIzZh&#10;XOMZj/MNH7h830jEbhvy38yWsixi70rzJpsmpovHmENvdwL6h+tXMh4yCnx8aE9Dmi9poSOhHlkF&#10;/IjvPVjppD85E9DCVfOJ29MRy7red6e4F/Azfs3ER+51OcJDaUfePvd5kNxI8i+xfLyE/mt5/UUo&#10;PMVi7f8Acct2Bzp+z4n+V9V/wyP/AE3g81q5f624P+Fy/wCmUn//0uDeWPO3m3yTFqtpoWr3Wjpr&#10;MJtL+6tKR3DQcqmNZgPUjVujemylhsajbPV+1/ZvTdpYzxDhmRXHHafz7vI7Pgvs57Y67sTJGWCQ&#10;njBs4p3LFI9/Dfpl3SG76K/Lzzpo2nvp2g/kxp2leT/OupWrSeYvzk89X1oJ7IhOVyNN9RTDaKN6&#10;MqPO/bfPJe0PZLXdlSrBASj1yncj/N5j7Q/RfYX/AASuyfaAf4XkOLJYA0+4Ej0qewyX3Ewr+a7Q&#10;RpcnmfUYvyh8u3P/ADkJ+bfI3nmD85/NcJOg6U4qXu4La9b0+KHcXN+9NqpH0zQYa4v3Q8WfWR+k&#10;Pe6jiEB+YIwYuQxx+uXkSP8Acw+Je9a8nmKPRvIejeYvOK/mF5nl019X1fzRb3D3VveXmt3DTR/V&#10;pGVKxJAIUTiqrQfCAtM859vs+TLq8WnvilGHzlM393C5fYMccYZcsYeHEyoCqqMBW/nfESxT84LO&#10;nm+9sbRxLH5et7bQ44j8Ucg0+FIJR7fvVdvmexz1XS6QaXT48I/giI/Ib/a8ziznKTM/xky+Z2+x&#10;5PpeoS6VOyPG82mytxlt3r+7PUjahFOoI+Y3qBYMnD7nIni8Qeb6R8jadomiaRefm5rNrHqOn6DM&#10;sflTT5AKajrJB9ASAChWD7chHWn0Zjdqdo4+z9NLUS3raI75dP2+VuFDBk1OYaaOxO8j/Nh1+fR4&#10;B5684yaRpfmPztrcjahfkyXc3I/Hd3tw1EjA8XkYCg7Z4lix5e0dVUjcpyJkftkfgH0GEI4cYjEV&#10;GIoD3Mf/AC/8uXPlzy7H+lT63mTXZpNW8z3HVnvbr4mT5RiiAe2HtPVx1GY8H93AcMB/Rj+vmyjG&#10;hvzL7f8ALv1T8vdB0TyVqumC8TzzDJdfmJJsWt4b2L0reIDryhU8z4bnvnsXYfYsNL2cNPlFnICZ&#10;/wCcOX+aNve+ca/VS1mplnxmvDNY/PhO5+JfDv5x+R9b8h+bLjzPo0Zutf8AJitBq9mgous6K3x0&#10;FOrqlJIz9HYZ5sdP+VzZOztQfSZemX82X8MvdIVb3Ol1UdVhjnh1HL7x8C9P/Lb8xU0mXTvNWhum&#10;reX9btlF/p709K8s5ftROpqAymtKj4WHzzE7M7Qz9jasmtwanH+cPxvEsO0dBDXYuA7HnE9Ynv8A&#10;1sj/ADJt9C8rWlp5msNRV/KPmRi+hXspJlWRmPq20i0djNGztyqrfDykblWRbj2rs6J7TjGekBmJ&#10;8vLv4u4jrf8AbwWv7Wwdl45S1044uDnf8XdwAbyvoI+Q224fPl3+YFy5kh0HR0EKM6wahfMyBgGT&#10;05ViDcgTxLUZiQfTqS6M0ncaH2KJAOefwj+s/q+L4325/wAGvHjJhocN/wBKe/8AsI0PnLv2ANAX&#10;dfmb+Z19qmraw3mWxsbvXI7iHUUt7GJo2iuk9OZAsiPsw71rXetd8ydN/wADjsbBqpauOM+LK7PF&#10;L+Lntdb+54bU/wDBl7ey4hh8SoRqgIQHLl0JeU+f9D1P8yrzTNQ82a4dRudE02HSNGijBtobazgL&#10;MscUUY4LyZ2ZzxqzEsxJzYaj2M0GXnEj3SP7WzQ/8Grt3S2BKJBNm4QNnzoRP2vRfI3n7zJ+V/lr&#10;UdN8q+X7FPMCacNO8p+aY5CX0j1G/wBIuYrdlIe4dSQshI4MS1Cc5DJ/wK8GHUT1WnySOQ8uOpCJ&#10;7xQB5bDY09noP+D3LPw4u0cAOO7l4dwMu4ESMhV8xYt84XHlrXJZZZ54ZZ7id2lnuJS7SSO5LM7s&#10;1SWYmpJ3JzVz9gO0r5wPxP8AxL6Ni/4O3s7KIsZo+XDH9E30bb/mLa6p+UGgfl/5x0O/1XX/ACwb&#10;rR9Ovo1VoZ/L1wvqRW0zswcPbSs4jopHAgVHHMLtH/gZdoa04cgyY4ZMZq/UbjzHIcwfsLrpf8G7&#10;sPT5cksUMsoTo1UY1PkT9R2kKvzD5Zh/L7zXbafqOiWWv6na+XtVlSTUdHiaZLe59I/umuIBIscj&#10;qOhZTQ50uP2C1AjUsw36CJr73U5v+D3oOK46Qkjqckb+yJ+99N/lL5l8i/lVYTNd+QdT1mfTYTd6&#10;bpjPF6Gp6kv922p3B4ssKfaKxoagcdgSTzmX/gWaqWp/MZsscwj9MKMBfcbMhX39XMwf8HPs7VAY&#10;pY54OI0ZgjJwjvA9Jv7nz5558zeZ/wAwfNutecPOF2b/AMxa5P617IVKIgACxxRINkjjQBUUbADN&#10;H2lg1OnzGOoiYy8+Xw6Ee59m9n+0OztdpYz0GSOTGNtjuD/SHMSP9IB6Z+TX/OPPnT82L+21K30l&#10;rPyBpt0r+afNd23oWqWkB9S6jgZt5pfSVgFQGh+0RlODDKYOSW0I7k+Q3Lkdo9pYtL6LvJLaMRzs&#10;8r7hfe/Qn8vtPfz35+1fUBqsHly4uoLz/D17cEBIdRvInttJgQMQCyMy8FG54bZxHsxCXavbEtVL&#10;+G5+4naA+F/7Fx+2Jx0GgjhAu6ifMDeZ+PX3vgWLRNQ0PUdY0fUYGtb/AEqe7sr+2k3KSwB0lUnv&#10;QxEZ6ADwkg9LZkicYyHI0fx83s/5O+YfLGlaZ+YvlTz9O8HkL8xfLes6D5gl+0InlE7Wkyx/tSLJ&#10;FxjHWrZsuy8MtVk8GAszsffufc857U67H2ZpTrcpoYal5nkOEeciRs+aPO/5h+aPPMnlm780TRX+&#10;reWNAsPLkepJGE9W30+P00dt6s7bszEk1J7UGes9mdkY9HAUAZ1Rl1P7PJ+WfaD2i1HbWecpyMcB&#10;kZQxX6YX398u8/o2ecz6hcLy+NVB8Rmz8N00MESk0+q3C7GUEHwA/hlcsYczHpYnolx1qUmjPX3p&#10;vlXCG/8AJBTbWCSd/wAMjKAZjRouw8xXOnXMdxbuylGDEKaHboQR0I7HKp4oyiYSAlGQogiwR3EJ&#10;GnlGQnCRjOJuMgaMSORBD7B8peZrbzfo0Vyrg39sqi46fEOgkA7VOzDsfoz5o9t/ZY9g6y8W+ny2&#10;Yf0e/Gf6v8PfHzBfqX/gee2R7f0Zhn21OGhkH87+bkHlLr3S8iHuPlGdrvyv5+0Ulmji0qHXbNFp&#10;VLnTriONmXltVoLiRTXqNjmJ7JZSM2XF0lHi+MSN/kS9R2rECWLJ14uH4SB/SAXkepL6vnH8r5OS&#10;NHqtl578ptwYleN7oX1i3jqRUUmBIHQHptnciPFjrykPstwpS4Zk9xxy+U6P2PGLoyat+T35s2HI&#10;/WfL1vpHnXRpK/FHc6ZfR2UpXw5Qag1f9UZq+zJemcfIS+R/a7jtMDxcUu8mB90hf3xfcOkXSaxe&#10;+b9LMsTp5y8vz3+lwSXUjStcCGPWIPShnUnqhX93JTf7Hhk9q6cZ8GbH3xJG/UeoV8uhdBin4YxT&#10;/mSAO3Q+g2R7+o+LxlHKyLKGqA6Effnk8TyetIfa/lqRP+Vp/mKangdSspQe9V1i0/i2dX2dKu2N&#10;V5zj/wBNoPMayP8Ardg/qy/6Zyf/0+aSaHBIoPMVIr2PX6c95gdn4xjrpRQh8tQ7lZQp+gfxxMRL&#10;m2/yjLqExuh5puPKtx5Hj8yXkXlG6uWvbny9DcNFay3DAL6ssaELIdh9sEZz3aXsvotdEicavrH0&#10;n7Ofxt7X2f8A+Cd2t2JOMsOUkR24ZjxI13Di3iP6hi+gPLH5xadH5t8r6j500Z9D0vQ/0ZCZdPVr&#10;q3SDSYIoYFCbyAN6K169TnjPbn/Ai1c+1o67DljPHxxJhL0yAgBQB3jLkOfC+4+z/wDweOz8+ilp&#10;tXiliyES9cfVAmRNkxPqjzPLjRz6zpnmqS6vtP1O3u57uWSeZYn5EyMQ71RqOprIKGgG/E70zM1m&#10;kz6ckZYGPvG3z5PofZXbOh7RiDpc0MgA5A+oe+P1D4hdo3kq+8669pnl/To1h1TUZhD9YI+COMDl&#10;LJMOnBEUtXbpTY5gcHiF28tSMEDKW4H42ZX+Y3mbTNRu9L8p+ViY/I3keE6f5eQf8fMgP+kX0ni0&#10;zjYn9mnic8m9qu2Rr9RwYz+6x7R8z1l8enl73oexNBLT4zky/wB7k3l5d0fh975j1U/4z/MfTvLg&#10;/e+X/wAv0j1nXwN0m1OUEWNu3Y+ktZSM12H/AATRSy/x5rhHygPrPx+l3J9Uq6B9Qflf5dg1zzON&#10;U1VSfLvlSBtY1ySlaiD4ooqdzI46d6HM/wBkOyxrdaDIXDF6j/vR8T9gLpfaHWnT6ao/Xk9MfjzP&#10;wCtf32pa7rWq63erOlzqlw00iNE/BFbZUAZiAFQBfoz2Mgk28njMccBAcgE88/6ZP5i8i6T5sQF9&#10;Z8m+npXmBuJrLYSH/RJyTu3pn4Cff2zivbbssZcMdVEeqHpl/VPI/A/e7LsLV+DqJYD9OT1R8pfx&#10;D4jf4PiOmq+Qdd1DT9CghufLnmgNe6ZpzPx/R2ocgJwkfX0ZQedBQBgcr9j/AGV/0WZB4plAYaE5&#10;gfXH+GIPLj7zvUd65Oq/4Ivt7j9ktEJxAnmyXwRJ2Fc5yHPhGwA24pbXzRa2t1NKLrULk6lebkSy&#10;seEfKlREnRBsOmfUPY/Ymj7IwDBpYCEB3dT3k8yT3nd+G/aL2q13b2plqNZklOR7+g7gBsB5Cgjf&#10;SYj4oFb3BU5tdnnOLzb9GH9q3IP+qP64Nl45dCptbwdojT3XBsyGSXes9KADaL8CMGyeKXetPoj/&#10;AHWcdkji72uUP8pxTUlFng7qfuwMhGSHd4uymnyGRNNgEmO3mmaW93Z6jPp8d8llPHNdaazNGlzE&#10;jhpIWaPiyhwCpKkHw33zU9rdkaftHEceaNjmO8HvB/FvYeyntb2h7P6oZ9LPhPIg7xkO6Q6j7juH&#10;1R5Q/MjzF+ZB86eb76CDy15S8q6fD5U/LryHpv7vTtMOpsfW9NAFEkq2kDhpCK/HtxG2fOXtllz6&#10;DBqMWT0kEY4gcqluSPfAfa/bns3n0naOn0uo05MvGByzkd5XDbhl/VyGq/o2zKfyrZed/wAuNa/L&#10;rQNSm0j86r+FPzI/Ku6ik4crvytcstrb7EVaZhMVB2p8X7OYHsRpIw0cpcsmU8Q/qw2H28Tm9t55&#10;x1IyEXhh6J/8lBZPwHD9zz780LvT/wAxfLvk7/nIDRLVLLT/AM0tNmXzdpqgA6f5psLeS21K1Zeq&#10;8mj5iu5NT3zp9XHirIOUh9tFq7OkcRlppGzAivOBIIL5O1/VI3dtPWX07W3lnZ4hyUGX1pAfGoUb&#10;D5nPR/YrsoYdP+ZmPVkuvKNn7+fup+e/+DB7TT12vHZ+E/u8FcX9LKQL/wBIPT/W4mBXNxYKG+JA&#10;d+/9mdzYfKMePIWJ308RLcFFPYH+GQMg7XBA9Uuh0jUtT2toPgP+7Xqq09u5+gZTkkIiyQA5sMsI&#10;yERcpd0RZ+QV9d8i+avLiQPq2kz2i3cAubZZYpYnkgatJY0lVCyGn2lqMx4ZIzHpIPuNuYM0YyEc&#10;sZ4yeXGOG/iwb1D2NevSn9cjxOxOKNNiSTYgcq42WiWOIepflf5kuNE16CN2KWdw3Gde3BtnH3fF&#10;8xnPe1fYse1+zcuAj1AcUPKcdx8/pPkXYez3bB7E7Tw6uJqNiGTzxzNG/wCr9Q8w/Qb8q7iKfzRf&#10;6bdIJ9P1Dy9r9rqg7LbjTLiYv/sWiU586+zAI10dvqjIH5fsfqLtn/F7B3Eokf6YfreNRahFDf8A&#10;5da5ORTy9+ZHlma7V3jY/VtV+sabcHZ2k4/Gg+IUz0aA5e8fbYcDKL4gOsJfZUg8Y0NprLTvzt0W&#10;4LVsPIfmG0uUPTlbT26fg6DNVo8fBOY/ol2+unxwxS75xPzt9j/lvrcun+ZPyv8AVLRw3lp5VhuJ&#10;QskUcn1rTrKJgZJA8DkhztyjfwBObUQvIPOvtHy+55/MOLDPy4vsJPv+8MFvZvqF1eWbin1a4kh9&#10;6xMVP4jPGp4OGRHcSPkXsMeQSAPeH2l5dLL+a3nxaECQwzEU6hdW06XN7oZAdtagXzkP+mmMuh1U&#10;SezMJrkD/wBM5h//1IXqVjq/lqSys/NOkT6FeX9ql5Yx3SNG01tIWWObg3xKr8SRyAqN+hz2Hsrt&#10;rT6/EJ45cwDR2kPfHmPuflP2l9je0ews5x6mBoEgSHqhKv5sx6Ze76h1AS97hCKqQQehB2zccQea&#10;GM9VH1j17+NcQWXAsN0w/aOElkMVoCVrdmLkelLQj1YyUahBBFR4g5Rlw48sSJRBBczTZs2nmJ4p&#10;GMhuCDRB8jzHwev+UPzz17yjpXmPS7i3i1Z/MdjHpf8AiSpTULK05VnSMiiyesoCszfFQfazzz2p&#10;9iDq9LkGgkMWSQre+Guo23jfKxYHc+z+x/8AwWM+ly44dqRObFA3YrxB3E3tMR7jR/pIXXvOekaH&#10;5XvfNUEy3ttBHxs7VNmmuZDxigC9QxcgUpWlTnyxl7A1en1v5LUQOPIDvfSP84HkY1yI2L9c9lds&#10;6TtTSx1WkyDJjlyI7+4jnGQ6g7hD/l35fuvLfl8tq0nreZPME8mreZ7o9TdXO5j+US0UfTmL2rqo&#10;6jL6NscBwxH9EdfjzdlAUPMvqu7WXyZ+W2l+XGkNtrfnWSPWvMHCgeOyUUs4GJp9qnMjPVfZjs78&#10;hoY8W08vrPeB/CPl9pLw2vzHWayUhvDH6Y+cv4j+hg1nexJJR79YGNApalT7n0ix+/N+Mg72iWI1&#10;y/Hxeq+XfMmhaE2oXWuXtle6DdabdQeZrUSMpktGjLPRGQCoIBXetcvjgjqv3JqQn6SO/i2dXr83&#10;5bDLMbj4QM77uHfv7nwFbXf6QvrzWpwym8dlsIn+JorYE+mpI70pU9+vfPWvZrsHT9iaKGlwco8z&#10;1lI85HzP2Ch0fjv249p9T7Rdoz1WY89gOkYj6Yjyj9pJPVOUuFpuw+45v3iTjK241C2tIzNPKkcY&#10;7k9T4AU3yEjScenlkNRFlbDe6ndwT3dj5b1i+s7V447i7htJGjRpgzRgmm3MISPGmanXdu6LQi9R&#10;mhjF16pCO/duXpez/YjtXXi9PgnkFX6Yylt7wEFca9b2sy2uoQ3Wl3LIsi217A8LlH3VuLCtD2PT&#10;MnTdoYNTETxTjMHcGJEgR7w4Gs9nNdojWbFKB8wY/wC6AaGsWT/ZvITX/LH9cyeMOD+UyD+E/JTa&#10;/iYik6MD4Mv9cj4jIYD3FTe9gA3mjH+zX+uHjCRhl3H5FQ+tRuOSvyX+ZSCPww8bPwiEO9ym+5x4&#10;g2jGUKbiIhvi6DwwEhsGMvUvyn1y4uIdS8i2saNFNqI1iy4LR5J50jtCrHuFAXj4VbPn3/g3dn5J&#10;DS5cfKUjAjvkQOA/LiD9Tf8AAB7YBx6nSZTvCInHyjdTHz4Smv53al5w/KP/AJyMtNRgibTr/wDL&#10;2PRT5VNfgubG2tk+Oo6pcO0wceLMDnPyxS7Onjxx/wAnGIHnQ3+Zt917NGLtHRSJNjKZcXkSf96O&#10;Gvc9l1258o6Pe/mv5bS6Sw/Kr/nJfypcfm3+Tt04/dad5t02Cur6cg6K8xoxUe6jOt02nGtmMUeW&#10;WiPI9f1/N4ftHtGXZOllrMguejsTH86P8H27D4Pze1DVA88zsyO7Oxkqtakkkn7yc9nxYxigIR2A&#10;FD4PyZLxNTkllyEmUyZE95kbLGrrUZGrwKJT+VafxyZLl4tOOqL8u6Rc65cvJIa20JFSVG9XVCTu&#10;KgFhtmn7Y7Uh2fgOWW55Ad5P4s+T0vs97P5O2tbHR4Tw2OKcufBAcz7zyj5l9dflH5K0H1Nf85ed&#10;JRo/5YflvaDVfO+psAzSok/OGwjGxeS6MIiCrvv4kZ5Xl7Qza7IcmaVgdP4RvyA+HvfozS9iaPsP&#10;BDT6HGBknsD/ABy23nKXPa77u4PbrBNO1bVtY1j84PLsep/m5+eHl2/u9N8nTUMfkXyXptlPcaTa&#10;RD/dVwzRo7caEvUn7JDY+o7Uydm4558ZrKISkPIRBIB8j1DXquxcHa2EabIOLTRkIk9Z5JECUgeh&#10;HQ9H5efmL5Qk8r+ZL2zBpH6rrUDYspqGA7c1IbPUOxe0YdqaLDrMe0csRKu4/wAQ+ErD4FrNPl7L&#10;1efs/NvPBMxv+dHnCXxjR+LCFtpK1qxr9GbXhLiSzgpxpnq293azUIEcqlhXtWh/A5ZFwNUYzhKP&#10;eC/QzypcS6J+WeseaEcR6t5vgPlXRKmnGDhHLq9wNiaCP04KjvK3hngOLsn8l2jq5HlGcow9xPET&#10;8iA/T3YnaX8p9maKR3vFCUv60RwAf6aMj8GCW+npcX35e6FeSPFb+aPP2itdxsscaLpvl4SavqMw&#10;CDYKix15sT7DvtIdPMj5Dcu1zS+ojmIH5y9Mf0vEbbVJ73QP+ch/NkoEbap5TvJGXYUk1nXLBeI+&#10;iRhmv00uI5JeR+0h22rhw+Bj/pj/AGMZPV9a8+WHlHUdOuNCe3k1jRbXSIY7hIZBR7Gztko1xGbZ&#10;2AaOnAGVT4jO27O9m82pPiT9EdunqP3UPffufIfaH/giaTs8HBgHj5d7o/u42TzPqs+UeHzNvLvM&#10;35oa95i1PU9RRE01NSu5rtrO1DJFGZ5GdlTcvQFqCrdM3Wj9hOyNNIz8ETkSTc/Vz8vp+x801/t9&#10;25rYiJ1BxQArhxejl/S3kfmkiefPO0d/JqSeZL5L2b++vFmmEr7hvif1OR3UHr1AOdCOy9MDxDFC&#10;z/Rj+p5g67UGNeNl/wCVkv1v/9WRw2thrdt5vj8mvH+hbhnj/NT/AJyU88QmV3MrcntdLgl9V4y9&#10;KIkYe6loCTGvTmtLnnjJnp5mJH1ZjsfdH9XN9I7Q0mLUwGHW4xkjL6NOADH3z6Gu/aMellgkPkjR&#10;/Ns9zq/kt7vyr+V/lyFbbXfzL84TCGG5u15FnjggjJMsuwjtIPVkA3ZtzTtuy/bzUx2yx48UeeQ+&#10;mXyrhPuAB83x/wBo/wDgKdn5vVpchw55GxiiDkx13XI8cQOsyTHuiwPRfLXmzzLp2uax5b0DVNb0&#10;by4vPWdWtLSV4LZK0BkcAhSRvx6gb0pnadm+2fZ+tiZCfBXPjHCB/nH0/a+Qe0H/AALO2uxpevEM&#10;sTyOM8d/5m0/9jXmxiS5mQlWJqDQqdiD7jOojmEgCDYLwJwcJoiiEM1zL/K30HDxMhjCibk91Ye+&#10;+PGz8Ndb3FtHd6dc3MK3kWm3kd9FZyMwiaaIEIzKDQleRIqNjnM+0vs1pu29NLHP0ToiMwBxRv8A&#10;3p/ij18ju9j7He2Ou9mdV4uD1Y5fXjJ9Mx+iQ/hlzHmLD7O/Jqw07z/5itJ5ZOPlvRYJNW80yv8A&#10;7otbQc2iftWRqIPGu2fMsPYrVaPtUaXVx9MfWZD6ZwHIxP8ASOxHMbgv1zovbTR9rdl/m9FKzL0c&#10;J+uGQ/wyHeBuDyI3CZ+Z/PWoebNc1HV7uEWEd9MTbwozt6UC/DEnABwOKAVoetc7+WWUzfJqw4IY&#10;YCIN196UR3TvT05RcMASiMhBBr4ODg3LIkML/MOW4XylqjvxVmeGAgRrsryjl8aAUJA79ts3/svi&#10;GTX4+LpZ+wvDf8EnUywdg5+D+Lhj8DIW8MgveIVQaBQABTsM9iEn4/nhtMF1EqK8thuThM3HOntv&#10;ytc6Z5m1LVo5Jlur/RyEl0yRf7lHUMkgU7NyrSvY/Rngn/BR9rtVjy/ktPIwxj6pA0ZS/mWOQA59&#10;58g/Vv8AwG/+B1pcOjj2pq4DJkyb44yFiMQa46OxlIj0/wA2O/M7e5vKfnRfOn5ZeYvL2tyMfNnl&#10;LT7WWwviDW+02xuo1jEh/wB+WyzMte6N7HPNtd2mO0ex8uDJvkxCMgf50QQPmAaPk+y4tEdJ2jjy&#10;Q/u8hII/myIPLylXzeQfmZ+T/nX83Nb/AC4v/K1nElmnlm4tPM3mfUJfq+m6dDpd9Mwlu7hgQoEV&#10;wvFRViBsKAkZvspizajQYTjJBhxRMrqhGRI390nK12s0+mnmhnAkJGJESBIyMojYRN9Q/Pn835NP&#10;8pef9V0HyN56l83aJpcNrC3mKCNre2ubr0Va5NvG/ImJZGKqxPxAcu+d3g7X1eAcOPUTkO+yfvvZ&#10;5HVeyvZOs9WbQ4oSPQRAI7rMa373uP5JeZfyf1fyhb6B+bvl7W7XVLy/uWh/NPRLznPaRMyrEs+m&#10;unpSxxEEkrVzU+2Xy9r9WD4c8sh/SHD91Ou/5Nj2Uf32HTY5D+ZIzo13SEtr+SZ/mv8Ak75i/Ky/&#10;0+4urqDzL5M8xxLdeTfP2msW0/UrdxyWjVPpygfajY1HUEjfNZre3O1sBs6iRieRFUfsd12X7Iez&#10;WqiQNDjjOO0okHiifidx5sY0Hy15j1HSPMPmTSbCebRPKkMU/mDUyaQRLPKkEcZc0DSOziiCppU0&#10;oDnU+xPtLrdVqTgzyOSBBqR5xI6WOd/N81/4Ln/A+7I0XZ41mjxjDkjIAwF1OJNXwknhMTW42I2O&#10;9KDTSv3P056rZfmYQAUwJa+xxJLLZ7//AM4tWmmn847TUvMNyLHy55d0q51XXr8glYIIHiCOaA0p&#10;K6b02zgPb7BDNh0/HyjmE/8ASRkfvp9c/wCBFLINdn8MWZYZRrvMpQ/a9I/NHyNr+reQ/Mnk3zZO&#10;+sfmt/zi1diyn1mf4rjX/IGqOZNJ1TkalzB9iQj7JV67nPOe1tPLJh4v4sfPziev4836Y7E1kMWo&#10;HDtjzjYfzcg5x+P6nh7ec9H1T8i5vy51+0Nxrvk/zTb69+Wd/vyto7yKaLU4Q38pJVuJ6lq/s5vP&#10;+B7MZ9TwS3OMGQ+Pp/S8L/wbSdH2YckDQ1BjikO/h9YPyjX9r54m0ebciDfxqo/Guez8L8tw1ce9&#10;IrrSJRUlUA71lp+quRMXOxasfgPcvyp8p3utSaPoujWBu9X1q9NjZRpX4zW3cAnsoY1Y9hvnlHtt&#10;qZZdbj08f4Y38ZEfoAfon/gQ6PHp+zNRr8mxyTq/6GMH/fSO3UgPqu8n8o6fYI9yU1X8k/yL1VpL&#10;gLTh5+/MpausCdpbHSmJqd15juEzQTyQ02PiP0x/2U/1D8cnuYY82rzVHbLlH/KrD/xUvxzeY/lN&#10;f+YvO/5h/md+Y3mCSXUdQXy1qdxq+pEH0oZdRkgs4IgTsq8ZCka/yr7HOQ7R1E8ml1OWX+pn/ZER&#10;A/U9Xn0+PTR0+CGw4xQ8ogyJ+yz73mX/ADkfolm2t+VEit40uLry3YXt4agF5ZZrsBjXv6YQfIDP&#10;YP8AgXwrsHAD/SPzJL8uf8FjP4ftLlkOsIg/AAfofPUXlmQ/YhXbpQ8v+I56MIDufN5dpDqVceXr&#10;1fsxHbvwPbJcDD+UId/2vqry5q9zq/lLyxp2pCOSy8uQz2mlIsY/d+rcyTyNsKmRnkNWHYDwzxv2&#10;rlwdozFbVE/MD7X6c/4F0ePsDDKzdzHwEzXwpJdZZYNf87XMNPQ/LryhD5bsGWoA8wednMl4wNT8&#10;cWmRyRk9aqOnTOf1WXwcJPlXxl/x17/SYvGyxH86XF/m4+Xzm8KutT/QWgeYPL0NrFcJ5lksDes4&#10;qwTT5WuI0HYKZSrN4lQPHOx9iOwvExfm84sSPoB7gfqPx5e6+58l/wCCt7ZSjqv5M0c+EwB8WY53&#10;If3cT0qP1nz4ehvnss947F5ORPiRsPlnpvJ8QjCAFBRM9wOhH/A4WYxwa+s3NK7fOmFPhQf/1px5&#10;k0rUbmfRbz81vLdxcG1Sn5a/846+XYp7WCCOZv3cuoegGa3WXqwq11OftGNaHOXyYs3CJ5cciB9O&#10;OIND+sQNvvL6Jj1+kjkOHBnxiZPryTnHjJ7oxJuR7tuCPS1PzVoosZtP1T8/ZZNQ1LTIQnkv/nHv&#10;yuPqkGnRSbxx3rW4aLT4jtyROVzJ1cg75PJpc5iMmeEpfzYQiaA8yNgPtaYds6GE5YdNnxQN1PJk&#10;nHiJ8hIiUpe+ojo9E8sH8x7hNa1bztc2XkjRtL8rzJ5J/JvS7d7KGyt9Qura2+tSWaAiIlJCA9yx&#10;nlqSBxqc0/tDLUx7Kz5MkeCJhwxjVD1SA/F7uVpMujOshhwzGTIJ3OXEJS9IJrnfdyHCNuqh5i8h&#10;6J5m8j6bLL5fW81i/wBfniTVLdON2Ibe2iPpCUA7M8w2IO+Wf8C3tHW6XRZJYpSI8SqNyiAIjodh&#10;z6U817e+z/ZPamojHWRgJcG0rEJ2Sf4tjKu48Q8nzP8Aml+UOpfl7qw0y01MazPb2sU2s2kUZElh&#10;PKvNrVyCRI0akcmXoTSmxz2bs7/ghaDLqxos8hjzbf1OI/w8XSXkfdd7PgHtB/wK9botPLW6T99p&#10;xe3+VER/EYj6o+cd+piBu8RaaUGhYnxzv+b5gIxKz1ieqn7hgI8k8DL/ACn521zyodSg0vUbq007&#10;X4EtNfs7eRohdW6SCUIzLuKMKg/MbgkHV9rdlw1+Ewlseh6g/q7w9B7Ne0OfsPVxz4/VH+OJ5Sj/&#10;AMUP4T0Plb6NsrSa8sbbUrB9Vv7S7jWW0njmYqy9P92KRsevh0zyPLo8mKZhISsGi/UWm7Z0+oxR&#10;ywyQ4ZAEbgc+8Xse8JnEuoryA+vo6KGjWVLZxX/Wa2J+VMr8CY5Rl8v2Nv8AKOA88mP/AEw/4piv&#10;5jX+rzeSNVgu4mkhM1tI8zJuoWVQDVYwoFaDelc6D2YjOOujxA8pdPJ4n/gjZ8WTsXLGEgTcDQI5&#10;cQ87fNUM4NN2HtvnqQJfmecEU0pMTgO26n9WEnZqEd0+1bQtSi0/y7+Y3k+ES+YPL9mItY0xBT9J&#10;6elVmhag3dQpK/1C58oe08xj7Z1mk1O0J5TKJ/mGVSifcb/G791+wOojm9n9FOB5YoxPvhcT9ofS&#10;n5G61pvmW8N9pE31mw8y+Xtagirswf6jJL6bjsySRAEeIzl8GnyYs2bBMbnFkHv9JkP9zs9HrJAR&#10;hK/pyQP+yA/Sgfz017zOv5L+VPL2lardW3l6+806inmHSrevC6YWlpNbCbgCzKpEh4k8SdyKgZuv&#10;Y6WbL2ZLHjEpVlNgAnnGJF18XE7TzaXS6/xc84QJxjhM5CPIm64iN+Xm/LjXA0utamewuXQnp9g8&#10;e9PDOuxAwgARRAYmQyy44kEHcEbgjvBfcX5X/kAPN/5XeXNZ8n+crDWvOl1YzahffltNbzWd8yCW&#10;QlbGeQmG7fgA3BSrHotTmszDHqMsoYsgOQc4EUdv5pO0mWPtMaYiGWNQv6wQRv8AzgN4sr/L/wDN&#10;b8wPy90e68qWbWmteVJ5/VuPJvmXTRqWnx3Cn4nSC4UGJuVSQpG/UVw4M3aGGPCMUpR7jAkfc0av&#10;N2PqMnHLU4o5BtxRywjL3H1felv5pfmx5z8/2mlaNrd1Z6bolnKZbLyto1kmm6bGwFDKbeKgd+wZ&#10;iSO1M7r2FxavVayWfPAwhijsOExBlLbkedRv3W+Q/wDBd7U7P0fZUdNpMscuTPMcUhMZJCGP1USC&#10;auZjttdF5PziBox+Wxz13jfmHhkXF4qVC1H+ftjxqIl71+Uukzr5I8+a8kbFfMd/b+WoRQ1e2tbS&#10;4v7sAjsZRbA55t7eZpz4McAZc7oE9D3eYfoD/gM4MOm8XU55xhdCJkRGyCCa4iL2L6t80+ZriDyx&#10;5O/P59Ok1PUvyWdvJn53aWR6kmt+QdZji+szvH1f6m8izLUbFZOxzl8cpShxTiRXpNgiwQN/x5vr&#10;OOeCeWWDDkhLj9ceGQPBkBNDYmrr7Q+Hfzt8kR/lz58vvLOn3A1DQJIU1Xyvq0Z5rd6VfgTWUyuN&#10;jWPYnxBzpv8Agf8AZMtJk1OUjYkRie+P1fpA+D5b/wAGv2ijr8ei0wPqiJTmO6ZPAP8AcyI8i8Xm&#10;OxPx56XZfCYBJplLsF+IBjTdcgbcyBoPvz8vfLOo+VfJflry/wCWrj9D/mn+bmiXF0PMJ6eT/JBE&#10;f6V8wzgj4JpwnpWwO7NQr0bPIu04yy9oZZ/xGRA8oih8zT9P+zGTFpuwtMJ0MWOAnK6AnlncxG+X&#10;DHi9R6dXjnn2/n846poHk7yH5cv7H8v/ACjCmg/ll5Zjt5S5iLBDcy7DlcXcn7yRjvU79M4/tDFq&#10;9Rk9OGYhHYekj4nbq+idj9q9k6eFy1mCWbJvIjLAkn+aKlZEeQAfRuiSaN5C8r/mB+SmhxQ6hrPl&#10;S10XUPzc80w/EjeYNRuuVvpUUg2K2lvA/L/KPjyzC9p8cdH2RPF/ETDiPmTdfABq0Oaev7Qx6k7Q&#10;PGID+gBXEfORL51/Om2mvfzDisZWa4j0by3oNvFGjq3phtOgmYEKdjzlaoO+e0/8D7EcfYmniekf&#10;v3flH/gw6oR9oM8gRvX2B5mlhJa1UWx4778f6UztROnyk5xk3t3rCPlygptsSf6k4RlpeC+r0PyG&#10;n1Ly1Dreo2twNB0qK+1XW7lonMBtLIvNKORVk+JY+ApvyIqy/Dy8d9qMWSfaczwnh9NmjVUPh5fq&#10;fsb/AIGeqwY/Z7BjGSPiEzAjxDi4jM16bvz924B3qCzQa9D+XXl/UNXsLo6p55vb/wDMPzdemCQw&#10;/Wdbk9LToml48QI7WIOort62aI9nZ9fqcOARlwzlcpUaF89/KI+17DWe0ei7H0eq1JyQ8TDDhhAy&#10;HETEbem79U5C9uQtgptozGvKGORqfEzbnPesIhhgIQFCIoDyHJ+JdRrMuozSy5JEymSSe8k2T8Sg&#10;Xt7Q7PaRgfIf0yzxQkZJ9JFRay087fV4q/R/XD4kWYzZR1KG+paZy4/VUqemwp44PFhdNoy5iLBN&#10;B//X93+ZL248vaBDrf5bKLuLU7SOPzF+YXNn1W3nkQc7do+Jay51rzFS9dnzr9PETnwZuh2h/CfP&#10;+l7unc+E9qZJabTjP2eAeOIE8/PLEkfTVXiv+duZdJPLptLXyVoumeZ/KKjVbrVGVdY/MK4V559L&#10;vJd5LeO0cMbaRa1Ezhnk6xlc2UcnjzOPJsBygNhId99R5DYdXj8uhj2XghqdIBOUz688gZSxTPOI&#10;gQTCQ6ZJXKXOBDItV8vWHlnyj5ml05LnXjrkulPJ+ZFxP6sertNJNPKltGGb01jeEcxITLy+3xFB&#10;nlH/AAXNbOXY8YEiN5Yjg/m1Z3776V6a5PvX/AN7Ew6XtfNkgDkvDf5gmxlMjuICzwiP8QkfEv6q&#10;2DJ9L1Ww8l/lZovnG7CS6tDeanH5T09wCJdQmaNBcOvdLdIuZ9+I75xnsv26OxfZqU4/3mXJIRHe&#10;eXyFWfl1fTPaH2cj217Q4pZN4YIAn3nf+z59HyhPdXF5cT3dzNJcXN1I8txcSEs8kjkszse5JJJz&#10;zic5TkZSNkmyT1J5voP5XHEAVVfcOQfMHmFU1/zD5vn0DSwmjeVpIbXUdRQ/DLevUzhEpSibBiO+&#10;/fPpP/gae2GTHjw9n67ITkyAnETz4RyhI9/Mwvp6e5+cf+Ct7AQwwl2rooCI/wAtAchZ/vYjpvtM&#10;Db+L+cxAG3J+3Sn+fjnthyPgJ4kQrQDo33/7eQ8VgRJ9Yf8AON3ndnmvPIV5cNJG4e+8vAmvF1Fb&#10;iAbjZh+8HybxzRdqYf8AKD3F2/Zs7/dyHmP0/rfWUsVDvEWPVSSo/W+acSPe7SWGI/h+79bz/wDM&#10;zR59b8g+bNMhhk9WSwkmgj9YENJbsJ1HANuT6fhmRpsnDlib6tGaF45ACtu8fdb81PrfAVBBGdaM&#10;jz/hWi4dSBIqAR3ockJhqnp3sn5Y6mJbW+0wv8VrJ69sK78JNmA+TAffnzf/AMGjsbwtVi10RtkH&#10;BL+tHePziSP81+lv+Af234mlzdnzPqxnjiP6M9pV7pAH/OZJ+Vunz/lz+e/lI6fbtL5H/MfWDYXt&#10;lGPh03VbyGSFZFA6RT86HwPyGcN2LmGvnjjM/vcYIv8AnwMSCPfG32rtKP7iR6ij8iC+mtD8lTee&#10;PKbaabxNK0zRvMlrqPmXXJjSGw01bG4+sXD7ipHpgKP2mIGdJ/wHu1cfZ+DWTyGhERP3vkv/AAc/&#10;ZfN7QHQYMQ55JcR/mwrc/oA6l+Jeu3Vtc63rd3asxs57+7mtWk3cxNM7IzbDcqRXNznynNklM/xE&#10;n5m30vs/Sw0mnx4IfTjhGI90QIj7n1Hp+gfnj/zjtp/kTz35vs7mT8tPNK2smn3tnex3sdi08a3E&#10;C8oWZrO5RCHEbceQBAqw21PbPs+csPEEeDJzjIbb8xf60abW6TVynDEYmcCRIbcxsQf09z7d82Wl&#10;r+aXldvzT8smOfXrGGKX8wbK0pwuoZQPR1uBF/ZkqFuAB8L/AB9GOd//AMD72vl2hiOk1JrNj29/&#10;4+w7dz8u/wDBk/4HI0kz2roofu5f3kQPpPWX/Ff6b+cXxnqFwmr6je3UssnowN9Xs+J/ZTqd/E75&#10;6tEbbvkGnxnT4oxAFnc/FB/V4/2Z3p7iv6sILd4h7lCaP0YpJPVJCKSPhPXtkrZwlxECn3DoOif4&#10;W/Ln8t9CpwuZtKOt6snf6zq7Xcg5e/orEPlnF9lak6oZNR0nOXD/AFIkRj8wOL4vce2Gljozp9H1&#10;xYomX9fIJzl8rEfg9R8gebNF8rX+p3XnH0X8kavpz6b51huaGGTT7qEwycwQSQDTYbt9kbnLO0NK&#10;dTj4BvLovsh2r/JetGYmoGhI+XQ/5pAPftT8z9RlE04t7O+1HUtF0hP0b5VfVG53UOkWrMlhA5Gw&#10;9KHitB4Z0PZejGj00MI34RzdZ7T9tfyx2lm1ZFCcth3AAAfYN/O0peJjWsZ+fTM+3SRmO9Ris55p&#10;4Y4LZ7qaaRY4LSEF5pnYgJHGoqSzGgA8cry5BjiZHkBblYISzzjih9UiAPeTT7p1+fVPJmh3flnU&#10;riO5/MrzdDYS/mzqds3KOyhsIVi0zy1aOOlvp8QAkA2aUsxqSc47sHs0knVZR6pkkfH8bfN6r/gs&#10;e2MOGHYmil+5wREZkdTGtviRcvhHoUbo2qar+V/lCz87adpr+YPzZ/MW7by1/wA4/wDk1vje51Gb&#10;93NqbxnpDbA15H4fHY1yv2j7T8MeDDc9ff0HuHMuT/wHPYj81M9pakVjj9JPSPKUx5y+mH+ce5nm&#10;seQ9L/KD8nLH8urTUF8xebbzzB+mPzR848ucmreY7iC4N3Vz8RS3YiNK/PZic8Z/4IOE4OzsMTzy&#10;ZL99A7/El+m/ZDtiHaXauojj+jBARHcLlXD748O/ma6PmH8+4bXR/wA6fOUK6Y+nExWEcqcpR6r2&#10;1pDbmYB6kBxEDt8PcZ717PYRpezsMR/NH3PyJ/wQddk7R7X1EpCuDIYDbnGPI79/O3k51EdUVvap&#10;DfrGbjxniPy/ehn1Ik0aMEd6oP4ZE5y2jTef2s78uXnmj8xfIkf5KaJ5c1Ky0C7v0P5k/mZIwTTd&#10;P0Jbr63LbR7fFczlOCIWqa0VKMzDjfaTxc+aOnhE1MAk+XI/c+/f8DiHZ/ZukydtanKOLDxRjj2s&#10;yIBBHU3ZA7t/N6B+desufKMVnDElrY3mp28MFpGSVhtIEPoW4p1WNI0UfLOh7PwxxGo8oxfI9V2h&#10;m12bJny7zySlIn3nYfDl8HzS5tXP7Cg9SVb+uZXjl1IEwotaWL7tNGR3PB/64DlPezGXIOh+YT7y&#10;n5U0/XteEJX1NO0+IXF/QFfULGiR9agE7n2Bzi/bv2on2J2fxYT++ynhh/RreU68hy8yH0v/AIGn&#10;sz/L+uP5m/BxDikO/pGNj+cefkC+gfzA0TSYtc/Ih00qySyn0LVraazW3jETM+lapByZQtC1YQan&#10;eor1zw+Pa2qiZajxZ+KdPE8XEeLiEpRu+9+qMXZWkOhnphih4XiVw8I4TH0y3FP/0PonZQgS2l3o&#10;F3/hnzF9Vihv/LF64Nlc8o15QAzVFO3pT/Q1c6aR5iQ4o3sRzHn+0PkeLHvGWE+Fl4QDjl9Ethcf&#10;V/uJ/NLxpIOpXP8AhmOHyp5vcNFqvkm+NbDUEb7UMSzClH6iGQ0P+626ZZ4npHH6odJDmPPb7x8X&#10;FOjHiH8tWLPylil9Ex/NAl3/AMyX+aWCeabewsfIl3HZWN3oVxd+aLdNW8tXDO0Vpc29nMX+rmSj&#10;8HEgNHHJaUqwoc8q/wCDDlkdFp4kggzNHvHCeb63/wAA/S48efVyhGWM0BKBsiEr34b3o90hYqrI&#10;ovMfPl1NJY+RtOdz6NloskscVTRWub65Zmp4sFWp9hnkOaZGk00Ogxk/6acv1B9u0+MeNml1Mx9k&#10;YvB/zA8yyeVPLN5fWaevrV46WHl6zG7S31yeEKgd+J+I+wyzsvSDVZxGW0B6pHuiOf6m7KQBXVV8&#10;o+VLXyt5ZsPLx43MgiZ9Ynbf6zdT/FcyP48mJHypk9V2lky6r8xAmJiQYV/Dw/TXu+9wtTp45MZx&#10;SAkJipA8jE7EH3jZ89fmV5Q1LyZrFt9YgmtdO1y3GoaHPJsJ7ZndFdT3+JGU+4r3z7B9k+3pdr9l&#10;4dVkjwzkPUP6Q2JHlL6h5F+L/avsCPYnambRwPFCJuB/oS3APnH6T7nnAvHH+7K50Pih584R3Mn8&#10;o+a7ry35i0fWrKXhdafdRzQkNSrIa8T7MKqfY5XkMckTE9WBgcZExfpN/Dq/Way1jTtd0nTdXsYh&#10;NaaraxXVuVLMeMi1oRyFCp2PvnNGEoSIPR28skJxBAux+OqDkmiQcWsy6nZl+Kh8RQHvkwCeriGc&#10;Y/w/e/L7819BXyZ5w1jTOHpWTTtLpp3A9CX95FTr0U8fmDm7jnuAl+LcTFjuRiOn3PLv03DHTeo/&#10;mDU/UMA1YDlfkpFnH5f+corHzJZkvSOX4JFLdUbZx9A+L6M0HtT2dDtzs3NpCPWY8UPKcd4/Pl7i&#10;Xdezevn2D2lh1l+iMuGfnjltL5c/eA+5/IjRSee/JgkRJU/TlgeLCoqLhCp38CARnyn2NcNbi6Hj&#10;H6n6712Tj08iN/SUR+ZPnM+RvyJ/NG/pLK1xqGhWsNpE3BZpZpLtEEhH7Cmjn5Dvl/sjpZarBqcQ&#10;NerGT/VBlbk9tYhkz4L7p/dF+PSRuycV+OVxxQdy1KD7znpx3ase27959A8l2svk+HyV5o8v3Wq+&#10;QfNWk2Wk+ZNJniccohHHFbSpKV/d3ED8XjkBqHHhXPStXgx6jD4cqsDb4B+V+xu0dX2X2idVi4hG&#10;cyTYO4lLa/Pf48i+F9P1fzr/AM4keftQ/LvWNTuJNEvrW5uvyp88RxloL+wu1ZUikQggq5bhLGQf&#10;SlqpHEqc8l1nYGoxdqYcunJjk8SIl/SiZAE9x25jrz5v0Vn7V0uv7Hz6kASj4U5Ed0hAke4sOsEh&#10;Sxtl9TizJycUP2m3P68+mQX4PzmRyE0qMBX4Wr/n88FsQUt1KGWaynSLeQiqj5b5DIbiQHJ00xHI&#10;CeT6b1f8+fKt+YrhNGv2uoYbOBNLjVOKLZo8SoJS1OPCm/H6M0Gi7IOlxRwwI4Yih9j0fbHax7U1&#10;U9VkFHJKyO7nt8i8Y83efNc86enBdwx6VokBRotFgYsHdAaSTvtzIJNB0Hh3zbYNNHFvzLqM2rsc&#10;MWElK+A+/Mq3DBUJI6A7An2wW2Rkzz8pRPD580jV7ezlupfLjHUYfTQPwuFBW2ehqKpKQ4r3XMTW&#10;ATxmJNA/guXh109FIZoAykPprmJVtL/N5++n1dovk/R5zrHmjznqN3pHlDy3bS6z50166YBorWP4&#10;5Pj4/HLMx4qBuzHbNNru0xpcRltty/Hk3ezHsRPtzXRxkTIkbkTz3PfXOR/SejOfyu07W9Sv7v8A&#10;5yc85aU2h+ZPNmnpoX/OPfkOUCnljyhXiLx42+zPeR1IanRiejUHFaDDLV5jmycvx9p5nyfpD2p7&#10;Txdh9nw7P0VAihY5WNif6sR6Y+fuR3m+yE9t+XemHkJNY1iZpS7ci3Oa3h5EnrXkd84T/goT8bVa&#10;PD3yP2mIdv8A8BvB4Gh1ebfeufkJF8jfn/5G8y+X/OeteZNQ853fmzy3reu6imhwaiGF3o4luJbl&#10;rIMeaNAGdjEVYU3BRe/s3YOCeGOTHI8QJEo+V8x9z4l/wQu1dN2scObFj4MmMHHMfzuE+iYPWxd9&#10;Q8GMLNukxBHToa/qzdmL5pxgcw4Q3fa7Q+xX+3BwqZw/ml6n+T2o3Fl5xTR7iUPZeYomQxgngLmB&#10;S8T8T3Khl+nKtVAyxWOcfudx2RqccZ8MhY83r/526C8v5f3l1DBvpl5bXLkDonIxE7f64zD0Ev3t&#10;E8wXba+cZ4vTGqP7HyKYrgKD6anlQ9TTfM0weV4o96kUm7wCvs1P45Ex8mQMe99Rf845aXoOsad5&#10;50vXIBbyTXFi1prEC8rqyIimo43/AHsR39SPwFQefBW5L2y9msXbWmhCXpnHi4ZdxNfYdr/BHpX/&#10;AAPva2XYOWRrixZKE9t9r3HfVnb9PDGXU/PvkTWZNT/JHQGmslvoZNQjj1Mzr9Ta34axWcSfy+m9&#10;aU5V+GnLbPDM/YWrjnxaDh/eyxSj5UMvFfu4d/c/Tum7e0p7Nza7jHhCQlfTlGNe/i2rv2f/0fpb&#10;fxPqmiafo9g0GpXdnDbNe+ZZm4W+nQqigwrPSsinxau+0YOdBCQjMyO3Pbv/AB/a+YZoHNghix1I&#10;gRuZ5QFD08XUe++6LF76xvPNFra+WtDmkudN0d/rGr+edUb0ltlYUKJITWGBeqxmrsd6DpmRDJHE&#10;TOXM8ojr+s+fJ1WowZNZEafCSYw3llntw+QP8EB0jvInu5Md/NDVtPvvJnlHTLLVb7zCuj6xdWlx&#10;5j1FVSa9aO2iIZQBzEaB+KeoS1Opzxf/AIL/ABRhp7AjxGR4RyGwHz33p94/4DeWGTHqIxnLJ4fD&#10;E5J858z7+Eco8VmnhvnlT9d8uJvRPLthxH+u0z/rbPNdWaxacf7TD9J/S+o6b6sp/wBsl+h8y2ZH&#10;nf8AM661EVm8uflmrWent/uubWpx+/kHY+gnwjwO+bPJ/gWgEeWTPufLGOQ/zjuy4eOXkH0B5Q8t&#10;XfnDzNo3ly1qr6pcLHNMP91QL8U0p8OEYJzD7J7Pl2hqsenj/Ed/KPOR+AcTtHUx0enyaiX8I29/&#10;QfEsh/5zF8rW3mvyoupaNbejb/l+os9KiAAC2K8Ym2AP7QVwa9K59c9hY46aAwxFAgUO6hsPls/G&#10;ntTrZazVHObPCSPhe5+J3Hk/Jt7llNCnEg0IrT55tjm3dYMYLYuNqlGB7UYf0xORfDfef/ONf5x6&#10;Y2lL5F8y30dnJHKW0G8uHCRhpDV4JGZgFDN8SE7VJB7ZVqsXijxI8+o/S42I+CfClyP0np7i+wL3&#10;y9fy0YWdFcckKtGQe9QQ29c18c8O9uzdn5jvw/aP1vzt/wCctZrBdUsbO1uEuNVsLZYtQ9F1f03a&#10;RmWNylRyVakjtUDNgCfy5I6nZo0OKUNVwy7t3xJGLl3o8bv4Den41zWxjKR3emkYgbFNdOee01Kx&#10;ukjZWhmjYADalaEbeIOZWGBhkjLuLiagRyYpRJ5gv1K/J4Nda/8AlrcybvJqWmFye5WdFJ+mmfM/&#10;auCOl9pcmGHKOo2+MuKvtp+mfZrNPVez2HNPmcAv3iPD+i0w/OfyxaeYf+cfPzrurzUH0628qNpW&#10;uBI1DNcTQ3M1vb29T9lWluFLHrQEd6jF/wCB6Llq/dH75PU9s5ODJpxzviH2D9T8ktLtrnUtSsLC&#10;xUm8vrqG2sqAkmaWRUj2AJ+0w6DO+yS4AT3b7NcSKJfoxq35af8AOb/kizXzu/5v+a3u7SRWMd9f&#10;331dnO6xyxXLyxcW6ATRKh6bZrpe0OqwgZc2HLDH/OP6R0dUZ9m5bxcED3gVf2b/AGvb/wAvfzL8&#10;mf8AOU/5d+Z/Jv5m+Uray/MPyIRda7oKJ6DWtyWW3XXdHqeduUk4i5gBKE8a1jYcfQex9fj1xxzN&#10;GUSJA99bj5/Y+Y+13ZWXsHBmyaYk6bPExlHu4xV93W/Py3fE0ljdadcXOnXqPBe6fK9vdQMKFXQ0&#10;6e43z1mEhIWH5gybHcVaqvL+dvlh2cc+5VFaV9Q/dgY/B1Cf2z92K35O4VqeX4YrbvTHjivEotGW&#10;eOCGJ7m6uHEdraxjk8kjGiqoG5qcjI0LLdijKZoPp38u/wApvNWmx29tZyFdf1uWP6zDEvIiQ7JF&#10;XpRK7n5nNTm12Lcy3AbsvY+v1WaMcJ4egH6S9esvLtn+b3nZfyye+fU/yI/Ia+g1L869eT7Hmzza&#10;pBttEiIoJLe1b+8Xpsa7lTnnuuzntDU8MRUAfwPhzPm/UPs52Xj9kuxxkyyMs84/V135yHv5Q7o/&#10;F7jrd75j8w6pNqd1NHCJvRFtYon7q3iXZYYxXZVrtnQYo4sUeEDl9r5Trcms1mY5ZyG9UK2iO4MR&#10;8yBovPv5WWU5DrpFkNUuQOn7u4uLtjv/AJMAzxj20yjL7QaePTHHi+Vz/wB6/Qn/AAPtOcHs7kJ5&#10;zkR86j+l5T+ZfmPRvzF/KvzRaaxYxaN5ss4k1ezu7ZKWd3Lbvzl+DcwSshfpVG/yM3vsL/wRhqNV&#10;i02s9M5nhEv4ZGXIH+abry93J43/AIIn/A7x4dFm1WkFCI4jH3bkj4W/PFZ3ADR+qT3NSf457edu&#10;r81mA5GkUl5dClGancNhBLVLDBmX5fXN1J5+8lkKKnWLRFbx5yqpH3HGf93O/wCaXI0UBHNAR5mQ&#10;+9+jXmjybNrXlzX9H4xt+krC4t03NebRnh27NTOew5xCcZdxD2mfs+cscgK3Bfl3HNd+mqEhWjHB&#10;1c03X4SKU9s6OYIJeAnjgJFv/SWNCI/pNf1ZCij0DvZX5L/MLzJ+W+ry6hpPl1/NljqsYh8waDZc&#10;1vntoKyGaykUMVmhFXWqsppuNgy6vtmeTFpvFgOLgNkd8Tsf1vc+wmj0XaWsOh1MjDxokQmNjHJz&#10;j86I36kEeoB9c6/+Z/5Y3v5d/l9+a1v5jNz5G0pdWjvrqK1c3VvMvFBYzWfIgTFrtYwnIRUZfj9P&#10;95nk3anaWMe0Gi1YvhMMgPfYidvmf0vu/ZnsTrI+zes7FkYiZyQIl/CYccTdd3DE+nb+Zy9R/9L6&#10;bW0lm3l3StU14x+W/KawRNpmlxH/AEq+f0x/dAkFyR9qV9h2Gb4xPGYx9Uup6D8dz5pjyY/y0Mma&#10;sWGhwx/int07/OZY5qusQ6rYQXmqXkPlDyLBIx0vToBV7t12JhjahuJf5pX+BfHtl8MJiaiOKfXy&#10;9/cPLm6/VayGbGJ5JDDpwfSBzl/VH8cu+Z9I+x59+Zl1bXflDydcafo66PpUmqag2mCjF7iIQ26m&#10;eSVgplZmqOQAG1FFBnjH/BeiY/lhI2fXfl9O3k+4/wDAaywyYNRLHDggTHh/pDf1E/xb9eXQPmj8&#10;/vM0/ljTvLC6Sn1nzR5i0DS9N8sWfd7yf1VWQ/5MS/Gx9vfOK0+hGoOnM9scMMZTP9EE7fHkH0rT&#10;5KOUDn4kv0MX8n+WrTyd5c03QLZzO1qhkv7w/auLqX4p5mJ3JdyfooM1ev1ktXnllltfId0RyHwD&#10;sMeOhT65/Ju0g8reXNW893sVb/XZG0by8NuSQIQ13OAexICAjw989X/4GfYRlGeskPq9Mf6o+r5y&#10;2/zS+Pf8FT2kjpYQ0sTvzNd55fIb/wCcGZapDpWs6Ze2tzC13Z6nbyWt9AGA9SKZSjLXsaE8T4/d&#10;nr8eKEgRsQ+D5JY8kDtd/aPxyP8AY/G/8zfyt1Xyd5x1TRHLNEH9eympQTW8lTFMu37S9R2ao7Z0&#10;ccf5gccevMdx6vNy1H5T0T6cj3x6MDXypqFd3Ir4gH+GSGimwPamNFweV9SiZXjuDFIOjqOvzGWR&#10;0k4nYtU+08UhRFhnttr35hwab+iE81Xq6dSgs/XmWKg6DgJKD7stGnldkAnvpxTrMVUOIDuvZhl1&#10;5Uv9SkMmoal6vIk7gbVNdq5Ceklk+ot2PtXHhHog0nkC1KAtdF/cAH+OWY+zool29O/pTfSfIS3W&#10;paZp9irXV9e3MUNnbqv25GYBa0qaDqfbLJ6aGIcUuQRDtHLqJcERz2for5X8m3vkD81PJfk69dJ5&#10;dI1fSo4buKvp3ERkjZJo6/suN/wz5I12PMPaQyzfVPPxe8Slcfs2+D9ndkxw4+woY8P0QwiPxjGj&#10;9u/xeW/85Lyywf8AOPfn/jKY4r7zZ5dt3UMRzIkvJuJp1HwVp7ZR7Axr83LzgPtkXfdqn97gH9GX&#10;3Rfmx5FWb/GPlT6rI0NzHq9nJBPGxVkeOZXVlYbggrUHPTOzcXiavFHvkPveW9rtZLR9h63NEkGG&#10;DIQRzB4SBXnb9J/KnnrX/LPmH9My3U2q2d+TB5m0y5laSPUbOU0nhmDE8uSk0J3VqEZ6hrezoavD&#10;LFMAxIp+EvZ/2m1XY+ujq8c5E2OIE3xx6iXf5E8ju87/ADTj/wChe/8AnIHyZ+bGlFrzyrcXMVn5&#10;hI+zqOganDsZKfaMtlIyk/78jU9Rnh3Yxn2Tr8mikT+7lcf6hP6PvfvfCcHtB2TtUoZoWPiNvx5v&#10;e/zm/JDUfMWs3eseQYBq+r2sjwzWkJFdUtEBe2njNaGT0OFP5hTv19x7N7S4IAZD6TuD3fsfkvtf&#10;sGc888WKJM4SMa6mrr41Qrq+K4r2CaoRwWBKsoINGU0IqDTY50UJiYuJsHqN3j9Ro8unmYZImMhz&#10;BBBHvB3CLDHwNPl/bkt3GIaL960+eNlaaW5VpFiiJmmc0SCJfUdj4BVBOJlTKOCUuQZ3oP5a+f8A&#10;zG4NtocmlWY4GS/1IegoSQ0DKjUZvHYHMfJrIQ637nMxdnyl07vLn+Oj6Q/L78soPIGrfnv5T1GC&#10;21n81PywGmeZPLPmMgtBqXlPUYFJntImNFKPzDsKmoC1615HD25PW6o4ZjhhdV135X8dqfWe3/Yj&#10;H2P2GNdpJeJlEeKRI9Pp+sRHdwniBJJNdBs9C1jzb520by75X8l+UIbcfn3+eKyW/kqBUKr5d0Ch&#10;F7r94d/TVIwxQn6KkEZre3NTGE/Bwmzy+PU/D73ef8DPsbLm038o9oREY1xAVXp/hG/WfM90a72a&#10;aXJ5Z/Kfy3of5U+QYmuvLflUqLrVp6evq2qzTypfalOwJ5tM6grU7LQDamZ3ZnY3hYgTzP6gfn3u&#10;j9r/AG3nrtdIQFwiQB3XxSia8thXz6pr5f8AMV/5k1iy09FhsLL6s15rOqyuFhsrG2KvdXMjNQBY&#10;46nc+GZmq00NNilkmeX2no6TsnWavtTVY9Pih9dWf5sbHEfkdu80GI+efM+m695/80eZdDcvoWme&#10;TS2hysvEtbzaZHDA/E9Cxuwfpz507bzHN2zqZ3/d4pD5w4fvm/WfZmlGl7Kw4q55B9kr+6D5a8w6&#10;w9t5c11yaJ9QnSnj6qGMD6S1M03sv2edR2tpccefiwP+lIkfsDX7W6uOHsfV5J8hin8yDEfaQ+SL&#10;eeROgcgHaig9Pkc+vydy/DuSAPcm6X118NC4p2KtlkS4ksEPJ6x+TK/pP8ytAWUxSPo8dzrX1R2V&#10;HmWwiMxWMH7TDiXoN6KT2yvU5IxxmJNGfpHvLseydBlnM5cUOIYhxy8ox6/Mh94n8xrZA0hs2HAg&#10;0BUV+RIzVfyXLvd2faIDfg+0Pzh88hbDzn5ogtYTHaNqM1xaQkBuMdw3qoKig2DZuxEiMb508vmE&#10;csjMCgWGtfT7j0iPbj/bkd0DDHvRmm69qOk6jp2r6dNNZ6hpNzHeWN3ExjkjliYMrKy0IIphAB2I&#10;2OxbMcTjkJQNEciOYPQ/AvvP9O+WV/L2LzhZeUtGtGXXLjXNYtxbxyWF1f3FnbSx3/1NgYY5g9qs&#10;h4rxMqiTjy5V8s7Z7ExQ7d7OiB6ZTy2PPwyf0PtXYnt92lqvZftLJKVajAMMBPqYzyxhZ/pATk//&#10;0/oNrEP/ACsq4ttVghXTvO+nLGk/lHUWJ029EJHwWbvxCVpQwsRXoDnVYiNMOG7gf4h9Q9/63xnV&#10;45dskZQOHURq8cv7uddIE8v6hr3sP17TLrzD5mg8yW+iG8806NIjar+V+tKxjZLfpFp6kpzhAFRB&#10;UOvYSDMvDkGPHwGVRPKY8/53n/S5e50PaOjnrNUNTHHxZsZHFp8nI8PTENrh/tf1DoJhJPPV3b6l&#10;5Q0fWIbzVLiS/wDMOptd2erfFcWUxtrQG1DgKrxxhBwKqtF2KqQc8Q/4MmMx/KihtxDbkeW/v736&#10;J/4BeeObBq5iUyZzBIyfVA1XBewMR/DQG23CCHgX5g+Wp7v8yfK/mfUW9az0XyLpNn5ZtyPhjnuT&#10;O93OPfjxQH5+GcP2hqhj7O02CHOeOMpnyBlwx/S+taGN5M0v9sl9wRehaLfeZNa0zQdNTnfavcpa&#10;2/gpc7ufZRVj7DNPoNHPWZ4YMf1TIH7fgN3L1urhpcMss+URZ/Hm+ovMFvHFfWGhaUT/AIf8u2ia&#10;ZpUZ25+kT6twrDq0klS3euzDpn1f2Toceh0kMOMUIgD+37/i/GPtR2nm7U7RnmmbiSQPnuQfft8A&#10;CFmnCS2kkt7uFnjkBXaoG/z6HvTx3GZs6IsOr09wJjIWPx+K+Ied/mh+Vtj+Y+ixUb6jr+lq/wCi&#10;NXdSSgrVopqCpjLH4hSqn4gK1D5Ok1ctPPyPMfj8foq1mijqsdHmOR7vx1+f9bwPqXlu+0PVrjQP&#10;MVu+j6zaECS2lpwkB+y8Ugqrqw3BB3zrdNmxZ43E28P2hpdRoZeuBo7g947x3jzGyunliJvtzstf&#10;fMnwg6eXaUhyCNj8p2R+1PIflkvCDRLtXJ3BHR+UtLFCTPJ7AV/hkhii0y7WzeQQR0vTJL6HR9H0&#10;271zWrk8bXTLWruW/wAqmygd69Mqz5cWEWS7HQ4tbrCOHYe77n1Z+U35PSeSmbzP5nWJfM86enaW&#10;6cZI7CN/tLESN5CDRnrsKgdyeS1/aH5g8Mfp+/8AY+idm9mDRx4pn1fD7PPzfQw0YebdT8na5aqV&#10;1nyBqFu93NJsZ9JDGUGp3JgcV334sds8v9ruwhkzYdbChLEbl/VG/wBh3+b7Z7Be0XFgy6Gd7j0/&#10;Hb8fB+en/OWGqTW35Qadp7k8dd86WswFdiLDTrtm2/1rlc8w/wCB8LwZz3yh90i+2drEDNCukZfa&#10;Y/qfEX5WQmfz95ZFK+ndNMaf8VRO38M9X9nsfH2ji8iT8gXzT/go6jwPZbXHvgI/6acY/pfcQZz+&#10;zXPXeF+DtmW/mNobfmv+QV/YLF9Y8yfl6ot4lIq8ljJIZ7Bh4+lMJID4CRBnjX/BG7N/J6vB2lEe&#10;m+Cful1+Bfrv/gBe1I1Wjn2bkPrw7x84H/iTt7qeYT/85VNqv/OO/lj8qvJ1rqo/OjzHaweT/MWr&#10;BOEUelWwFujQTV5Ga5t0jhegHBRISdxg1PbIx6PhkaERufJ9R03shix9r5NaQKluB/SodPh8Xqn5&#10;ffkn+Wvkb8vLHVvPdg9/YzzNBY2lnRL/AFm+jUfWJEmb+4toSQvID2A5VzT+w2k7W7W1EtVj1E8G&#10;AGhGJ2kPcQR7zVk3uAHmP+Cz7Tdidk6aMdZp4Z88vpBHqH+cKkB370O4k0+I/wA1PMUuh/mF5ls/&#10;Ldj+hfLv1lH0fRppGumtreSJGVDO9HkoSd2zu+0faDtDs/UzwcYmI1RlEXuAelPO+yfsV2D7S9j6&#10;ftDwZYpZOLiEJkgGMjH+IHu8mc/84yeZPLesfnX5W0b80tMttd8l62lzY6haScoRBJLGfSuQ0bK1&#10;YmFdzSldumR7P9oNfrspxGYBMSRQA3G/v5W5HtL7F9h+z2jGrjhMoxyQEzORlUJy4DKthtKUSduV&#10;v0h/LXyzBoXkzz1+V97YWEP5jf8AOOvmd4NS1aG0jjvdd8saxzbStSklRQ0p9OajsenA1y7srtDL&#10;PKceaRkTtufiD8ar3ur9vvZ3TQ0WPWaPHHHEEEiMa5+icdv5plxb9LULPUZpSJG3Ho2ZY160Dkn/&#10;AIXOnlCvtfEcGpMt/KH6f1NfmV5nfyHp35S/85KWOkya9L+WsTfl3+aPlmyX99qXlrWkK6cKMCpa&#10;O8QBa9S+cb2zjOl1PjC6N/b+o0/Qn/A81kO2OyToJkXECr5DhFC/60QQfcnflzQ/M3kmz8y+evP/&#10;AKc/5+fnBaC483RpUL5Y0BfSax8u2lQQoEbfvuPU7GtKnI7G0JyS8fL37fjy+0uo/wCCF7Tx02Ed&#10;m6P6RE8Xf03/AM8H4R96RmO8MriOHmVnJWgNTxuwffs+dbxivx3PhvDkMth1/wB/+osp1by1J5j1&#10;LT/yAt5Wsv8AEdna6/8A85Fa1GwR9M8qmQmw0FZBuk+rSD94o3WLltuM47tTVS1uYYYbxHP8efL3&#10;P0F7FdjR9n+zzr9QKzZNog9O7/S3Z/pbdGHeaZbeTUfznvbSKO3svVj0vT4IhxSOJtTiWKNFHRVi&#10;taAeAzwHPm8TPr83eeH55B+iD7nwmOm0sDzqz8IG/tk+SfzT1BdP8vR2gP7zUZwGXv6cNGP/AAxX&#10;O2/4EfZh1PaktQRtggf9NP0j/Y8T5f8A8GHtX8v2TDSg+rUTH+kx+o/7LgfOizoOnNfuP8Bn0h4L&#10;8xmB8kTHcPUcXYeNVx8JrljHc9h03QLry15M8ofnLatNH5j0P8wdEtNCg39O8s7tpYLu3ZaUb1Ps&#10;9fshxShzjfa7JwRxcJ3jK/if1fpfXP8AgP4IZdRq8M4XDLiIJPcDuOVb339OT63vfJ0Gla3q9jb3&#10;7G2sr+5gt0IOyRysqjv2Gb0a0zgCRuQHw2fs7HT6jJCOS4xnID3Avmf889E/ReuaVq1unqRaraGG&#10;dyvw+rbmg+kqRmZo5+JEg9C7DwBjAFvCXkY1rEg9wD/XMw4kxiO9RqyipO/gobI+Ez2L6U0vXdOv&#10;f+cbvNWmRatC/mDSNS057rR1LG4jsXmlgW4cU4qjmXgu9SVO1BXOP7YgJdtaAdYzmfhLDlH3h7rs&#10;DRSxez/amf8AgyeFH/Phlxy+6Qf/1Pq/eaWLjjbeZbdor5Y0EWuxqDIwoKGULQTL4OPi9zm4jkre&#10;HLu/HJ4fJp+L05x6v53X4/zh58/ehdU02G6t7ez81o1/aqANJ802ZJuIQv2aSj+8VT+y3xDtkseQ&#10;xNw2PUdGnU6eOSIjqPUP4Zj6h8evuO4eM/nfp11ZeV/LEl1dQaiLjVbtoNZh+1eJ9XhUSTHYmReH&#10;Elvi8SeueSf8FeQlDTVtRnt3bDl5Prn/AAKcMsX5jiIlfCeIfxcxcu+XQ3v328N89xiRfJky1/ee&#10;VrJf+Rc1wn/Guec9oT/d6b/hMf8AdSD6Poo1PN/ww/dF6l+RPld7ez17zxMhSXg2jeXJuIYpLKP9&#10;KuFB68EIX6Tnov8AwNeyeOc9bMbD0x/3x+6PzfPf+CV2scWnGkxmpS3Pl3fpPwD09/LckiiKRuXH&#10;7DUBqAKAqx7gCgJ6jZum3tQ1AD4BLsskUfx+PtGxaj0O4PG3uisknSKcpT1F7AmmzA9PuOJzDmER&#10;7Pn9Mtz31z/ath0a+gmKmTYfCsnE1NBQcu3IDb5bHalE5okMYaDJCXP8fr/Rtyfn/wD85tad+jp/&#10;JmowSG3vYbi5tiEJFY5YY5TQHtyStD45ynauuzaTU+LgmYk93u6jkX3L2P7G0nanY8dNrcMckAZU&#10;COXqO8T9UefQvl38uP8AlYPnXzFYeVvLdwWmmo9zcuXEVtACA0snE9KkAACrEgDNloPbntEkQMYT&#10;+BH3Gvsef7Z/4Bvs5ISy8WTEPfGQ/wBkLr3yfoRD/wA4r6zFawSXf5s3NncSAGS3bTI5eNRWlRLU&#10;n6KfPOyxe0mYj1QF+R/Y+Ia//gd9lwyyGKZML2JjRPwEvkm0X/OMugRCuv8AnHzBrkRIqg9KwiYV&#10;3Hpxq7UPTdq4z7fzT5AD7WjH7F6DT7iJ9/L9BP2vVdA8k+V/KFtJZeVfLtvpKyALLdohE8tBQB5n&#10;DPSu+5JPgua7JqJ5Tc5W7qGnhhHDjhXw/H6z5I25t0T0VFJmG5UbpXsC3ffrufCuCJackaoc/ub0&#10;9p9MbVb2S4dHt9I1RyiiiAGzlHxCvckdd/pzSe1GeOLsrUzPIY5fc9F7E4Jz7a00STZny6V1flR/&#10;zlrqLnQPy00Yk/Ffa5f7nYgJY267fMPnjnsNi4NDOX86f3RH636f7Y31O3SI+0l53/zibc2Gn/nR&#10;o2p6loNn5lttM03UphpWoKWtmkaAxRvIoDV4GSoFOuemez2GWXWACRjUSbHN8z/4JnaGLRdhTlkx&#10;xyiU4R4Z7xJuxY3uuG36zWkf5efmjXy9q/lTSfI/mO9+Dy35j0aJoYPrH7EN1DQKyudq/qNM7syz&#10;6P1xkZxHOMt9u8F+cIY+y/aAfl82DHps0v7vJjBjHi6RnHkQeX6nnOiaDL5I8xX9rqkXqxhZ9J8y&#10;6RwZPWt5DxlQN0BUgPG3Zgpw9rafF2to54MkbhkH9hdX7M/mPZbtaOphL145GM40fUP4o/pHwSiy&#10;/Ir8rtO8w3HmfTdd0iyjund5b6LTrhdZZJN5FEHD0VkboWEgU9a02zxGX/A67VyZPAlqAcAPfZr3&#10;d499eXR+pcn/AAW+xjpvFPH4n8zhI3ZH5pt7XzJe2rLb/U9J0i1TT9A0vdhbWkVeKk/tO5Jd2/aY&#10;nPauydNj7M00NPhFRiKfmT2q1GT2i109XqTudojeox7v1vzo/wCcq/Ka+XvOugajDHwtvMuhpcI1&#10;KAyWlzNav+CrnFe1MuLW8XfEP0b/AMBzFHF7PjEOUMs/to/reQ/lTcxWf5meRZZ6G3l1eC2nB6cL&#10;o+ga/wDIzMDsXP4OsxS/pfft+l6b287Ojr+w9XhIu8Uj/pamP9y/Z/WNbTyn5h/Kn8/ppaWGjmP8&#10;q/z9rWk/l7V39PS9Sn8fqlyV5MegY9s3na2HwNQMsdgfx9h+94X2E7QHa3ZMtFl9U4D50K/2cPtB&#10;ZnrPkaLy1qmraQYyBYSxxWcjdZLflL6L171WnTOhx6w5YiXf9/V8n1XYENFlnir6SAPOO/CfkzPy&#10;ZqUflC11VJLKPUIb2BlS0nRZIfrVuRNazOjgg+k+47jqN8xNZjGoq+h/td72Fqj2UJmH8USP84fS&#10;T5Cz82MaoJ9R1G8v7qtxcXRuHuZH3LM7ox/2svxyEYgDkKdVqcZzZZTluTxX8SFC+1bRvy18r65+&#10;afmDT21G28sukXlnQoRWfWPMF08a6bp8KjdmkmIJpWg36A5gdpa7wsZA5n8fbyeo9kPZsa7VichU&#10;IG78xRs+UeZ86Q3kby5q3ki20zRfM97Hqn5jedNdTzn+eOuqQRLqj8Z1sI2/3xYxIsSKNgF26nMT&#10;R4xpdNPNPmIyP2b/AKg7r2o7U/lLtLBo8P8AdxnEV5AggfH6pfB4bLKZfJvma7apl1fzHYKzE9RH&#10;DeTtX6ZFz5vwZb0GWZ5zyw+wTl+kP0Hq4/v8UR/DCX3xH6HxB+aOovqXme6sq1g0oLbIvbko5SH/&#10;AIJiPoz6c/4FHZEdJ2JDLXqzkzPu+mI/0ov4l+UP+Ct2vLWduTx36cAGMDz+qZ/0xr4B5skaRmrh&#10;qDuP9rPSuF84MieSOjMMlEjSsjEKjE9yaZGWwaSJXu+4NS02O9/NL8l/ynt4hLoP5R6T/wArG88Q&#10;CrKZ7VBDpFu9abyzsHpQVE1d+ueXdpZPzuujj6A2fx7n3r2WxfyD7O6ntCYqeQcEPcNvtlZ/FvQp&#10;YNTlaSWSRmmlYvJIepZjVmPzOdRxRfApYc5sk7vEfzysbpfKun3l0wk+qX6iOvb1ENen+rmf2fMe&#10;IQO5r8LNEjjOz5RNyAd0TbqCGpm64Sz8PzUZblGBHoxDbqAa/jjws44yOpezeRJLE/k/+eo/RMbX&#10;/wBV8vzDWFWsiwR6tEn1ZmO4Vml5incb9qaTXaQS1uny9Yyl8uCf63peze0ssOz9Xo9/DlGMvLjG&#10;THz98eXuf//V+xErW62lhJqRa3sYoU/R2kxsC5RgDVi32Qe7Hc9hmxF2a597y8jHhiZ7RA2j+Pv+&#10;SF1FrVUgn1hvQtlXlpnl+H93yH8zDcqp7sfiOShf8PxLVmMaBybDpEbf2Dz5l4b+ec9/eeTtDvL2&#10;JIbZdZJ0u2QBESE2ziiJ1CkrsT9rPLv+CrADS4K58Zs/5pfS/wDgYZsk82fi2BiOEeV9B3efV4D5&#10;is7nVP8AlXmm2Ufr3up6RFaWUQ7yNqF2ir95zzSenyamOkx4xcpY+Ee/xJh9FhnhgnqJSNCMrP8A&#10;pIvs7S7DSPLmj6X5atZo3tNAgFrJL0Dzj4p5Cf8ALkJNe2fSPZPZsez9LjwQ5QiPj3n4my/PXbPa&#10;o7Q1k8sjdyqu7uH3BB3Gu+XLesUupWux2YMrUP8Asa5mHPAc5Brh2Pqpj04ZEe6vvUTrflu4XbUr&#10;Qmvxgmhr/Mtab4jUw/nBGTsPVgb4ZfK/uQGrebfKmjWVzfarrVnFbWyF5pTIoBVRWpJIUU8SRTBP&#10;VY4C+IM8HYGszzERiIvqRQ/H2vxo/wCclvzctPzS86l9Gm9Xy5ogkj0+YV4zSyEepKlaEqFVUU9w&#10;C3fOM7R1X5jLY5PuHYXZg7O0scQ5gfj5nd9k/wDOI/km18oeRbbzXNbxtrnmhFvHuJPtRxuD9XRd&#10;wfgjPL/WcnOi7B0I4PEL5v8A8Ef2hlhI0kDzFy/q3y/zjfwD6he8muZiVu2Z2NVYV3PU/tg9uo+k&#10;jOpEQByfFpZpZJbS/HzQE5u45BcvqBo9RCFILtTYiNVNAPlt4k5MVypxp8YPEZ8+Xf8ACvx5lSVN&#10;RuESN7giJamRORJNd+JO+3iAP64SYjoxjHNMAXsrSfW1ib6o6ARijSNUkU60Hb/PfAOG92cvEA9F&#10;bJDqS3tp5b83ahdyhwNLaCOux5XNxDCNv9Vmzjf+CLqY4uw84H8XDH5yD2//AALdFlydvYpzNiIk&#10;fsfkZ/zlffs/mryZplRSw8vGcj/Ku7+5J/4WJc4T2SxcHZsD/OMj9tfofoLtWd6mXlQ+y/0p1/zh&#10;d5U1zzV+ZPmA6JYfX5tK8uyy3FWRUjWa5gjBZpCqipFBvnoPs7mx4c855Dwjhr5kPlX/AAUtFqdb&#10;2ZiwaaHHI5QSPKMZfpIfovdaJrmjXjWWpWD6ZfW5VmikAR1PUMNvpBGZXtDh12rIGjnlIP8ANlDF&#10;jH9adSySPlEU+XezI0fZxP8AKGLFCUT/ABwnmyn+rC44ojukSb8011mJry3stYuNWjvdUvy6alal&#10;pZLiMxUVZJneoPMdKHpnj3bvZ+Xs68Wq1Jll5iEZTmRfScpSAiP82z3U+++z+uxdriOp0umAxmxK&#10;c4wx2Y9YxjGUpk/1hEd9pPBCVVJOIZuoJOek+xfsvoMWDDroylkySiDZPpjLlICIrkbHqt8g9vfa&#10;/tLLqc/Z8owx4ozIoD1TiPpJkb5ij6aeuWXlzQfK+mWms+fPrF1fainq6T5StG9OVoz0kuJOqKfD&#10;9ZqB2sss8sjHFyHOR/Q8rh0Gn0WKObW2ZS3jjjsa75HoPx5Pz5/5z9k0/VYfyY1/S9Ci8v2Zttd0&#10;76hC5lAMdzBKGLMASW5EnOI9oOKGsEJS4vQD9pD7p/wMtRj1HZk5Y8Yxx8QjhBvoN77y/O6xvH0y&#10;/wBP1KM0k026guo2HjBIrj/iOazFPgmJdxBe61WEZsUsZ5SiY/MU/eTy03l3zbY615K80xCXyZ+a&#10;mkyaJrvgkd8lYLhd9mhkZWU9uuekdo6YajCfm/Kvsl2xLsntCJOwvhPvB2+3Y+RKbflvrmsa7+Wr&#10;6F5wl9T8zfyK1J/IP5mSPX1Lr6hvpWpU7pdWpD8u7E5puyc5IOOXMfj7di+ie3fZ0YSjq8Y9Exf7&#10;P808Q+IZhNOssbRc6CITt/wre3ttm3Ap4GUxIV3X9y7TbKXV9Tt9Osx6t3dzenDH1q0iCpO2wAFT&#10;gnLgjZ5Blp8Rz5RCO5J+8PNrLVNO/MH8wJvPyut5+Un5A3VxoH5VK4Ho+YvO5X09T13j0kisADDA&#10;245cmXpmiwQOtz8R+kfj7OQ830/tPUY/ZvssYYn97kAvv35D/O+qXkKZfb8Ro3mvzXf3q87bTtQF&#10;k8hHqXV7NAwISpq3AScmp02we1uq/L9l6itj4cvup5P2D7Olre1MWaW4jMEnvlzfOstV8kachYKt&#10;7r97KK/tC3tbaMfcZDnznIcHZ0B/Oyy/2MYj9L9K5zer90I/bKX6nwd5qjn/AMT+YqmrfpG5rtUf&#10;3jU/DPsn2MMf5F0nDy8GH+5D8R+2RI7a1nHz8af+6KRi3mY7qrHbt/SmdKXmfEiFRYJ1YEqKghhT&#10;rse1cgRbE5I9C+7P+cdA2vWH5n/mJ5g1axu/Pf5l+Yw2qWNtIDLY6RpcYjsbcxsSyK7OSAf2Y03r&#10;nnGLsvLpNRllk34j6T/R6PtPb3tNp+1uzdJp9MeGMIDjj3TGx94vcHze4XkNtDG8s11DFEm7yyui&#10;Ko92agGbGNno8HkwgdR9j4p/PHz5p3me4tPK3l6aO/sNJnM+o6nEwMMs3HiscbbBggJqRsSdthXN&#10;/wBm6WUPXLYl5/XZ4A0Oj55awkqfgFP9b+3Nxu4Qzjva+ottVPxwbr4/m9v8kaRcr+T3506nHDKL&#10;eWHSLKUoSEZF1Wzdg4IowDmPcGoNNqNUa/PMfmcQPPf7j+1zdMJnDmnG6ERfdXHHn8eHkbBrajb/&#10;AP/W+uEzx6FElxfoNU8wOiuVcM8Fs1B8UjGvNx4dBm1jEz5bB4vJkjpheSpZPPlH395Sm+WKxb9J&#10;63GdR1u7VZ4bCapSNW+zLcDvX9lBt47bZOFy2jyDj5pQx/vMvqnLcA8vfL9Efm8w/NfT78eTby+1&#10;RwdRfWbCeWCVh9YRHguEQyJ+wCD8Kmm3ameaf8FSIl2ZjI5RyD7QX0f/AIF/HHX5uM+qcL89iKsd&#10;B3Kn5YeV47qHyv55uk9SPy9pV3YaUpAp9dlvbir/APPOJifpGaz/AIH/AGT+Yhg1c/pxwnEf1jOX&#10;3RP2u89tu1DpRl08PqySifhwj7z9z5B/5yc/5yJ1LSNSn8m+SLkWc8e9/frR/QVhVQoPwtK4+KrA&#10;8QRQcjt2favasjLw4Fv9l/ZjDpcQyzj6zz/UPIfaX596r5j17VC0+pa5qF/M/wATST3Urmp+bbfR&#10;nP8AiSkdyS9xHHGI2AHwYnJqmqxuDHql6hHQrcSinyo2XxnLvLAxHcELd6jqN8Al9qF3eotCqXE8&#10;koHyDscJkTzKBEDkFFj8FPEUyDJ+wX/OOvmCz83flH5YW1lT6xpVslhfW9fiSa2UQsKf7EN8iM77&#10;sLUxlhrqH5//AOCd2RkGsjnAuMhXuIJP2g/YXsJsJPUYQ1kUUM0hbiKeDMeo36DbN/4gfKjpZWQL&#10;81SO3+olj6y82NXj5Amu9AxJqKeB39gMBnxMo4Di9/4/X+xGJcwcZT68ScNmJJJLHsDkSG+BG/7f&#10;x1H2IRJoY5SfXj5kUX1GB4jxCnYUwlrgADf477SLzy5tPImtzmXmmp39haoepbgZZmJNTX+7HTpn&#10;mX/BUz12XDH/ADskfsBL65/wIdGf5Ty5TyGM/aX4w/8AOS179b/NnUbcH4dJ0rSrLp0ItEnb/hpj&#10;ms9n4cHZ2Af0L+ZJ/S+q66XFqJn+kfs2/Qkn5SfmBfeQbnzFc6X5efzFf6lZxI8AaQRw29u7SzSy&#10;CJWag+Hc/CvUnKe2uyD2lGEDIxjEkmhd93yb9LIRJJNP1Z/KP8yrr82fyttLu9026trnRVe90y5v&#10;pR6sGnI3pXSKzUaeASFGiYCg+Idjl/sxr+1NPOfZWKcZSP0ZJG/Dh1NczKP8Me877APA+33s/wBm&#10;ShHtHUxkY4vqhAb5D0jfSJ5yPOga3LLY5BP6emWVwJY76aMlmoqtLUolWPQDke9N81Htdo8GlzY9&#10;BprnkviyTJuc8k9hxHyG9DYcXe5XsJrtVrsGXtDVejERw4sYHDDHjx3fCPM7Wdzw9z0vyvougeWP&#10;rXmPzre2qroN/NaWOhmZDJeX0BFBxP8AutSQa9D+v0H2NlOPZ50kPqx5MkSe4cV/bbwPtto8EO1B&#10;2lqB6J48cow5mU+Gq2HIUxDWtdg8xareatqOpxz3l65dlViQqjZUQAGiqNhnb44+HERHIe58u1mW&#10;WrzSy5OIyl5S+AG3IPkn/nNLT47j8pvIGpwn1F0vzHqELOa7CeGCo3p3Izz/ANqpV2jh/pY5j5GJ&#10;feP+BIK7OzxoisgO4I5x835jsvNHjJ7HiPGvUZrH0/k/bv8ALfTBqP5V/lV5kW4lltPMvlbT7mG5&#10;ov8AfQxC3uYi1R8UcsbD5Uz0bs/XDJgiSRYAD8te1Xs3PS9p5hCMpQlIyBAuuIk1tyr7qegatfQ+&#10;UPzX/Lz8z716+T/zvsovyo/OZ+QAh1eNWby9qklDQGTeAsegIzQ6ofl9SJw5E/2fqfUOxCe1ux5a&#10;bODxwB5iiRVS+ype+3ot/okml39zp92oWe2laGVKjqUcfiN83scwkLBfMsvZuTFMxMTsa5HuLA/P&#10;l3r1jY6D+WPkS6+p/mr+dscljperLufLnleBSusa+5/YIiYxQE05SEUO2artLUmZGKB3PP8AH43e&#10;59jexoaeMtfqI+mAFA9T0Hx6/wBEeaJ/Q/l5E8u/l/5L9HR/I3kWw/R2hiVgsMFnaqXur+5krvy4&#10;tLI569e+bPSxhpMP4+TxPbebUdvdo0BI2aGxrfnL9XkAHnWlfWPPvlPz5+daS3Gn/l1bacfJn5Da&#10;FL+7e+06TULdtW8xTxnctfzQKsf8sa08M859tNXLL2bnynlLhiPjIfj3PuPs12bh7Ly4NFjHqFym&#10;fMRND4XZ8ywLW2MXlbyVDX+8bVrmh/y7iOL/AJk55Ln20WnHech/2QH+9e7nHi1OU9wgPsJ/S+PP&#10;zVtH0rzDJfRBkt9VhS4YgCnqD93JT6QCfnn0p/wJO2BquxvAkblgkY/5p9UPvI/zX5V/4L3Yn5Xt&#10;vxhGo6iIl5cY9Mx9gkf6zzFdVG1ZCtD0K/xGeoeKHy46XyRkWqBlNJl/z+Yw+IC0y01dFeHVJ7W4&#10;S7s7ySyvI/7u6tpGikH+zShGVzAnsQyxxlD6bCve+YtX1VVXU9ZvdURTUJd3MswB8QHYjIRxxjyA&#10;DOZnLmSlzX8iCiemqg9AOv45bZaxgB522dRkoKlFbHiKPy481i3t08gjiIlaRgqKoqanoAKGuDiL&#10;PwI0+17ny+Ivyr078o9HvEs9QuYZNa83X5oFvdcVGntbDkOqQkLACTT1WZvshc8M1nt3hz+1GCAn&#10;WnxSlEyvaUpQlC/6olLny+T9CaT/AIHuXTeymeIhepzwjMj+ICEo5BD38Ma95f/X69rPmmHz1dye&#10;Wvzek1H8vfzF0wC1h8/wCaKCegpEutaehXZlpS4hFablSuecz7S8c+FqpSw5RtxCwD/Xj/vg/Rul&#10;7L/Ix8fs2GPU6aRs4pCMpDvOHJIH/lXP3WCxbVL7zZ5HWx8hfm5a6hr3ky5Bn8t69p156s9tFJub&#10;vRNSBMc0R6vbyEo3QiNviwz1GfS/udVxGB3Egd/60JfxDyP2OZi02h7SJ1fZ3hwzjacJwABr+DNj&#10;q4EdJxoj+kNnrnllfM6/l/5rt7zzcnn/AMkW02j/AODPM9eU8Y9W4EtlcLLW5gkjDKTBKSq15Rkq&#10;a5qfaY5D2TO8niYxOHDL/TWD1BHcfg85rY6ca/FKOHwM8hPxIdDtGpxI9E4nepx36SAL0bRNWu4/&#10;J/lywjuPThM2qhIgTRpGeOtQtWrRxxNOvzzb+wmY/wAmQjf8c/vH63nu1NJGWpyzqyBD7j+rd+UX&#10;5qS3Evnzze91X1zq91yB7ASFVH0KBmwzEnNO+8uw04AwwruDzfhLPJHbwRPPPMwSCCNS7ux2Cqqg&#10;kk+AwRBJ2bCaFvqL8uv+cWr3VrVNc/MS6n0W0eMzW/ly1KreSIOpmlIYR/6oBbxKnbNnj0wAuZ+D&#10;gS1EshrGNu88npGsf841/ldqumSW+jQ33lvVUBSLUhdS3KK9SEaWKUsHUkUbjxO4od8lwYpbcmRx&#10;54b3xfCnwPrmkX3l7WNV0HU4xFqGj3UtpeIDUepExUlT4HqPbMOUTEkHo3wmJxBHVl/5d/mn5o/L&#10;a8uJdEliudOv6fpTQ7sFra4oKAniQyMBtyU9OtRtlmLMce3MHo15MImQeRHIvqzRP+cs/KE8ccev&#10;6Bquhz0+KW0ZL2BW/mFWikFO3wmmZAzQPePtYHxI8xGXwo/qel6N+dn5Qaz6ccHna3tJGI4QX4ls&#10;TWvTlKqKPob6dt5ARPKf6GZ1R64/sB/H473occx1G2jm0y5gl0+UUhntJlkicddpYyR92/fschOM&#10;4+QcvBmwTPQnzG/yK0wJYBjJSadt25/YWm3QUrStKVA6iv7OV7Q6/j8fjo5FnLtVDy/Hl7+X9Zf5&#10;imlXyLZSyO8s2r63cyNJJ9pksraKOOmwooMzAAAAdgM4n24zE4cML5ylL/SgAfeWGlhEauQAAEYR&#10;G39Ikn4+kd/vfkh+dn13Vfzm/MmKztZr6az1a5tzFbo0zLDpqLbu5CAniixVJ6AZ22nxjBhhA7cM&#10;Yj7AHkZ5PEmZd5J+ZJfcH/PvzTdat/K35qeYNF00+tdajp2mXfmCOD1JI7WOGSaW19Ti3wSmRWde&#10;hoC3QZdI5yODF6b+qf8ANHcP6R+Q59wRwYJzHikHuiT9vwVvJdlJ5R/5y0/5yG8h6leXV55f1Xy9&#10;qdlpnI8/T067tVfTI4wAFVIkukVaAAUzT9qDD2dISr0gTj5njj3+cgCS7Ts3Pknhx5Y1xwnCfxxz&#10;3+y9mT/mnrFt5V8l2/lzTwIp9UiWxtol6pbRAeq30ii/TnF6OBy5Dkl0e59nNNPXa6Woyb8NyPnI&#10;8v1/B4F55mlu9I/LrUebyTTaC1vO/UlrW5kj3Ld6UzaaeXqyA/zvvD0vZmA49RqYgcsl9P4ogvSv&#10;In5JQ3Wg6f51/MzWb3yx5c1hTL5Z8uWCLJrWrxKaGeNZf3dtbkiglkB5fsKeuZmoyafR4xk1MiOL&#10;6Yx+uXnvtGP9I/B1na3tZPHmlpdFjGTJHacpf3eM/wA01vOf9EVXUon854PIN9/zjt5p07yBpbab&#10;B5W8yR3GpRzaodUuWlmgiYPM1FETcLcjiqgbZHTa0ZzgyDGccfFlEWSbEoc7IH83ps8J2hqdVn1E&#10;zqckckvCH0xERHhnyoE/zuZNvzQJIOdSHVSfpD/zjzo1z59/IrR/yu1+8D2XnHWNZm/JPXZyFXSv&#10;OGlgTXegyyHpFqlnIs0Qr/eCTqQuX5dN+ZwcB57mJ8x0+K9l9snsjtAaiP00I5Y9+OXKYHfA/jdC&#10;/k7DHrs/nn8h/NFw+kWP5tWTaNZzz1RtK806fIZtHujXdGjuU9Nqb/Fmk7Iz8GU4ZbCe3ukOX6n0&#10;j257PGp0cNdhqUtOeLb+LFIeseYqpfAvszTbfTfzY8l+TPz0893J8uxeUNOutO/5yJDlVaw1Pyd6&#10;0N8hBKt6l2WIWm/EqR2zosmDxZRyS2r6v82/vfLNF2uez8WXSYxxGRvD5+LX2Q4QfM7PB/M/nzVv&#10;LvkLXvzL1i2Ojfmj/wA5JW0cPlrRK8X8rfl1Zfu9Mso1G8bTx/GabsWLdVzA7U1n5fDQ2nkH+lh+&#10;16P2O7C/lLXCU/Vg0psk/wCV1B3Pv4TufgOqXeTfyvlu0078np7xtE1bz5pMXmf/AJyC8yBzGfLH&#10;5fxMJYdL5/7rutXZRzHUR0FKVx7L0PgY/XtKQuX9GHd7z1T7Ye0R1+orCOLHilw4wP8AK5+Rl5xh&#10;yj52er3DzJ5qh81WXm280zTo9D8t6LZaF5b8o6DEAiWWmwyyzRwhV2r+6qT8h2znvbDUeJoZyGwM&#10;oRA8rJ/Qw0PZo0HgYieKZOSc5fzpUI/Lfb59XnXngLBZeQ7QMTx8ti5cHs93fXcp/CmcVrY8ODTR&#10;/wBrv/TTkXO7M9U88v8AbK/0sYh5Xe+Rx+ZMmn+UIgg1LV7uO10q4f7Mcs5CfHQE8CD8VO2/UZvv&#10;YrtvUdk9owOIcUchEJx6SiTz98eYPvHIuh/4IPsvpu3ey5wyngniBnjn1hMD7Yy5SHuPMB8Hea/J&#10;+p+VdW1LTzcC6t7G5kgN1AVmj+BitQ67FTSob9Rz6Y0+TFqoeLp58cD1HTyPcX5J7R7O1fZef8rr&#10;8Jw5gLqVgSB5SgeUonvDGF+tD/j8ZR/qn+uXeHL+cXDIh/NbLXwrTUq+PwY+HP8AnIEcf8xTaW7p&#10;vqJNOoCgfxwGM/5xZCEP5jSzXPa9kanhQD9eDhn/ADiphH+aFaOW7ldY4nmlkc0VAfiJ9hQ5IQn3&#10;lgYQiLNAB9N/k/5Cu7SWPzPraN66jlpsD9FbqHp3p1B8enTPN/8Aghe138mYTodPP/CMg9ZH+Tge&#10;n9ef+xjvzIfWP+BV7DDtfUR7T1MP8FwyvGCP77IP4qP+Txn/AE09uQkH0YA3pM1d9j170z572un6&#10;iMxxv//Q6Xq91rHl6ystC/M/Q4fP3kW6EkflHzlpd2jXNtGpqy6ZqihgyoTVrW4X4enGPrnlk5yw&#10;Qjj1UfFx16ZxNkD+hP8A3kvsfpnT4sOqyzzaDIdPnG+THMemR/23F0vplxnfvkpRXWu+QPKy6npl&#10;xZ/mp+RWtX31O80TVkeEQXrLyMLQMTJZXaruJbdmQ9anpmVjnLTYeKJGbTSNUdqPdXOMvONhqy4N&#10;N2lqfDyA6XXwjxCUTxXHvEuWTHf8OQCQ7g9D8leTtA/wP56/MDyLe3z+TtYgsrWTRdYiaO/0++tr&#10;6JmiEyqIruJUkYCVDUdGAOYHbfZ2L+Sc+fATwEw2I3iRIdeUhvzdF2l2rm/OYNFqox8aBkeOB9E4&#10;Sid+H6scrG8T7waZvpy+p5H0V0+J01jU6L4ARWde42NaH6D1pmR7DyA7M36ZJfdF1epgZa2dfzIf&#10;fL8fgvLPN/5M+RfON62ta1pc51CZQLi8tLhreSYptWUL8LMFFCaVNPlnWZDil6pCz38mqGmyxPDC&#10;QA7quvd5Jr5R/LPyJ5GdLny95djjv3VkOp3Ja4uBsCtJHLMoIqDSn4ZZjnGP0Rr8d7Xk03F/eZLr&#10;psB8ma35nkjWWIstxE5BCivQihAHX4fv+eSkZEcjfuZYo44mjIV73jvmrzx5e8hx3F95m1mKxUKX&#10;h0ZHWS9nNAPSigBLfFQfE1AOCmvXMeOExlxT2H2/L8cg5mXWx4OHH6pd/T3k+W/+mIfmr5u8x3Hm&#10;3zPr3ma6iFvNrl7Jdm3U1EasaIle/FQBXvleSfHIy73HxQ4IiPcivLfkLzt5thkufLXlbUdYtIWK&#10;S3sER9BWHVTK/FKjwrhjhnLcBE80IfUaQHmPyn5o8qyRxeZPL9/ojSmkLXcLJG5/yJN0b6DjPHKH&#10;1CkDLCY9Jtix6U65FMWU+TfPXmryDqUep+VtWl06QMDcWdS9rcAGvGaEniw9+o7EHLMeWUOTGeOM&#10;+f7X6Tflp+YWmfmp5c/T9vEbXVbF1t9c0gtzFrcUryQndo5BuhO9Kg9Dlk4RmOMfLuLk6fVyh+7l&#10;z6HvH6+96nrdt9fm/LHy8tSLvhLNGwKkfXr56kggU/dKp+Wef+1ETqe0tNpx/NiPjOf6gE6fNwQ1&#10;OY9D/uID9NvkP/nGDSE1PV/zd/Nx7Zbu88yeaL7T9Hmcf3dr9Za8unG37ZljU+y0zo/aTUDiGK9t&#10;z+gPN6OB4brlQ/Wg/Kv5G+cYpvzS85+QtS82+T9M0HztqNnp3mLyzdyxWloYVhmVZraFhyEZm4kk&#10;Up8Ncq1HaPaOnx482KBli4AZEd/Xl5eVOz0cdDl4sOWUfEJ2jKuXxH2A2+g/Ieg+aLvUL7zz+Yct&#10;lqv5oebIrLTtd1axhEavbadCtrZoEXb1JVUSS8QAXIHEcc0Pbfa0u0skTEHhAFDqZe7v6f2p0+DH&#10;pfRH6QSd/nz7ny95912fzL5l1C8eR0t7V2tLC3YcSkULEbg9CzVY/OnbLsMPDjVb9X2PsXSflNLG&#10;AO59RPeT+obB6z+VXkTTPPem+X9Q8zTPH5J/Lq61C986SKaPLas0EtvYx+Ml3M3pr4Ase2ZWjjjG&#10;XJly7Y4REpedbADzkdnnPaDtfL2blyxwH99nEBj8peoSmfKERxfIME/N7zv57/Oj80NM/KPyG6R+&#10;bPOU8drqlzAfRttJ0+NKrbKyf3MFtbKXlYdEFPtMcPYugn2rqTrdQOZ9EegA/wB7Hp3nd4nVZcfZ&#10;mm4Ik0OZ/ilI/fKR+965qn5Qflf5C/Iv80PIn5fjUtZ1OJrebzP501GZV/SlzHb3luptrJdoI43f&#10;sCdwrsZAyruvaHJDHhxyhf7vNAknzuJ/H6XX6TBqPFE8xA8THMCIH0/TLeXUn9Fj00T87vyn/La5&#10;/NG78yWNvcG1l0jQ5L6zl/Ya8eRI7aKSo2VyWB+/L9frBpREnrKvh1YDcPrf/nDm7t/Mvlf8yPyE&#10;826hN5fTXtastQ8ma39mfy75ttKrZX0W1Vf6xFGhod6cTsxza6bMCRAnaXI90unz2cXVaQywnU4x&#10;csX1D+fikPUP82iWefnVpmpaxa2H5xCxHl3zpZas3ln869DtVC/onznpoU/W4wNxDfoq3ELdDUHq&#10;2aftvSGMhqIbWal5SHX4/jm977BdtRnil2dlPFGMeLGT/Hhlzj74ciO73PQLjT7v8zdY0vUZdZh0&#10;r8hfzsj0/wA6/n7okAYzy+ZfK4a3u9Nto03pqskMEkopuFBJFRyzJdt6WPAM0+HjFkUeY2IvluR+&#10;LeJ1vY+XQ58mHHHiyYpGOMkivDybxkf6gJHz7mGJq83nTzh5t/Pzz35dmvtL0bV7XSPIn5cemVl1&#10;fXZKRaJ5ftkIHwR0R5qCgFT0JzF0mM67PLVZB6Adh3n+GPw5l7btTV4+w+zMXZmkmPEnEmUx/DD/&#10;ACmU+cjYj+wPW/NsV3+XXl+98i3eqJrH5nedL+TzH/zkB5ttya3eszWksselRt/yyWUbosaDaig9&#10;S2bLXZuEeHe53kfOjt7uTzXszoPGkNWY1CI4cIPSPEAZ/wBaRB+3ySvT1ZPInmKUmv1nXdLi+fC1&#10;u5D/AMSzjPa01oB55B9kZO6zX+cxg9Mcz/sohJPzDd/r/liAn/ebyrpCD/Zwmb/mZnNdo/5Ed2HH&#10;91/pY9k/RkPfln99foQPk6abQrLzb5zrwn8t6Y9voz05H9JarWytiBVamNGll6j7HUdc2/szh4s8&#10;s3+px2/rS9I+Qs/Bs14/MzxabmJyuX9TH65fM8Mev1PJorPRNXQ/4ngRtK0+1mvtSvHAMiWNnE01&#10;y0cg4SqRGh4lGMXKgJc7HvOytZn0uYSwzMT17iB3jr9zX7W9i6PtTRTx63DHLAfSDsYzlsDGQ+k2&#10;d+Uz3APlHWdL02z8q+UvNOr27WN55yjudQg0m1BDW1j9ZlhtHdmNHaUQu3QfDxO/LbvNN7bY+KMN&#10;RjIJFkx6b7ek9/vfnvtT/gL6iGCeo0GpBjGfAIZRuTw8UqyR6DYbx59WLQr5euf7nVkXcjhMxRh/&#10;wVM6fT9saHOLjlA8ieE/bT5jrvZft3REjJpZmusBxx+cbRj+X4tjGzSchUOqswodwaioy3Lr9HAX&#10;LNCv6w/W1aXsDtvUSEceizyJ6DFP/iWWaR+U+t6rruveXfq5tNT8rW1vd+ZLW5KwGyS7MawJMZSA&#10;JHMq0QVfr8PwnMLUdu6DACTkuukd+f2fa7jsz2H7f7QyRx49OYcRIvIREenma3lQ/qvrf8qPyP8A&#10;L3k+wvvOvmXR180X9qpt/KuhXEEgs7m+aoe4mDhWnhtlIcqeHJ+KFGWpzgPaL2/yafFIaaPASPTY&#10;9R6XfICPOvqun1Tsj/gS6PTTgO0Mvj5LuQG2LHHoK5znI7XL0iNmrpPbtriWWea7dpLud2e4kcUY&#10;sevwgCnyAoM8DzZcmbIcmQkyJsk8ye8vu2A48cYwxgRhEARAFAAcgPJDgj0WHtlNbtnEOJ//0em6&#10;pLAIdN1/80YDY6VHHz/L38ltIJtpriKY1Sa4HxPawzGjPM4NxcE/DtRh5hOAqM9UKiB6MMdtu89Q&#10;D1J9Un6YwRkZTw9nnimT+91M/UIkcxHpOcekBWLF132RuvTwWraZ5h/PEpFLp9uv+AvyD0g/Uo7W&#10;2beNrxVLfUoG6kNW4m6tmVqagBk1g5D0YY7UP6X80f7IuJ2fhlmMsPZPKR/e6qfqMpdeC/7yfdX7&#10;uHRmPk/UPOvm2PzB5t80y2OheXr/AMp6hY+RfKsdLSN4LaWC4P6LsFqTBF6NXmOzH9pm2Gv1x1Oq&#10;0Woy5qjA4iIR5ComMvRHuFbycftfT6HQDHpdMJTyxzQllyfUbkJR/e5P58uL0wHIdAGc6AHm/LlG&#10;jfg9pr928dRUUe1tq79O3+e+PsOOLs6Y7sp/3MXRag8PaBvrjj/upPnP85vzpufIFlZ6XocUU/mD&#10;VozcL9YHOG1hB4iVlFObMwoo2G1W6UzsOMYog1cpb79GjNxZskoA1GOxI5k93ufEeqfmt+ZOqzyT&#10;XfnjWOUhqY4Ll7eNa9ljhKKB8hlJ1GQ/xFRpsQ/hDHZPO/nWVHjfzhrjxuKOh1G5oQfH95h8afef&#10;mjwYfzR8mJTl5HaaR2llfeSVyWZj4ljuchds6pNfK+iSeZ/M3l/y5HJ6Ta7qFvZer3RZnVWYe4Wp&#10;yzFDjkI95YZJ8ETLuD7Y/NHSLr/D9knkdTYSflrOl75S0qIsIpYrNWWaCRVNGNxHyqSCSxzh9X23&#10;4+vniyEjAbx10iLoT9/FvbnYNIMeCMx/efUT3+XurZnXkLzH5Y82aZod1r0R1XyH5ohQ6rp8wWYR&#10;xTDiz8HBHOBtyO/EjMbsztXP2VrPAzyJxCXDIHcV/OF93PbmF1+lGqwmeIDxKuJ5b9x9/LyeC/8A&#10;OQH/ADjHqH5d6vqN95MD635ej/fy6bCTNPBA45pPCKlpYGQhu7IOtR8WelZ9OAbhv+rvHeHQ6HV+&#10;LjEpCr+/qD3EH5vj7atQa5iOxD7S/wCcQLW8huPPGrMjLpcsdnZK7A8HuFMshoQDuiGp8KjMvT7Q&#10;kfc4+YcWSI7rL7Y84alFpPnnXL6Rgtt5B8t31wXXYI2kaO5BFf8Ai9RT3zgJZBm9o5T6Yv8Ap3Db&#10;/ZMSP9atueU/7uf/ABLwf/nF2yTRvyJ8mR8C0usC61G6Y7EtdXDcT/wCjLe25mesn5UPkP1tGlPD&#10;iFdUg/JfTtZl8y+evPsd/e6XYah5p8wR6dBBNJEl1G11JbyNIqkBo+KFaEUJ+WHtHUTwgY4SIPBE&#10;Gj3jcfG3e4NThl2dHDwiUpTlIkgHhqXprz2vyCZ/n5+beq/lFovlzUPLkCS6xda1bSCZtlhgtz9Y&#10;cU/ml4cFPbc5hdh6QZ8x9VGIsf1gdj7gfm4csHEDKQuPI+djcfJTj8mflh+cV4fzG8pfmhpvlPQf&#10;NErajrflrULC7mvtMupj6l1bwC3Ro5QJC3AM6ECgPjm81eTSeKTly+ETvKJEjR68FCpRP8O483q+&#10;zfaXU6XSRwy00s0oDhjOMoiMgNo8fEeKEgK4tpd4Sf8AOj80PKn5f+XfL/kH8s9One/kHpeXtGZf&#10;V1HVLuaQomp6jFDWru5PpRAbDii9zmvGD+V80Y4omGnjsT/FPe9/6RP+lDpMupzRnkz6qQlll0H0&#10;4xX0xvlECrP8Rss0/KX8rZfyA8s6xeeYrj69+f35lWvHzXdBwzeW9Luv9INgswDj65chfUncAiJF&#10;rRqRrL3hEdJDwobSqtv4R3Dzr5DfuvR6HSy7UyjUZP7iBJiD/lJDbiI/mA7Abccjw7DjMZpokX1j&#10;RPPWl8AsEmkROsYqoJtL2EEBSxHwL6impYghkUsUnlk53t+BPZ2av4RGX+lkP2/d0kTu9ZERy4ZX&#10;Z4yP9NE+XX0npsRI0JY4R8pf84faKkP/ACtpZVpNZXllp3uBC9yev+sBmv8AaDPYwyHUE/MB0eHG&#10;DxA9NkdruiJ5X/PHznJZFrSLzl5ct9asljJX/TIbqOOd1I6MCpeo3qczuzc/iaMEneBr9Id37PC9&#10;WcVWJC/l/wBJPrTVtW0vzBorfmzrcLSeWtXsrbyD/wA5SWESmq2VV/QPm6NQSTLp0kiCZ+vplq7J&#10;nUY5w1eI8XI+mX+9l8HmtbpMvYmviMO1HxMJ/wCmmI+UtwB7u94hoNn+Z/kbzle/klB9Wlig1s3+&#10;oNLHztvq4twH1BLj7SW8ltwmPH7VE6nY8XqtIbOny0OAmVn+EVvK+4jeuu3V9U1o7M7Q0I7VN746&#10;FHe72hXIzE7jvys9N30xp6nTdQ8q+dBYW97N5X1C6k8nX17GsyQXr24hnmjhLELIYXA5Fajsds0W&#10;i1+s0AGbF9Fkb7wvuI6Gvce4vm2o0+LUiWOXUC62NXtv3W8e8xaJqaXM2oi5l1YXEzS3N29XmrJD&#10;JGzSAkkkkjcE9c3ml7ZhqPq9Mj9u3f8Arex0GswSiIEcFCgP4diDt9uz03W/Kd55Z/KLy1qeoK0E&#10;/nTWZtSs7VhQrZQWxS3cjqPUEhbftTKPbOEseiw3/FMn4CO33ukxa7Hqu08kIbjFjESf6Rl6h8Kr&#10;3280/MtxF5oghJAFtoOhxKPD/cdbn+OaHtaNZYjux4/+mcXL7FF6cnvyZP8AdyS/z27eXPKPlTyi&#10;0LRXmpuPNHmV3QGNXukMWmWsrdEZbesoDlamXYOfhzrOztMdJo4QIqU/XL47QB7vTv8A53VyuxhH&#10;UanLqLsR/dwrn6TeSQ7xxena/o3Mebwjz5HqGp+XNK8iaI/1bzB+b+vQeWIXdqGGyt2iudSuJK0a&#10;i8oVYyANw5jiq7HeaKFgnvNfpJ/t39zT2/qgJRgNxEcZ8+cYAe82fTtYG5L5+/PLW7LUtctbbSF9&#10;LRNOt0s9Bt6UMenWUaWdkpHYmGEMf8ok5j6bL4+WeXoTQ9w5fZTPt7B+S02n0n8UYmU/Oczcj87r&#10;yeAxQvPJDCo+KeRUQe7mg/E5sZSABPc8pjgcmQRHUgfN9teVINK0J7/zbrNrHc+X/wAt9ObXtTs5&#10;B8Fy1oUjsbM12/0m7eGIj+Use2c92di8fOCeQ9R/V8TQfXfafXnQ9nmEDU51jhvyJFGX+bESl8A9&#10;J/KPSte0byXBqOrLJqXnr819RPnDzdeSGISvJqHI6fExLNIv7qVpyOA3mpXamb/UZZWIjmdz7zy+&#10;zy6vAdj6HGIyzS2iBwx5/TH6jyrcivq/h5Pe/OmrT6b5rn0bTn46X5NT9B2VqR+7f6sx+tSsvdpr&#10;gvIW67jwzzj2j18smtlEH04/QB7uZ+MrLVoNOM2n8SY9WX1k9d/pHujGhTtVjtbwW0NzYBrqZEeI&#10;luDFStWEb/tFT2PzzWxEZmi04jPHZidh8fmP0sbPl2MTIElke1NfWioBOm1QKdDU7VGJ03qG+32u&#10;UNceHcDi+x//0u0+cwfyOvYZbK0u/Mv5oeZrYai/5q6vH6tpbLcKGP6GSTmJZlBo08nxL+yo7ed6&#10;yf8AJZBAM80xfiS5C/5nefMv0r2TH/RJEiZGLSYjwfl4GpS4f9XIoxieYxx2l1Jeb2ehWPlLRNM/&#10;NLzbbH8wvMPm+Wa48u6fcM9zpcNxGx9SbWbkE+vcAjkLStaUaU8fhOP6NPijqcw8SU/pHON98z1P&#10;9D5uz1GslqtRPs/Sn8vjwgCZFRyEHlHDH+GHQ5q8oC93q/lXS9Sj852+v/mBrN7r/nXzz5W1eXRm&#10;s/TbSrezOmzsim6A9OQqqcVt7UBIf2mqOGOpxyOPIc8jLJkwzIr6RHhJ58jy+mOw6l5jtHX4zpDp&#10;9HCOPBhyw4rvxJS4478P1CybOTJ6p9B1Z55auJP8BXCRPxlh14BUNKSGezf4Olan0dqdenWlML2D&#10;n/guaPdMH5x/Y6XW7a2J78f3SH/Fb/2vzm/5yKeVvzP1dXNYI7LT1sqfZ9H6upHH25Fs6/V/3nlQ&#10;r5OPpL4DfOzfvt4BJtWvTxykOQX1P+UP/OOs3mFtO1jzxDcQWuptGND8pwFkvLz1CAjzEfFGjEii&#10;j4j1+EZn4tMBRnzPKPX4uFLMcl8BAjH6pnkPd3l7f+Zf5MfkfFrknkvS9EOl3FjGllfeadMncejq&#10;Z2kCxszJLFExCnluSDQ5ptT23pYa38tw+kVEzB5T67dQOR87Z6LSanNpfzF87IiesOhPdI867qfn&#10;/eQa1+Wnnt4WKDXfJerKysK+m8lrIGVh/kyKAfkc2W+KfmCyBjlh5SD9AbXXPLPmvy7pPnPyhdS3&#10;MWotN/iSwkoW026LBkhcDdRRiKnrSoNCM4f2n7DjiP5jCCYTJMv6JJv5Ow7L1ZneHNQlEDh/pDr8&#10;XkPlVk8n+btd8kNSLRdZEnmHycv7KLI3+nWq/wDGOQ+oo/lbNTrInV6aGo5zjUJ/7yXxGx8w5mMD&#10;HM4+h3H6Q+zdC1D/ABv5FjiVw3mf8vAsYk6zTaPI1InVutbZ24n/ACSM7n2X151WlGKR/eYdvMw/&#10;hP8Am8vdTz+oENBqzxC8WffyGQcx/nDf3vE/Mf5aflnr182p+YPKVlfX4Ym4vLNpLIzPWv7427oj&#10;kjvQtXOhlwn6gCWYwxP0SlEd2x+/dl/lPT7FNW8r+VNNsrby9oJvreKPS7NBGERnDSsQDzqQCxLH&#10;kevI9MHMji2iOjbPLj0uGcsYJlwn1H7PwNvJI/zV84RaN+Wv/OQXni5t0u7nVdAu9I0sSdFufMNy&#10;sCuOtTHF6jgf5Oeb+x8/zOvz6iQuweffklt8gCfg19qaetPiwA1wDiPuxx/TIxHxZB+X1hH5c/L/&#10;APL/AEngY003RLI3DDbiYrRHev8AsiTjqp+LnyS75H73CiOCER5foed+TfNOk+V/ye8seYb6Rliv&#10;LA3kFtUepcXF7LLciNQepYyVr2G5yzX455dVOA6GvcBs7DsXSz1XBjh15nuHUvH/APnMIxz+UvLG&#10;r28Cw/pHTPLmriEFmUS3umc5aV3p6jNmz0Wlhpu0TCHI4on5gE/bbnRkRgnAm+DNOPwjIgfZTN7/&#10;AP5w+/LFbfyxfeV/zY82+T5/Mnl7SNZuLb6imoxMdQsop2MM1vPZyEc34gFGoSqhieXHrdXg08B6&#10;+QF7gS6W89o9brMkJTEImpEfUYHY1vsR58xsCe6+/wCi/lR+Xn5GS2vnB7zR/Lfnm6tbWK1/MD8w&#10;9Ws7S7s7aOFbcR6Xp0jh4aIpZ5CDMw+EOjSEx3aXTSwYY0BGRFknbc86HT76267YH5rFnyEZZHJE&#10;E+jGCQTz9U+R7h/CDZIkI1Iz0rQU81Qajq3lLzRov5gsiyXOtXfl3WINWvo1PGWV2itj6/J2ALOk&#10;dar+7AK2yRVS0mTeQ9XeQbP67/A/hA38O3dNcccgcfIREo8MeoHP00ByBNb+q7zGaXlO2jnn1q3j&#10;iEcl3omqWiQ8UX0gtpySMBfhU1jjBC7Aemi1QQ89ZrsXi6XNDvxy+wX+gfYOVXl9oz4Ywld1OB67&#10;+rn39Zc9z6pH1cfD5p/5xyg/R/nH8/NNpxQa/bXEa+063Eo/BhnI9oZPF0mln/Qr5UHDEeHNlH9L&#10;70R+d9mLPzp+VHmAVAeTVdEnoOv1m1aSFferxGg8cyuxZ3iyx7ql+j9Ln9jz8PX4v6QMfx8npX5W&#10;edbXyh5gsJNdsxqnlHzNbzaL510WZOcN1pl9AEmRlOx4ni3jQEd86LQanwcgJ3B2PuLu/aTsv+Ud&#10;NPHHbJD1QPdKJ/SLHxB6PWbbQdb8p2OreSpLCHzHbeTEj07yt+aUVws1xe+Q5jFeaNb3b1Px2zzi&#10;Df4pAiH7IJzC9p85nGWPFR4Igzl/RJHhw+Zv4B897OzTIjGZMYzkT4Z2AygGOSQ+A+Fnq8784OJd&#10;NZ7WdYbuy9CWillkEc8jW6cSDtVmJPyznOxvQTjn9OTb4x2+23suzJ8OSiLjKx5XEcR+wfam3kF9&#10;Y8w2evarqctpYeW/J2jfpvzL5pvJfq8FtbpFI7CRqEEsYiBQePhmyzezR1AlLT0KF0Tt8D+jl7nD&#10;7Znp9CY2Tc5GIiBZPLl5C061u71DX/J3l/Vrqa9h0PWLT9KeVX1FZIvUt5IUCFI5wJEBQr8NBSo2&#10;3zm+19Nq8WOGHUmUYizDi5ct6Pdy26dzhdnZcYzTliAMr4ZV79r+33pp5ttPJflzzL/iDVl/xf5i&#10;bTtMk0/yuqNHp9q0NhbIH1CUjlMVIBMMS03VWYlgp7aPZGnGWOfKeM8MKh/CKhEXI/xf1R5XfJj2&#10;d+c1WDwofusfFO5/xyucjUByj/XkehI2BI4RrupXutape6vqbzXmpajJNNeXADNIS3EykLAGfgoZ&#10;eYh5cUKs8VxCVfL82WUpGR3J/B5fbXIUSJRovY6TT48OOOOA4YgAAbfDc7Wd646s2IzxTBi8f1G5&#10;jm/MHz5qliwbSfyc8vL5D0KePi0Z8wa+0p1WSEoBHWGH61GCgUfAjBVBAGZrJ/ltMR1rh/zpfV8h&#10;YdJ2VD+Ue0YzlvEy8T/MxVwXe/qlwy3JO5snm+OfPlwJ/MOoIrFlteFsh/4xqK/8MTlHZ8axDz3T&#10;7SZ/G1s/6NR+Q/WlPlWyN55n0K3AqBcpIw9ov3h/4jl2sycOGR8vvcLsXCMmtxDoJA/Lf9D6p81Q&#10;wv8AlXDZXzPFoWvfmT5a0/zxdqeIi0tYbuWMOx+yrOZGr0rGPAZj9iCJhLzlEH3bu+9s805Z8QH8&#10;OPJKP9e4j7B973rzHf6hH5n1y3kmNpd2t9NDFYwgMLdYH4RpGnpwyBEVQFpGdgN++U58svFlZ3s/&#10;D7j9jm6COKOlxiAuHCN+/b3yFnr6npHm9oNbns/POnMsml+duU9zwPIW2qx8V1C1enRllPqKDuUd&#10;T45x/tJpOHUfmIbwy7+6f8cfnv7i8/ouLAJaWe0sWw/pYz/dy+XpP9KJZPfpYy2ksV+OVoiqTIgP&#10;ONkoOQpuOINdu2a2YA2dfhlMSBjzP2sVktdRiu7eym1BGsrnk1prZ6rGqlmo478QRvlXiT+m/j1c&#10;4HEQZiO45x6X7ve//9Pp9xrPm/8AL3RUs/MNnY/mv+R+t3Liz/ePLbW8zElora5IE2nXcVSPTagr&#10;0DD4s83x5cmmwxjkAzaeXLuHuPOEh3F+lZafD2lqDLAZaXXQG/SUh3yj9ObHL+cL94OyTr5cvbHS&#10;9Z81fkzrH/KwPINyiv53/LnVIhJf2cS7gX9jGwMqx7+ndW5Dr1BXc5fDS8MJT0p8TEfqgeY/rR8u&#10;ko7uLqdecuWGDtOPgagf3eWO0JH+hM8r/ixz2PmyL8k9QF55ktofI3mhk8s31vqUnmf8stbmie4t&#10;GewuEF3p0sihLkKxA5xBJwuzoy1Yx08YnFkjhl6DCdwlzHpO8e/3ipd4dZ7Q4jjxXqcf7wGPBlgC&#10;BL1j0zA3h7pcWMn6SDs9A0WO4n/L3zItvIyzW2saZOnHqaw3iGg7nNJ7AerHqI+cD9knWdpZDj1e&#10;I98Zj7Yl5v5p/LPy3+a8VvLr/q2ev2FuywavYlVmkhQ19JlZWSQAkkV8a1FWz0Pw4Zx6uYdblM9P&#10;ImJ2J5H7/wAfqY55U/Jn8ufJ00WrW1tdeY9Ujdvq17qoWVbaRRVWjtkVY+Q61YEjtkcePHj3jue8&#10;9GchlynhmQB3Dr8Xtul3l95U8tXvny85yeYdQmn0r8v7djyaN2Xjeajx60hB4Rn+ZvbNb2r2lLRa&#10;c5ACck7jDr75fDp5ongjqc40sTWOIEsndX8MP87nLyDwW+itfLtsPMXnHUBomi2zCbnN/vTdOp5e&#10;lbxN8cjudq0985HsbsTLlmMueJhjBs8Wxl1oDnv3u61mvjGJx4jxTO23KPmemz4M89eZJvOPm7zB&#10;5pnh+rNrl5JcpbVr6cf2Y0J7lUUAnxzs8mTxJGXe4GPH4cBHuCH8reavMXk7UhqvlvVZtLvCoSb0&#10;6NHMla8JomBSRfZgcYzMeX496zxxmKkHsE/50abrs2i3nm7yJb3Op+X7oXmnavol7Lp0gcjjIGiZ&#10;Zoyrrsy7A5iDQ6OpjwgOMVLhJAPw5AjpSP3wrhyHblYv7eb2DyZ/zk75J8t6/aayPLuv2yxrJBfW&#10;LSWt1b3NrOpSa3lAMTFXU9twaHtlXZ/ZOk0WcZsRmCNiCQQQeYLTrRn1WI458PeCLBBHIjnuGe6b&#10;+cH5T+YJyml+Z00S4kYiztdZWW3ZAx2QTupj2BpUNv13rTN5cD9Eh8dlhknEfvInzI3+x7H5Z0R7&#10;RtU8yiRZodJ0m6mtLuNwytLcoLSNlKVU1acHY0NKjNZ2zllptDnyHYiBr3y9P6WU8kM8seOJvimN&#10;vKPqP2RfO/8AzkdBcP8AkppelWsUsjebPONot2URmRLa3MdpCZGAooea9YLXqV26Zy3sZh8LSnJX&#10;1TJ/zccf+KkXK7SmLzWeWOMR5yyTEjXujCz73vfnInSfInmK4Q8f0Zol+yMP2VhtnpT6FzA0nq1E&#10;R3yH3uuzxIxe4F8Y+ZvKvm/SvKv5O3Gu30V/pGu+RNG1Xyu1opS3jgltkSWLjUj1Y5F4yGu+x2Gw&#10;6XtLTDSZpf0/VfvPL4Pa+xuq0+XR1CJE4HhnfOxyP9UjcfFPv+cmLdrj8nfy4vKM1PJ/lwuT/Nbz&#10;zWjfdwpkRMfyhiP87CPsv9Tp5x31Q7s8vto/pYr5P/5yY/NrWPy6sPy48u6VpNnqXlfQoPLumecb&#10;OBhrdyjs0FhAbmRykC28bSO0kahuMfUAty3ev10Y4gMlCI5nrwx3r7h526GHZkRm2lI8UieC/TZ+&#10;o1+v9AV/LX/OJWt+cVuNY1aXzL541mdjJqepadDJKnqndwbmZJpJWqdyxBPhnM/y5rdUTLTYTKPf&#10;Rkfs2+G7u5YtFpgI5ssYHusR+xifmD8hvO35Wa7D5m/LnXNX0Dzf5ccXVrZzhrHVIWXcGCVQnOo/&#10;YZQGG3xVpluj9pJwy8Gpgccu/cV7wdwE5+zMOoxE4pDJA9NiC/SL/nHr8ytO/wCcgPKmn+f5LO10&#10;38xfL19HoH5t6dbqIkllu0khttVigFOH1r1GRwNg5koCSQ/aGEc8eMAWdpfEEX8b+/48dkyT0kZa&#10;WciYUZY7/o0TAn+jQI9w5AAx82/lYn6K/Of84NLdeLahpWhamB7xiW2k/wCGGeV7y7Nwd8JTj9tv&#10;SZjWpn/SET9jJfzln0jR9N8l+a/MNuLrQPJvnPQtT8xRcS1dO+tLb3ZoN6iKZiKb+GbP2bnH81wz&#10;3jIEFwtXLLjgJ4jU4/Se49E584eRn8reatL0OC6i1bQdRH6U8qeYYmUxahorxiSC7SRKrvGDyp+1&#10;8xm27RxnQS9W4G4/pDo9x2d23i1+ilqAKmBwyj/NyXvH58vJ6Jon5g3beVbryBpum20ejSXYmvNY&#10;qzXMsVmRDbRGu3Gqch92arW5ZYNAcRHqyTuR6muQ9wp57XdjxjmjqskyZ1tH+EGXqkftpgV/OF8z&#10;NblVdLuzs7J4uHqF3ae5WIUHT95IuRw4q0Mcg+qB4x8z+Pg5OPAZafiHSUjzrpG/sBZR5gPlH9DW&#10;v5ULei5/Kj8tLbTvN3/OSnmGGg/TmsSKs+jeUYW6tV6STJXZQqmhLZ3mmz4I6WOSJvHwiRPfe4i8&#10;hlGq7Q111+9nIwxR/mRG08p+HX9iSyea9e8+eR7Lzjr0ZiuNb8y689pGopBFbxw6fFFBbjp6cKr6&#10;Yp3B71zzT2v1M9Tiw5J/xSyfL07D3PYx7Pw9nas6bDyhixg95NzJJ85Xf7E68/xS2vmTzVfXAg0/&#10;TNKnjuptQubhLW0iUW8Zf1LqQhIvURkZSTUSSlgD6O3cHFKRqI5AH/Yjr0vY+83/AAuu0Orhi0uP&#10;ilzBHKzzNVHnKiCCOsYV/G+dbr8yp/MxvLT8lLQyx2Mwi1f88tdiaw0DR3jIKSaXbsplnuoiXaD4&#10;fURXMaQsio62jDhwDxJEbfxH6RXLhHMkb8PcDw7imOTV6nVHwQD6h9Ed5yB58cuUYS24+kjETJEi&#10;QY7HH5I8l+TSbi91CD8sPJt0015eSKg1nzP5gv1q3BW5ok9ysNFqWW2t05MXavqas32nl6xw4/mS&#10;f99L/Yh3MM0uxcXKMtTlH+bCMf8AeQvyM5noOXg7Wb5tT1K8vfT+rpfXUtwtsGL+msjlwnM0LcQa&#10;VPXNxjgIChyDzWXLPLIykbJNn3vQfygPlf8AxvbL5t1g+X9Pubaa007X5EL2VrqE4C2xv2HxR270&#10;ZGkUEpUOQVVsq1Gm/MYzC+Enkel9L8i5Oh1stFlGYR465jrw9THvI7uvJ9ewaTa6ZceYvJXnrTnf&#10;y3r8I0vzjoyMDOsYZZYLu1bdDNbvxmgevFulTHIa8vpdZPQZzHJE1ykPx1HMftet7REO1NPGWKQ4&#10;h6scul9x/oyHpkOY94Tby+t5HrVt+U3ny7h1Pzfb6et1+WvnZK/UPOmhQoRbsA/w/XoI4yhD0Z+D&#10;RuwljHq9NrNMNRHxIGzV+U49/dxDr187DyfZ/as9IeGQIgJUQfqxT/m3z4CTsRsLsAxlt2HyUA1v&#10;r/kyeYSxaxaPqWlwEFfR1HTEa4jdFkAYepCskTcSwow8M0GbH+YwZMEt7HFHylDfb3i47W5vaWUE&#10;49QBRieE+cJnhN1ttLhkLrkm+k34uL/V7KSjVmMsAPdaBWFPoziskrlINMsfDjhLyS02UttqC6K5&#10;56PqLerFG24X0/3hVT2Pw0Psco35dHI4xKPH/EP7H//Umk36Y/LzTdV/ML8vtei13yHf3/6H8waF&#10;qloY0mlapNldWFxyhvUUdJbd3KihPpnPM9PjyabH42nmJY5bESFX5Sidj74k15P1Tkx4+1ssNFrc&#10;Zx6iMeOEoS4qH8+GSNSxk/zckY3y9Tra10uXy/c/nd+WH6R/K/UPLV1HDqGjXMki2c1xKQCmh3rg&#10;m4Hd7WQEqvViMvli4Mf5vTS8IxO4J2v+hLr5xLqdVDNDUDsrX1qY5ASJAeoRHXNAfR/RyRoE9AXs&#10;n5SaF5a/OjzBF5+i8vt5I87eTJ473zJqVnb8dA1cuDGRQUW2u5Of2V2brQ5maOGPtK8wjwZIA8VD&#10;0TsEf5st3kO3c+p7ExflDk8XDlFQEj+9x1v/AJ+MVzPJM/IttDe+XfONjcck4S6bcxXCivovFNIo&#10;kPgKvxPsSOlc5H/gf+rJnh14YH5E/rY9uTljyYpD+mD5ggbfZfwfO/5rfntpvkbUbnQvKOnW2reY&#10;7dqajqE9Ta2klPsBUKmSSh3FQB0O9Rno2XPHCaG8uvcHAw4Z6iNyNR6d5/Y+YdQ/P/8ANu9lLr5t&#10;fT1YkiGxtreFBXw/dk/ecoOsynq5Q0OIdL95KXN+d/5szRPC/nrUeJG7qIUf6HWMMPoOROry/wA5&#10;l+Tw/wA155quqaprVw99rGpXWq3r9bq8meaSnhyckge2UGRkbJsuRGAiKAoMbmX4l2ycWMlgUVUf&#10;tMNl7nFCsylDxcGNiNkYEH7jiVCiBv8AfihSdanfvhV6x+Wn5r+Y/wAu7kW8NxLqPla6ZV1fy1JI&#10;xieOoJaEE/u5F6qRsT9oHBljDNjOHKOLHLmP1dxHRicVyEo7THI/jo+qfzg893nmCX8hvyw0LUGb&#10;yLq3mLQNbli9FUN7czXU12skr7syxRhAq1oG5bVzW48J7NwS0kJXjjjlLl9RkTRPuBA96M+ixZdI&#10;dbOP76eYQ5/TGMdwB04juetU9N/PPV10r8pPzLuxKY/S8u3kMNOhe4UW6/STJnOdkYzPV4x/SH2b&#10;uFrpCOE+55bPGL//AJxX/Kad2L3HkbzHf6AGJJ4219Zw3yRj2Dq1B2zodbLxtHGfWOScfgfU9x2P&#10;i/K9rTxAbZNNinX9KHoJ+SB/NrTrnzb/AM45eQ30yBr2+tNH1PSjbxqWdptK1U3SxgCpLGK4Wg98&#10;wsuWOPJo8sjQqUCfcT/xTr9XjlHWa3HX1GEx/nQA++BU/wDnGj8orbyt5X1fzb+Y6SaLounqms+c&#10;ZOPG6jhZfTsNKhr0ubo1+EbqGNfs45xj7T1NSP8Ag+HeZH8R6RHmeXu37nWCWYGOPTx4tRmPDAdw&#10;H1TP9GPM+4BH+cPz8/MTzLf10zX73yV5csj6fl7ylodw9laWNum0cf7koZHp9p3JLGp26ZLN2nnm&#10;axyMID6Yx2AHwe47O9jNHpsfrxxy5D9U5gSlI9TvdDuA5B61+WH5nv8Am0bb8rPzP1BdT1u+Vo/y&#10;88+3dDeW19QmOzupaAyxTU4gncHxNCL9u14fltR/ef5PJ/EJfzZHrE/jd5/t/wBm/wCRonX6EcMI&#10;/wB7iH0mPWcR0lHma2r4vA/KvmZv+cav+coPL3mbUI207yd5/nl8s/mbprfDHFzmSOaYgbVhk4Tg&#10;/wCS/wDNl/snr5xBw5fqxnhPuuv9iRXuec9odDHV6fxMW5kOOJ8wL/2UXot5af4f/wCcoPMFmSKa&#10;p5a1W05KaqzaZqwZaEdfgl+7OZMOHT58f+p6g/7IEfoYynxeFP8AnYh9lfrTj88rE6r+U35g2scQ&#10;llXRp7qCM/tNa0uFH3x5X2RPg1WM+dfPZdSLxlkv5f6bZ/onyl+SC+dZ5tF826Zd+YP+cZ9aurf9&#10;1xnis7278syai5HJ0ZpFjUfs+9Fzu82m/lDPwiX7vDfDt9WTYkX3QG3v9zrtHrvyE/zGTHZJj4ov&#10;kPUI5OHv3Ev7VDylYX9hbX8Ooxm2uY76e1uLKQUkhltLmeORW9wxpnF9vZP3gxD+G78iSf0PXdq6&#10;iOWUTE2OEEHvEoxIZvo9xcfl9pF1+Y8GkR+YPzE8/alJ5S/5x/8AKE4Vxe6vLJIk1/Ip3WCyALyP&#10;0Cht6lc7fsHS+HpYSIsmNRHvu3lu3db4gjo4y4YwAnlkOgoGMffL9TyvzL5d1TzvrXlv8r9H81WN&#10;55M0bU9QuvzF8620K2tsdQ0+CP8AS2sXlDxKxwxkQkmnYGhGafBgnkynQQl+7hIkEfzTz/0u4D1H&#10;ZWow9kabLrtRjIzyhHhiTZIlfBCPdxS3l1+T1bzVPLqH5a+QNXtdDHlnybqE+pD8rtBdClynlqGO&#10;0jsry7BofWvmWS6IO4WRa/FXNX/wQYxjj0wiKiBMD3en7+bz3s3lll1WolklxZCYmZ6cZ4rA8o7R&#10;+D5r/PWx8uXP5qa9N5v1TUPzJl02eGTRfI16HsfLOjM9tE5DQQyCW+lLMWZiY1q1GMozodb2qMQE&#10;ICyIx5/SNh0/iPy+L0fsv7LZNZp45s0+CErrh3yTAJH1HaA25Cz/AFXneo6/qOrfVUvJV+q6fF6O&#10;mabbxJb2lpEOkVrbQqkUKeyKK9TvnMajNk1EuLJIk/YPcOQfSdJ2TpdHDgww4R17ye+UjvI+ZJeb&#10;fnvI1vpX5NGW3lu/K91pGu3AQErE2vteSwz+pTq0MK2bUO5SnY51fZcYx0kK68V/1r/QKfL/AGis&#10;do5wdiOAD+pQO3vlx/F5J5Q/LTWPOGg+c/NELNbaT5R06e4ExWv1m5iT1PQTp9lKsx7fCO+OfWQw&#10;zhA85H7O90MubLfyTFiLfzZFrOnjV/LuvQwaXrukluHrwVaXlG9D6c0TcZIpBujgHccgaNdrZabJ&#10;CtxvY7x+OXcXp+xexsevwZOM8MgRwS/myo7+Y6SHUPcfL82o201v+UWs3za1qWl6dJqP5LecmXi2&#10;t+X4RJI+kzjek9qEkMS1qjJJb7r6OHtLRw1uEZYbyAsH+dEc4n+lH9Y7nF7Lz/yfqpYs4qEpVMdI&#10;ZDymP6E9r94l/OXeZbu51X8pfOMzTsuq/lStp53/AC81qJuM2nXyajZ2tykbUr6dwsyuy9PUjRvG&#10;uP2BnlUsXSI4o+RsX8Dfzc72p7Pw4pY80RvM+HMfzomJIvziRQPcSH1d5UlN1598na1b2skFh5ga&#10;y1Q2iRXEcEaapZpcPGAvKIhfXKjZRTwzJy4xj1RobWe+tx8urppGOXsuRlXEIkXcbuJq+kul9Swt&#10;buW01aa5iJ5RTvQV+0KkEH5jPLckvUS7MQEsQie4PSDfWT2A1NqNFEvqox6qxHGg996ZJ1vBLi4e&#10;vJ//1ZxrpttMltdZ/Na8HmLWbWFY/Kn5WWUohgtLXrD+kWgotnERRvQi/fSdXKVqfMMsRCp6o8Uq&#10;HDjGwiOnFX0j+iPUetP1lopTzQOHsyPh4yf3mokLM5fxeHxb5JdPEl+7jyiJVSfXPlm/1Gz0nz5/&#10;zkBrD+UfKEEHDyd+XunQrbajeW6mq2+macoC2cB/amcAnqSSeWZMtKZgZtbLggPpgNiR3Rj/AAjz&#10;P7XWQ7RhinPRdiw8bMT+8zSPFCMv52XId8k+6EdhyFDZOfK3mnzf+Y/mbyVPp1rYflp+THkrzFp5&#10;0/Sg5t9LWdbmPhCZKGS/vpemwYgnkeC1bL9LlzazLjMQMeCEhQ5Ru+X9KRcDtLQaTsjTZxkMtTrs&#10;+KfFKuLJXCblXLFhj8NhXqOzK11aXyz5U/OC5gQrPp9qxX/Ja2mkcfigGc17CXh1eqH82H3SLx/b&#10;MfGGnPefviH5QXkstxJNcXEjTTzu0k8rGrO7kszE+JJrnXAk7lyyANgkrdcsYsx8u/l75080wfXN&#10;E8vz3FgWCLqUzJbWzOeirNO0aMT4KSctjgnIcQG3edh8y0T1EIGid+7mfkEL5l8neaPKDww+ZNEu&#10;dK+s1+qzyANDLx6+nNGWjancBq5CWOUdzyPy+bKGWM+R/X8mPaVpF1rus6ToliB9c1e7hs7bl0Dz&#10;OEBPsK1OSxxMiAOqckhAEno/UDyb+WHk78udLS203Tbe71BI1FxrU0ayXVxKyjkxcglQDUhVoANt&#10;zvmxlIYtofPqXGwabxwJZOvToAnX5s6fo95/hvUl0bS77y/5o0eN59KuLaKeCO9tSYbtEJHJCTxf&#10;Yg/FWgrTOV9ou2dXoc8J4yJY5x+kgEcQ2kO8dDz6tvZegxy8XFkBE8czUgSCYy3j5HqPhzL4+86f&#10;kv5NubSfVfLmpx+S7yMqH03U52fS5GdgqhLp6vb8mIA9Sq+4yzsztvT9oSGOvDyHkDvGXuPT3Fu1&#10;Oly6YcX1w7+Uh7x1+D5p8xeV9f8AKl82n+Y9JuNIul+yJ0ojjs0cgqjqexUkZt5wlDYimrHkjkFx&#10;NrPL3l/V/NOq2eieX7J9S1O+cJDDECQteryMNlRepY7AYwgZmo80zyRxjilsH03qq29t+eH5CeTo&#10;HadfJt4ml3E7Dj6k2mWknqsFO4AkZgK+GYHaWWM46jh5QxiHxvdytfp56fQaUT55sksleRAEfs3+&#10;L1T/AJyjumh/JbzhAtR9dm0+2J7Ue9gJB+eaDsEf4ZE+R+wF0GtF467yPtKXaKRcf84w+doUAKeX&#10;vPui3LKOqrc2MlvUeHxAZuIAy7Pn5ZAfmH1PLGOL2i04/n6acf8ASyB+5Z+XXnmPy75T1S3120/S&#10;Pl43g1LTYCwWeG+VFiaS3foglRQjBgQ1FanwgnTaiE8uLwtqvi5cjyNe8bJ7d7Mjq9XAYjWTh4ZH&#10;pwXfq7+E+ocq3HVJfzH/ADivPPFrY6Fp+kw+VPJ+lTPdWfl23laczXTgq95e3DhWnmK7AkBVGygZ&#10;l58wnAYscRDHHeh1P86R6n8B2PYHs3i7LMsspnLmkKMyKqI/ghEfTHr1JO5K/QvyB/OnzPpMeuaN&#10;+X+p3WnTJztJJRFbyTLSvKOOeRHYEdKDftmRi7H1WSPFHGa+X2Fr1vtn2RpMpxZdTASHOrlR8zEE&#10;D5vK7m21jQNVkt7q2udF17Rrn44J1aC4trmFgy8lYBlZWAOYRjLFKjtIH4gu9hLFqsXFEieOY5g2&#10;JRP3gvYv+cvdKj/MT8v9M/M/TIFWXzTo8HmKVY+kep2QNpq0Q9+Ss/0jMvNMYu0oZx9Gpjv/AF+U&#10;v9kAfi+P6fSy0uPNopfVppkDzxn1QP8ApDXwRnmjVVk/NT8g/N1f3Pm/TI4Jpa7Mdb0C2uxU96zR&#10;n6cwtbjrU66HfwZPuv8A3TqMX+L4PIzh8iQPue4avZx6ppGp6eyhkv7Ke0ZT3E0TRmv35ocUjjnE&#10;9xcmQ4on3PmL8jtdTz9+Vth+SXnXWZNCkbjqX5R+e3ZhN5b806SzJaSxyD4lhmaL03C9D7nb0bBr&#10;44c08OU1Aniif5pq/kfvc7W9hnUdmYe0NLC5wjwZYj/KQBo3/Sjz/q+59bXOq3mqV13zzrFrBemC&#10;O485eYAot7dGiiX63dcRsq/CWoM85zamet1Zn1yS2+JofIOBhwjT4hCI2gOTzzzt+ZtybS4/OCW0&#10;k0XXvPGky+Xf+cffLEihJfLPkavGbWHj/wB13usMvIGnJUoOgz1DtXXjS4qhtKQqP9GH873n8cl9&#10;kPZ49o6i8nqxYpcWQ/6pm5iHnGHX9q3yV5D8t6UmlflZ5uk1S0k8x2Nr5s/PK4tZikOl6C8sc2ma&#10;DdqAayaikEkkyfa9P4c1mn0Y0csGSZInKREu7gkCRE/6W2/2k7Xydq6nJ+WEZRx+nH3zyA1KYP8A&#10;NiTQ6dWeebfO17+YehXPmW7iFpG3mW8t9P02M/urS1/RemNBBEOgVV7DapJzmPbnOdRixZD/ADpj&#10;/YwLb2d2bDs3MMMTf7uJJ7zx5AT+Oj5o/PXzH+UUX5u+arLzN5n80eStXlOnO+oXOgR3+kStJp1q&#10;weGW3uVueFCN/RY1r1zqcnZ2LMIz4zEyjE8tvpHcXL7B9pNXpdJHFHFHJGBkNpVP6jzBiR9oYfb+&#10;StQ1exu9W8ia/on5n6RYxma+uPLM5nu7aJer3OmzRw30KgdWaHiP5s1+o7HzYxxRHHHvib+Y5/Y9&#10;Zofa/S55DHMnDM8o5Bw2e4S3gf8ATX5PG/zE8xavceU7LyLbFbuy1/W4L+CwMaO63kEbQJJAxHKN&#10;pBMEfiRyAAavEZZ2TklETjfo5/Hv+TrvbLFil4WSUf3m4v8AocyD3i6I7t65vrvT/KVl5G/JzVdB&#10;Qow07yxqEmqSgf3tzJbSvNIT35P09qZosmpOfViXfMV7rDw4jtb4y/LGB7byrFMIyTeXEspNOoWk&#10;Y/4hm27UkJZq7gH0b2b05joxKvqJP6P0PddPt2uPNn/OPPlwkReak87J52hLD/jl+WbWJZL6e4bq&#10;q3S2hlVf5IufSRa7rsbGcWIcR2J4h5RA3Pxr7LeR9q8kM2eYxizGHhmv4skj6YjzjxV75V0KX+ar&#10;PWF/Jn87tQs9EvY01Oz0u006N4nU/U5NWiu52XkBVYo7ZeR7VHjmq7Iy4Y5MnqAMgBEXubN7fJ2n&#10;tPlH+D47EiJEyo3RESN+6zJ9Z+TdMig/MvyrYrBbOdDitormUx2pKHS9LCuWYEygqYTU9c2ufHGW&#10;okRVi+7pE/Ho6Gcpw7IskgSiP538cv8AS72wKVWW6uQx3Ez/AKznkU9i7eO8R7laK9mis7mw+1Bc&#10;hWAP7LK4NR86YRLalOEGQl1H6n//1u06tp/l7/nHd4TNp8PnL85r23jvob2+haXRtES4AdJrdZAB&#10;ezmtQ/2FPv189nHH2VQI485F2fph5j+cfN+oNJm1HtZDaRwaCJ4SIkDLmMdjGVf3UO+P1H7oE+nL&#10;c6da/nD+cmoX3mv/ABRPOnlrQYp2Nzq81q3GT65eLVLO3jOxjX94R9hVX4sxRjBiNVqpGfF9Mf51&#10;d5/hiO7n3B2pz8OU9ldlQjh8IDjmR6cQly4Ic8mSX84+gH6pE7I3T5dV84615J88/mTrkfkvyTpu&#10;pW8X5e+XdLthSdra7jBttH08MqrEkgAnuJGpXqzv8OZWCU8+THmzy4IAjgAHceUI93fI/aXX6zHh&#10;0GHPo9BA5s8oE5pzl9PFE+rNk3uRH0Y4j4Rju+hRBbTXH5y6deWyXEDmcT2xFVaMaokci+NCrkZo&#10;PZM+H2trY10l9mT9r5xqMfi4NJvV1v8A8kyR9ofGvmP/AJxdQ2V35j0LzZHpvlpLtbULqkDPJHLI&#10;Cywo0TVlIUE7LUD7Wdnqo6fT4/FnPghdbjr3bc1GbKMowmPFMi9j0HXy/FJd5d/JzyP5enjvdVup&#10;vO1/EQ0NrLD9V05WHQvHyaSX5MQp7jNBqfabSYI/uQcs+ljhgP0lzI6HUZfrqEfLeX6g39YuPPf5&#10;gzajPK03lz8tlbT9It1AFu2rzIPXeOMfABbRERrQbMTmi7R7T1E9MPGleTNvXSOMfSAOnEd/cHM0&#10;2CGOf7uIAjt75dST1fSEn5f6Hqv5QaqvmiB5bnzvLIvlmFiVFrFYK3K+AIIBMpCqdq0pXeh6j2T0&#10;Jx6M5MhP70+kXsBH+Ku8n7nRdqa2eXV8MKrCPUe+UuUb8hu/MryTrkXlvzl5V1+7Ae30jUre4u+4&#10;9JXAkI+SkkZtsEhCYJ6Fyc8TOEojqH6d6jqQldFimjmiuFElvKhPpSxSCqMGHVeJUsV6Ahh0OT1P&#10;FGXD+Px3uy7PnGeMTH7QRz+3l38jzDJ7rTjrX5WazbVaW78m38et2bNQubW6It77YbD4ykjAbVq3&#10;7Wab2h0Z1HZ0pDeWI8Q/qnaX6C4U8/g9pQkNhljwH+tH1Q+y4jyodHz/AKppthq2m3+lakizafql&#10;vJa3sTUIaKVSrfgds8zw5p4picecTY94d+QZgxI5sE/LbzLqkehX3k7Wr4XmqeRLk6VqEF0Emjnt&#10;1HKzufTlDAiWGm9OoOdRqu1NTpZDLp5kYso4gOcQf4o0bGxcLFosWcGOSFzjsTyPkbHk+q9Fs9P0&#10;HzjoWnW1ja6Vbabb2F95hFnBFAsklvZpf3bSemq+DAjoKZfl7V1mftPDpTkIgOAzAqNkRE53Xx25&#10;Ol/LQlpZzAuUjKMb3rikYQq/g+Mbby1rFh/zkH/zj/qvmaT09T8+Wes+bF0w7SwW10t19WmmB3Bn&#10;9NpFBH2OJ750GfAYaHLklzyUa7gTt8+bn+1PaWLUa3HpsO8dMOC+hkALA/q0Inzvuel/85N28mq/&#10;l9pmjw/71eavN+haXYx+LyT8z06iijNR7O4zLVbfzZfqdHrJCIiTy4olKfy4f67+SP8AzkfoxYu9&#10;nb+XtciU7kfVdQMTke1HGbvR+rSZ493CfkX0ftyMsXbPZ+S/qOWH+mhY+587i/uY4zCJH9EtyMIJ&#10;418aZrOAF60GQlxVu+kvyr0bQfJHk66/Pn8wbJNVtLW5fT/yt8n3AITV9YStbmZTube1IqexIPcL&#10;Xa6LTQwY/wAzlF9IR/nS7/cHju3e0dTr9UOytJIwJHFmmP8AJ4z/AAj+nP7vjUf1bU/+cgvN4uPz&#10;Xuk84T2UjG4j8zWKXkFlBGhJrbLEQqQpTYqOIpueuU5PzuX9+eOudi6+FdHP0w7D0Vdnx8EHlwS4&#10;TIn+lfOR89+4M1/NHVX/ADY/KXyh+crqknnDy5e/4Q/Mq6iABufg9TTb6QKKVdaoTTqadAMu1w/N&#10;6eGoP1g8M/P+aXX9gR/kbtPN2aL8HIPFwg/w71kgPcd/dv1VPyquk88/lL50/L26pcar5Mnk80+X&#10;bR92n025QW+rwKO/D4JafPNZqMJ1GilGP14T4kf6p+v5bSaPafH+U7RxauvRmHhT/rDfGT7/AFR+&#10;TA/zbs28o+QvyI1Mb/4MPlKRJv5oLaeawLVPjGoB98pOQantC/8AVtN9oH64vF5IeFhnH/U85+RN&#10;/wC+fUrMqs3D4hHIafKucw3Dq8B/JyPy1qlh5n8m6ho93D5r/J/z7rE2ha2sYFpd6Xq8slz9VkkP&#10;V7eY+oq9RzBGxOdf27q8R7Pwkj95IAA/0a3+372jsnWarTyz4YS/dZBuO6QI3H9aOx7w9u1zRvLG&#10;t6HqsfnbU1sPJenQJqPnG258JdQ0+2mjkbT4RUEvdOEh2/Zc5pfZrTwnqxkyfRjBkfhsB8SWWeGf&#10;Jw4tOLyZCIjuF85HyiBby7ylrc/m7XfMv/OQ3nzRhqujaHqNrpnkPyLbgcNZ8xTFYdE8v2cdKGKC&#10;qGSmwUVP7Wdjo9OdZqJarMLAOw7z/DH3B6Xt7XQ7F7Px9k6OVTnE8UusMf8AlMsv6U9wPs5B7Xr8&#10;cXk3y3rXkrUdQg8x/mJql6PNX5z+b46lbzzFfssZtoWB/uLOJ1hiX9lVA2PLMvtY3LHj5nisnz4T&#10;9zx/s/pyckNTXDA3DHHuhEXxHzkRf29zzzy0Wm/LS+bjxWLzXCi9er6DYMevyzhfayFaPH/ww/8A&#10;TOL1+tyXr4/8KP8A02mhvzI1bWn80yWJvnl0a7srYNYXqpeWSm7sdHgDtbXCyQn01aaQArtxJ8c6&#10;nSZMng4jGRAMI+7eMBy5bblxdDp9NPT+vFEyEjvVS9Mssq4hR3PDHn1eEar5I8k6xfXGvafYyflJ&#10;5n0ERT6J538mxy2txDeyRi4aOSxhkRHEX1i3t/8AR/SkMjjd91zOx6qiTIVXWPO+fLrVxjtvZa9V&#10;2VcBHHLj4ruMzcTEHhB4jvHi4Zz9XFERHIbMW8uWPnjzh+fek6f+Yx0TWNb/AC9sLi/u/M+ipCI9&#10;XqwFpeXJt+Ebzc5FqxjST4KSrzBOYHbeWOLCSKuZAJHXv+yx97qBOZiIEz4Y8ozv0X0F71yI3I/m&#10;7Pefzq1MaJ+VP5hSq3Hlph06I9y1y6W//G5zl+zo+Jqcfvv7ymq2eLflH5X8xXOn+VdG1ryBaa5o&#10;8enx6hoXnfStRW206e3k/emx1hEjld5oZH4OsYimI+FiVKSjo+1cmiwiOTLvI8hEj110l3VyJ2+L&#10;t9J2zrtHjlhxyrynEkwv+LGbog8wDYv4h77oHlPQvJvm/VNa+vXfmP8AM3zvDP8ApfV5qB/qjUaS&#10;KKBP3drbD00iVRWihYwSBTOZ1Ha+q1gkSeDHyNbD3d593JxcWl4sfEdowPX+cfvmbJPxLyP8wfMV&#10;7+YOl/lN5duytiPPH5owafc2cUjmumaRHbvcrMWIDj1LxWNQACmdN7P9mY8UfFIuRlQJ6Ct699p7&#10;dww0mXwsUuKsXET/AEpEiP2R+17/AORvMEOp+e9Q1CI+v9csfMVzDMsiSIrS6dduKcZWp1oPhzJG&#10;5nKj9Mz/ALE+bndrVDQxxgjY4hVEbCcfIfexGST1Baz1r9ZgjZj/AJSrwb8VrnleWPI94boz5x7i&#10;f1ocv8aj2P68rrZs4tn/15/d65e6Lo+jeSvzR0+Xz1+WmoRep5N896KfXvdHdgPVFhPJxJ9Ftp7K&#10;anT4eNVY8pj7G1ZgMGaHHAcpAjij7rPL+ifg+war/gu+xuGMe09H2hHTZsl8UJQynFn4TRjk4ISj&#10;GfdMVONjiiktzB5i/KiCRLqyi/NX8k/OjqJb2zLCyunAIWSNiDJp2owA7BgGHQ80ynH2LqtNKWMw&#10;GTGeYsC/MWfTId/3ufrP+C97H9o6PD2gdaNLmFiE+Cc+E9cczCJjPHLrCXCeoEZKmly3flmfy79Q&#10;T/lZX5L63rdo9pb6gphutHv3mQ8JTHV7C8TrVD6M6itHFQtuPsnU4JxgIeJiJBo0DHf37SHWti4W&#10;X/gteyfaWklqvz0MGpqWPjhHJKGQ1tEjg9WOf8IyiM478J2s+jzPawa7+bgvbtbVbk38a3L/AAqG&#10;XUY5WJY7ABY2JJ7DOH9l4mfbWq92Tf8A5KBhmyjHpdLKr4eHb/MI/S+VvzB/5yY0J00vy9oPloa/&#10;ovlwSpaXdxPJaxTTSkGa4CIrM7SED42psAAAM7TX49LqxGGSHGIXVkgb8ztzPm1YMeUZJ5uPhlOr&#10;2ugOUfIDu+J3ecw/n35XvUkh1Lypf6BcSIyx6jpd0l2sTEEK/o3Cpy4nenLNTP2f7PyfwSh7pX9k&#10;nOjqdTDlIS94r7Qn3kfzF+U+iaFpek23n8Q2lu3PUp9Qs7iC9lklf1LicqquhkdiTs9K0HTMLXez&#10;X5rUeJ40eEkbEEGMRtQ5jYcm3F2gcePhOI8QHeCCfPrzZH+eH/OTfl3Wbe80n8u4bl4n05NG0q7l&#10;UxW+nWCRmMiFWAaSVwWJbiACa7717HJnxY4iGIbACI7oxGzpNHpJxhWTmZGUj1lIm9/IdB+B4LYA&#10;BQOgFAPbMEO0L2DyX+dfnLyfp0GjIbTXdFtBSy0/Uo2c24/lgmjZJEG5oKkDsBl8c5A4SBIDvahD&#10;hkZQkYk866+8ci9StP8AnLDzdp8N3HYeV9HtlvbSWxuU9S4dHt5hxeNkZqUI28ffJHURMTHgFEUR&#10;vuD0Y5sMs1ccyaIkNhsRyLA7r/nIHzrICLHTtB0nbZ4bD1nH03DyD8MwMel02LeGHGP82/vtslxy&#10;+rJM/Gvupjx/Ov8AMz12n/xNRmp6kQs7MRsB0Vl9ChHsczPHlVbV3UK+VNQ0+MG9777N/O31T+Rf&#10;/OQGj+ZPNkWm/mdojX9/qtne2hudPf0hqTXFu0RhkRyfTd1JWqmhB2ANK4UOzdLLWfm+A+IBKxHl&#10;kJFcukvMNGpOfHhEMMwAJRIJH0cJu/MA7+9415p8/wB5rf8Azmp5H13Vp4zdXPpWV1AlBHbi8guY&#10;47ZF/YWNZERV7Cma/TZcur7Oz5sn1SlI+4RqgPIVXwcTVRxYs+LHiNxiAL6km7J8yTZeo/mrrtpL&#10;+a//ADjF5Nkbm+peftL1q+iY1C28FzFBHVfBi7/ccq9m7xjLqCNo0Pt3/Q19rkHhxg8wT9myc/kh&#10;olzNr/53eRZIyr+ZfJfmCwtYTQ8rqwmWeFR7/uyRm/0PZ2aMssJR2lGQG45g7OR2t/wW/ZntLLpY&#10;6XViebBljOUeDICIRBGTeUQDQ6Cyejx78s/yu1n8yvN+leWrZzp9nOWude1dwojsNPhHO5uZCdhw&#10;XYV6sQMw9P2RqMkxExodTY2DuYf8HL2W1MZx0Wq8XLGJkI+HkjdDrKUBGMe8kj5vdtYk0X82PzPt&#10;ohpz235FfkxpDJpmlqeAm0ywZUVKggiXU7oxoTSvA+IOZnaESJHLkjWDENhY3A5D3zNB5n2X/wCC&#10;d2Jn0uXDoNV43aGc8eSXhzAiZGieKURGsQPpF7y5bMZuvzw1J/zIkgsvMc1v5x02FL1bW3Bjtool&#10;A42cYB4enHEVX0gOITanXOHhPXSP54yIMjsb5dw4eXD0rk9BLUdm4tOYZBePkTRJJ6kmr4r3Mu/q&#10;9P8ALOladefmB+bH5W6fpsdp5Q/O/wArJrfla2BVY7bU/qa6naJEldgk7SxinTiBneaLTnMJiIHB&#10;mgJDylV/YbDzmt/4J3ZMNRotPPPI6/TS3jwy9eIj1euuEmWMCVXd2Ob5W8j+YvMf5f8AmvRPNmk6&#10;eBqGjT8rixldfTnhcGO5tZQTussbMjA+PtmBptFqcGQTAG3SxuOoPvcztf8A4O/sP2jpp6bLqp1I&#10;c/Cy3EjeMh6ecTRe2/8AOVS+Wtc/J+z1HyX6w0SfyuL/AE21nA9a0a11eeZ7ZyKgmAlkqOoAOazW&#10;4Mej7X0scf0GFDyEjPb4XTr/AGe7ewdt9m5tRimMkZT2kAY8XCIxJqQBF8N0Q9F8r6mNa8seXdaj&#10;IZdX0yyuy1diZ4EZt/mc5jU4/DySh3Ej5F6DFKwD3vL/AMup/qX5vfnt5fB9P69Pomv26t0JuLMx&#10;SH6WUVzL7UjxaPTZO7ij8jbRp5VlnHvop359/K/zV+bd15a/wNPaavFYa0/l7zdYrKFfQLyaKO5W&#10;7vwxHGFrarhugCkdWzedgdi5smmGWNVIn4Adfvc/S+2Wg7FnLHqRMTnXDUTIS2PpuIPDuPqlUdxu&#10;9D0TVNG0zRLb8zvLFul1+X35Tw6l5X/5xh06dQq6zrohlGtedbpHI5KZEeK3PhyI+0M7vFi4Mf7s&#10;bRFR8z1kXzrtz2k0mnz8faeXg8eQlloSkRAbjFERBO0Rv8Orzi0/SMg8yNcR85rtbSQu0ylmka8j&#10;dyxJ71JNc1ebQ5PEx2OZP3Eu0j/wSuwsseLHmJGIXL0TFCXojtw/ziBt9z2V/Jo8nfkjoD6jdxnz&#10;B5n1ay8yXWkhwZLSxu9KSztA6jcc/qbGvjUds5j220RxaDHfPxPvhX6Hedke0GLtXXeLivw/CqJI&#10;IMrnx3Roj6+R370j84aL5X1mby/FJ570nSvMGo6Hpktz5f1JZ7flC9oLUhbwRvADJC0tC7KAxWpG&#10;+bHQanS/lMEckxGXhw5ggcq+qq5Wxj2zPS5smLhJAnKqo/xcQPDz5gfa8m1jyf5v0V44NSsXjneR&#10;r1byGWH07h3eWQ3ltPyMTKZHmkiepVQ0EjbW0gG7HZ0yARR62CPfY+2v83+a6rWf8EbsvSSMcuQw&#10;oVUoT+kUKO3LhA4q6DJ/Otg3/OPNv9f1v8z/ADlKYWS41aDQNLNujJClrpybJCH+LgAYwOXxGlW+&#10;InON9o58MoYv5oJ25dw+56DBq46uIzxsjJUhfM8Quz3E866cln/OUF3czeRfLvlXTo3utT87eYra&#10;2trOIVkmKcmVFHctK8YA8TmP7OYjPOT3D7Ts255xgDI8hZPuCD/L/wAxeb7O1j8m6P5daPV7RjaQ&#10;QyKsFnZrHtPd3oDmSWUNtRqBQKAEmmXdqdjnBefMQI9d7kT0jH9m7qezf+CJ7PduawafS5pznVke&#10;HkBAj3mURHHEd567PaPKF5plmfMN3Fdyat9QA/T/AJxnI5310il3SEDZYYE2UCg327k6PWaTODjh&#10;KPCZ/TDuidhf9KR72/H7V9na/Blz4MoOHTmQkQDwR4RxSqVVPbcyjfv5PMfNOlJb/nj+Q1vbkm2n&#10;0jzt5l0spU1vLlb10CKgY819CMiik9KDPQewAZaTHEcxxj/OFj9Dh9pdsYIYsuqyEnHGOMkgGR4A&#10;BKxEbmwTt15Mx8nXX+F/Nuj61qGnfWLXTZjHq1s3B7k2lyjQXC+ozIYmaKRqepGnzzPhocgl6oiu&#10;R3HI7Hf3eTzmu/4K3s3kwSxjUzEjyHhzHCRvEyFVEWOsr8k+8x6FN5Xv5dHll+t2Kcb3QNXUH0r7&#10;TrjaK4jPvQBh1VuSncZ5b2t2Tk0OSWKXQ3E/zonr+Or3PZntJotfjhmxy2nEHkav3sYMo5Kf8ogZ&#10;qPDNO3/lDAP4vsf/0OlS203lnR180eXrWTzb+VfmKSC380+WNSXhJa30kfqCGXgBwlA5Nb3MX7Oz&#10;ftIcwZAQH5dniOhxnUYQcukyEDJjnsYzIujXKXM48sOnPrE61GreRLK684/l5MfOP5aazwtvNfl3&#10;UohNHDy/48tbsxspH+6rhAAeqMrfDlcpBtwHL2ZjOq0MvG0s9pwkLr+hmh0/o5Bz5xIOybeWtBtL&#10;zV7Pzh+SryGxurm1g8/flTqNLu4tLZ7hObLG4pfWan4lcD1IiATQjllcSeIV3ufocEMkxqeyz6SR&#10;4uCXqlEWLof5XH3H6obE0d2Cf85M+a7jToLjQbGb0383a1qVzqcq7FrOCc8Y6js7sCfECmeadh6e&#10;OHTZMo+rPlmSf6MZERHu5n4v3DE8Uox6QjEfGg+HL5aD6f6ZsYuyCRMPiOWpXIvw/dgStuFoP8/D&#10;EIQRWuSQyryp5M8yec746d5b0qXUriJQ9y4KpDChNA8srkKg22qd+2WY8UshqItqy5oYo8UzQem3&#10;v/OPP5m2UalLCwv3dQwgtb6IyGpoAFk9OpJ2FO+Xy0GYdPtdVh9ouz8suCOaBl3cQP3F5lrHlHzJ&#10;5dYx69oN9pJ6B7mB1jPykpwP0HMWeOcPqBDtY5YT+kgsb9MFjQg08MjxM6eg/ll5d1jX/Ovly30a&#10;GRprO+gvLq5QHjbwwSrI8jt0UALQV6nbL9NGU8gEedhxtVmhixSlMgAA83mP5zw3nkv8+fO8lhq8&#10;d7qWjeYjqVpqluGKLO5S8RV51LeiXEZrseO22bLLgjHix0KN7e/n97yWDXx1mOGfGfSRsfdtfxq0&#10;7/Lrz15i/Mj/AJyL8gebPM9xHPqEerWsiRwp6cEENmryKkSVPFQQWO/Uk5pO0sGPRdnZI49gP0kO&#10;RDLLNniZbl9tXHmXVvy3/OnXPM2jpGdR8veZ9TZLeWpimjNzNHLDIB1WSNip9jm/8QwycQ7y/EeT&#10;tDL2V2xkzY/qx5Z7HkRxEEHyI2ZB5p/Oi0vNC1ry75A/L7S/y0svNbFvN91YSvcXV8hPI24ldVMU&#10;HIn92op22FQZTz7ERjw3zcztD2sjkwTw6TBHTjJ9ZiSZS/o2eUf6IUTJb+Qfyatrm5UW9z50mn8x&#10;62Tsw0jSOcFhGfaW49aT34oc5L2l1BlHHpIfVkNn3co/bZ+T7b/wG+wzptBPXSHqyyqPuHpHzkT8&#10;H58eRbnWrn8y/KvmvVLaWGDznqWoG0u5BSO4+F4p1jPcRsyofA7Zf2jp/C0JiBsAK/zSH3TVQgcE&#10;8QNmIF/fv7+b9DNd1u48p63+R3nW02m0rRLWUsCat+jtUvIZE+mNePyzZ9kZANLgmOg+6Rt+TP8A&#10;gi6ifZ3tBh1I5xjA+/hJH2gUx/8AO/yzB5Z/M3zLBYKv6H1mRNc0Jwfhaz1NBcx8abEKXZfozYai&#10;HDkI+PzeF9q9HHS9o5BD6J+uP9WY4h8rr4I3XNPOtfkRolkq8pbiz80aaiqKkkOkyUHfefOJ9ovT&#10;rdHId9fKY/W/Tn/AOzCXs9lif4Zy+0AqP/ONmuJ5g/JXyiTJ6k+ii40i633DWsrGMH/nk6Zqe38P&#10;hayfdKj8/wBtvsGilxYx5MUv9Wh8s/8AOUA9VysXm3yL6Yi3AluLKWSSNdu5WEgHM7SaGfaHZ8cc&#10;OYyfIEbl0PtD2zh7Fx5NXl3jGPL+dL+GP+caF9H1fa+Q0/Oy2Q+XvPh/KzzIlgPKv54fUwsZ80+S&#10;LaQvyjVF+C7t0IgEwo3CRgTQgZ6Ng00ceOOPH6RECPviP0+b5h7Le2g1+Of5upZoGUxfff1AfzRt&#10;xDvALzP8w/NNj5n1FIPLenQ6P5J0HSF0nyJosKGKOz0mCzdoECdmIJZu9TvlxmOnKv0PjvtH21Lt&#10;bVTzkkxo8P8AVonfzN2WRfl9oWg6lrt8fNOoforyrpVlLq/mfUXcKItP0tBdztv/AKgX6cozZAM2&#10;EE9Zf7gvS+x+gOvlqcVbGOO/+VkTXxNBDWur6x568meffzw80mTTtT/OTXtMv/I/lKQ0bTPJmkx3&#10;lnpB9PovrtJI58a1HU5ynttEz7PjM9ckflUgPm/QvYGox4+0RpIEXjxknzkSOL4D6R7iwH827aN9&#10;Q8qy8ATP5T0mrDb7Hqr1Hyzlskqx4P8AhUf0p1+O9RlP9MoPy/8AmWvkryp5g0rzPDNrnk2SzvLq&#10;2sC49bTbyKN3gurF3BEbCQLyX7LjqK0za9g9s5dNmGLnjO1dxPWP6R+l1nafYmDtDEIZdzI7Hu3/&#10;ABSF/wCcfdMm0n8n/L0l0S17rhutYupCSWd7uVuDEnckoqmpzVdt5fE1U/Kh+v7XvcERCIHc8J/5&#10;yTttY85/mR5B8gaBcR2+p2mlzXsdxNP9WjgllLSmZpf2PTjteXLtm17DlDTaeeaWwv47d3mSaHmi&#10;ZvzeweZvMOo61pPlyXyvqVlrN3+ZFis2veb7FJI31a8tJpNMunCMCY1lntnlehoxflsCc3g0s88v&#10;z+toCIuEOkAP4pd8z9n3fOPt1rJ9ma2XYnZGHgyawiWWY+vKZkgYwf4MY/i77N0Lsx86xr5R8i2X&#10;lbTZh9aux6VxPUBnr8VxJT/KNFHtmi7EE+1O0JaqY2juPLpEfDn73a+3uXB7J+zWLsnCfVl9Jr+L&#10;+LLP3SNR9xroxjXode17yX+WnnHynp51n8xvyd1K51Ky0MVZ9Y0hURNTsUVfidxDGknBfiaNpuIJ&#10;Wh6fs/GcGoz4hzjIZAP6Mx6vtDsvY/2i03aHZWl0+pO2fHLAb6zw7AHzOOQI76ZlomreXvMug2fm&#10;3yPPJrPluYlLeRzH62mzFS72d5AphS3mjUEsQIYSgD+tMDxzo4SExceX4/H63yH2l9lc/Yefw8gH&#10;Cb4JfwkeXKINc/oEf4pS5MwsPNDwadN5a161k1XRriTmkcqMJdOklHN5rWYoGiLovJlZQjIObRRI&#10;FZ9Z212cNbppQ4bmBcff3X58v0BzvY/2oy9i6mMMkwcEpDjF/SDzlHlRA9VUAQL4YR3MjP5bWLTL&#10;e23mVL3yvGvq6jdxRquqWaFfgWWyd15F3KxiSNmQFgWp0zzU9hgjx4z4sI+qvrgekZR7zKogixvb&#10;9GDtjHvhJAy1YvlKPWcT1iI7nuf/0ev3mlavq+leW9S88at/hfyda6fbtoWgWaBXkjMa1XT7Cqir&#10;H7dxKaV6s5+HLRIU/M2q0ubPHHk1c/CwiI4YR5kV/k8feeuSW3eZHZHabo3mnz9YXeg+UNPs/JX5&#10;c6c6za7fz3BjtRx3E+rag3FrmQD7MYFB+xGvXKyeLk3afS6rtLGcOmjHDpo7yJNR/rZcmxnLujyH&#10;8MQzHyLq+heWPN/l3yt+TulTeYNauL6Aea/zRubctc/URMn1sabbHkLS34AhpG+Ngeo2yAnEHvp2&#10;3Y2bDptZi0vZkDknKcRPMR6uGwJ+HHfw4VzkdyHzF/zkRod1qdrovmyzjaa00uW6tNUCivpLcS+r&#10;FKf8kmqk9jTPNPZvVx1XZ0eE3LHKQkO7ikZRPuIL9qTj4eYg/wAQBHw2fJF+OtB3/gM28XNjyQmi&#10;6DrHmPUE0vQtMuNVv5fs21uhYgE/ac9FHuxAy6EJTNRFlE8kcYuRoPo/Sv8AnFfzbcWqyatr+naP&#10;dMBWyWOW4KNx5UeQcFrTrSo982EOy8hG5AeT1/t12Xosnh5Mgvu517+EGvi8t/Mb8o/Nn5fxJdan&#10;DFfaTI6xprNmWaJXavFZVYK8Zam3IUPY1zFz6SeD6uXe7vsvtnSdpY/E08xIeX4+/d5Advuyh2b9&#10;IvyT8pR6P+WOgTackZ1DWYBq+rRNUPcNNvGOYFRwTiFp0+ZqOj0OIQxAjmd3wT/gsdqZ8maGjxyq&#10;NcUo8uLeoj3bE++u4V1OC5t54RDdQnjssYenJHPQbbA7dtm7b0pl8QfG8ZEhUh+z8fI/JMPMtvcz&#10;/lnqN7p0tLzyfqcE926orGXTb4eiRKCpDLHMFPxDbl77897TZM+LSDLgkYmEhddYy239xp9h/wCB&#10;t2lI+JpskyQN42br3fa+cRr35RrovmHUPPF15Mg1W0ubG10u2ulsYLhzN6z3DvGgDsFSNRWmxYZy&#10;mPtXtCelnkGMTnxREfR32ZHauVD4l9g0vHkzRiDLgoknfyoWyjS/zS/Im10by1pvl3zn5XsL+5im&#10;n1i00+SGE+qbl47eI1MYDCNAduR+KtM7P2fzZJ6SMtSBDKSbFcNb+nb3PlP/AATcHa2bP4WCGWem&#10;EQTwxMhKXmRua7t/c/Kv82tSTVvzQ8/6lCweG6129aBwwcFFlZEIYbHZRuMvmbmfe9V2JhOHs/Tw&#10;IIIxx2PMbWb806/5x9j5/mnpE3/LDaXtzX3WFlH4vmh9qDXZ8x3kD7f2O00siMoPc++PzajjT8zf&#10;PDEilxq01yh8VuKTKfpDg5vMRjOEZd4B+YBfif2zwyw9tayBFVmn/uikHk3yvc+dPNWgeVLA8LnX&#10;r2K0E/aJGP72ZvaNAzn2GWRxiRp1PZegya/VY9PDnOQH6z8BuhP+crPNw1y5tvJ3k+3aX/E95a+X&#10;fKWmRfE50rTvTtbVAB3ncJXxLNnDaIntPtTJqAPTD0x/3Mfs3+L979kdn4uzNDiwx2hjiPsH6Nz8&#10;E1/5yT8gaX+WA/5xB0jSistp5SfUPLGpXsfHjcXyXFpcXU4Kkg+rPcysDXcU6Z13b+EDRmI6RkPk&#10;LdH7Mdp/yhLWZL+qX2CwPsplfn6ESeQfy3ueQY2t3r+nsD+yFmt7lR/08E5qfZuXiaGN9JSH3H9L&#10;4P8A8G7TjHrNPIdYSHyN/wC+ZF5rRfPn5J+TvN0Q9XXvyzm/wr5npTkdPlJl02Zu9FqY6+Nc6TJH&#10;xMQl1jsfd0eE7QI7R7Gw6kb5NOfCn/UO+M/DeKYeRYhd+Rvy5tJKGJ/OWpWrH/Jn/RgIP/BHOI9p&#10;xWfRn+mf91B98/4BUzLsTVDunL/cB8mf84q+a4/K3nTz7+UmqTLAbrUbmTQ1c0BvtOle3uIVrTd4&#10;kDAd+By72s0JlEZgPpJB9x5H4H731/snUWK7wCEb+cmrQ2//ADk3+VsYk4/VbK0tLo1+yNQluYwD&#10;9EgzI9kof4OT3yP3B5z/AIImm/M9m6iAFkYzL4x9X6H0rEwg1OL0pjE00zBzGSpIN9aMymh6ER7j&#10;Osrf8d4fksZjHIK2s/76H6kstbZTZ2xZlLSWajr2OnqP+NsYwFfjucKN8A8x/vP2vXfNf5WweZtM&#10;tPIGs6w3lnTvMLRal59vf7uRNCglS4vLYEb0ltrQGh7t7ZzWq1Pids4sPKMYyHvMhZ+wAfN+mPYv&#10;s6HYXYObXZdsk/Wb/ghHaPw/j+IQU13f+dfKv5o/mKunDSvKkl9omg+S7ADilvY6cZo4YIl6BYo2&#10;XkRtzY++PtlHj7POT+nD9I/S89/wHdfqO0+2tVr8gIx5I8ML7om/7T/OJYr+ZduGTyDM1KTeUrPi&#10;x7iO4uUP3UpnEaokYdMe/CPslIPsOrjefN/ww/cHzJ+dF39R/L3UIISPrOsTwadbqOpM0gZgP9ih&#10;GW9hQ49WCeUQT8g5WHGDwnut9W+X9KXRtA0DRAOK6ZYWtmB2Hoxqh/EHNfqcvHklLvJLvsQ2fK+l&#10;Wk3nj/nLDzrFFG9zbaFol/pdI+XFQdPFiQ/GOWql53qDxB/mGei+zenH5eFjoZfPk8J7c9oz0mDT&#10;CBIOTU4omiR6QTKQNA7GqI2B73r/AOQ/lm90X8ovy8t/Mum/o3W9BtdSaFJSOcdtqN215HzUj4HC&#10;uag9K+Nc5P2i7bOpA0uL6Incj+I3yHkPtLtv9Dml/lM9rZP7yOPgiTyhHnKXvI2vpG+8sT8z6iNd&#10;1ae6IBt4iYrTlvSNehp/lHfO37F7PGh00YH6jvL3n9XJ+Lf+CB7Vy9ou1smcH91H0Yx/Qj198z6j&#10;7x3IvRDN+gtVFlM9rqGjXNtqunXNuxjljdT6bPGykFWWqkEbjKtVI4tfhyDlMSgff9UfuLndhTOr&#10;9m9dgiSMmmyY9TCjuBfhZK9wlEoJrI6nr03nDytr9r+WH5sTKovdZMSf4a8y0bmIdesQjRxSuwr6&#10;6oULfFIiv++zdXvxA8MvsPv/AFva+yX/AAU8WfCOz+3IjJiNAZCLru4vd/OHx72YeXfN1nq+sDyR&#10;5x8vzflp+a8MYceSLlhLa6zzPNbnQ7+Z3S4EzjmsTyN6khEnrTrGsYthm3oipd3f7u92HtL/AMDr&#10;w8X5zsuXjaci+EeqY62D/GOu+5l6pmQiIvQliv2tZNLkK/XIitvAv75jzYH9zzUeqtVDAOfj4hpy&#10;APTB0k+xox10dRjrhN8cehPOMv8ATUfeOLq6XD7W5Z9i5Ozsx/exoYp72Ik1PGZfUP3fFES5mHFI&#10;7CAP/9Ludx5U0zy3Bp3mv88PMd7f6le2NtPpX5c2EwfV7qMxL6f124qVs4QKCn26bAA7ZORrm/OG&#10;o7Mx6SQ1Ha+WUpkAxwxN5JCtuOW4xw/2Vckn8xa/5g87abp915nuYPy1/KqwJ/w55X02E0n49RZW&#10;pKvdy/zXEpEanqwPwmiUieewcfWavPr8cZagjTaSP0QiOf8AUjzyS78kvSO/oyD8spdSvtb8u3em&#10;20PkT8trO6uLyzsrqdjf+YLjT4JZqyShRJdtGU5GgW3i6CjdcTWZfD0+SfICEj76iXf+xWLLq+09&#10;JHEBh0xyxoE+vNKJvc88ldeWOHv5j4ZRaeQ/O+phI5LiH9FWdr6sayBfrNyWk2YEfEkbKfEE54b7&#10;L6jJpMOpz4zUgMcR/nS3290X7O7XBllwwH9I/IftfMED+Ste86axob/lpo11b6BZQza1q0Ulzbr9&#10;euTyit1gicR/3Y5t4bCmdjL2jOLSxy5MUDOZNDcDhHORHv2DGGHLX1l9Y/k/ZWXlzSNb83QaNp2h&#10;aXZEab5a0yzgSFJdRmTlJO5+3J9Xi3BJJDMub72U1up7QlPPkqOOPpjGIoGXU954R58y+e/8EDta&#10;XZ2lEBL95k896/R8O5E3Oss0jCB2nuX+1OdwoJqeprTx3qf2jnaEh+d56g36dz+Px95YtqmlWevW&#10;WoaPqqi4stfiksrwS9XLjirKvih4lT2oKDvlObGJwIPV6b2F7WydndrYiD6cp4Jed/Sa8jW/dYfl&#10;bf2cljc3NnN/fWcskEv+tExRvxGclVGn60BsW/Tv8h9Qt9e/KrytKrDnp9mLGd1JqslqzQnkKUpR&#10;QfEV8K16bRS4sQfAv+ChoJDXQzdJRr4g390kj/Mn8yLby9q0Pk/y7o585/mTeRiRfLlo3CG2hbf6&#10;zqdwfht46VYk/Ew3/wArK9ZrMenFyO7zPs97Fantk+JM+HhB3nX1eUB/EfPkPMsQ/Lzyd50/MPzn&#10;528vfml5pu9Z8u+X9L05dd8oaNPPpujnUr92uY7OVYHjmuVggjBb1mNXaoBWjNyXaPbOWWIcOwkT&#10;8h+19i0HYOh7Hxx/KQqZsccvVMgeZ2Fn+aB976d0f8rPInl2JIdC8kaDpcaCgMNhbq/0uULH6TnN&#10;5NRkn9UifiXLlkyS3MiVfVfy38ma5bSW2s+TND1SCUESpcWFs9QdupjqPoOQjqJw3EiPiUwlkjyJ&#10;HxfMH5j/APOEv5eeZ7W4uPJEcnkLXlUm1jiMlxpkjU2WSByzxg+Mbbfynpm00vbuXEfX6h9rkDNK&#10;W2QcXn/F8/1viH8sPIvmH8uvzm17yn5tsG0vXtL0m6UQE8kkEjRMksT9HjeP4lYdR7gjNh2/qo6j&#10;QxlDcGQ/Sj8vwHjG8SNj+g+b67/Ou1mXznaanGCYPMXl3Q9Uhfbfnp8MMhH/AD0icZ0fZQGTR4Zf&#10;0I/YK/Q/Iv8AwUNL+X9odST/ABkTH+cB+m2RflTay+WPKvmvz/MWj1PVkk8qeTWJAKvcxh9Uu1P/&#10;ABTbERA/zS+2a/2k1w0WkIj9eT0jyH8R+W3vL2X/AAFvZwarVz18x6MW0b/nHn8h975l/L38y/y1&#10;s/zv1j81PzE1m4j0D8u7VofIGi6fb/W7y+1MBobaWCMskapAxkuC8jqoYR9Tj7OaWGiwx4+fM9/E&#10;f1B+h+2dNqNTpvBw7SnzPSI/XyHzVf8AnIb/AJyR8kfmt5b8jaP5X8t+YtB1DyZ5mfWxc61Layie&#10;CaBI5CDbtVWLwo1KEdfiJ67XW6jHqcfBEHr9op1vs17Mz7H8QcYlGY+NvfvMaSX/AOU1hPExf6h5&#10;rMscq71h1LT1K09ibSuc17HzE4ZcXWMgfmCP96+R/wDBu0hhpdLmmP45R+wH9CV/lJ5zg8n63qNh&#10;5ngk1HyN5ys20jzjpo3b6tIapcxU3EkD/GpG9KgbnO2xRESb5Hm+Kez/AGxh0WWUMw4sGUcOQeXS&#10;Q84ncfF9ATeTtP8AIOieQLPTfNMPmnQr7zbd6rpetWv2xav+jAFkpVfUUISeJp8ug4b2ygMOfSVu&#10;OIn7Yv1F/wACPs7Houz9VDFkGSEpGUSP5ph18/x5PyZ/P/S9a8l/85A/m3Y3E6WWt6T511W7iu9O&#10;Zo1Rp7t7uCWBhxZfglVh4Z1eeIlKUZDY3t73sNLIHDCUT0DCb7z5rmveddN88eZr59R1W1vNPnvb&#10;pVEbNHYtGBQIAAeMfYdanMbSafHpYiGMVEH9Ntur/wAJhKM9+IEH3EU/XDz35Rl8reZNPexvhq3l&#10;vXIo9W8n+YImDw3+m3bie3lEi/CW4KA4HQ+xGbzhB3fk7t7s3J2TrfBmNr9J7xf3iql5o38vNG0c&#10;3SeY/Nl6tj5J8haN/iLzpeygmP8AR+nW9g80AA6vMsnBR3JyNRiL6BzPZXsqXautxYRGwACe4gCH&#10;p+PFXzQVld+c/wAybeyF/Ztpnnn/AJyI1CbzHbaSzHjovlaV6aVBINvTpaxepJ/MoFftZzZ7Mnm1&#10;0c3DQ/X+C+re3nbWGWD+QcEry5YiJrkBE8zXT037o+b0K3gPmH8vPzI84aLd/VPyn8vwWnkn8ndJ&#10;Bp+l00rU4n1vzER+0J7rjFGw6qpP7QyHtZ6+zcnD9MTGvhIWXsvZHs7T9jT02igKnRJ764eXv34p&#10;f0pPN/zAeR9N/Ll+oHlkqPbhqV6M88zG9Ppv+Fkf7Ob0+ujWozf1gf8AYxfK/wCY9Na88flB5Ppy&#10;W91pb+8iHeOKRFFR/qh82XYseDFnzd0aH4+TmaUDhBfbUzxxTrJMeMUC+rMfBVBZj9Gc/VyoO5G0&#10;Xx5/zi5Edf8AMn5rfmJOQ0mq6qIbYsqsQJpZLtiCQWBAZNwRnUe0GtyaXBDTYzQlH1d9DavcTz73&#10;S6vsvT6zNhy5oiXgkygDRAmaHFXfEfSel3zp9Neb9REOg6tDp1xFNLpstnBrtskga4todQExt5JU&#10;6qsxgdQx7/MZj+y/ZUtRl/MzHogdvOXT4Dn76D5x/wAGj2gzdm9inBgBvUHglIfww5yHvn9PuJ7w&#10;8DmmjkHDivNgKuBQ1+7PRSX40MgU68uoITrDhuanS7gMOxrxAHTsSDms7SjfhVz8WH6Xr/Y6fhnX&#10;HmPyeax33wgfKRB+CUvAzbmVVJO9QD0HyzaG3keDzRc9/pGqaCvk7zzo8PnTygshe002d2gvNNmb&#10;drjSr5QZLSSu5ADRv/uyNsHFUaO4+73PZeyft52j7OZP3M+PEeeOX0/D+afwQyCKTzrFoNzon+P9&#10;X80fltcRC3X83NMCQeePLFuSrtp2rQM9LhLwRrax3avQO0ZaWiCDLRkPDzJHf/EPf91vtcfan2b1&#10;WI9u44cOfTi54qHrM/QLidtpyjLiH80Wdn//0+5y+YvLPn1NO0H81LV/IXnqzs7VNF/MT6sUguoR&#10;En1ZdXtqfEjIF4zp267YeY3fnHPrdN2jMYO0B4GoiAI5qoSFejxY9QRVZB9yWefdGutS8wRWn5hG&#10;Lyt52uLeL9FeZ2czeXNct41AhdZI+S24ZQAHi/dfzpGatlco2d9j9jj9r6WWXOI62sWcgcM7vBli&#10;ORsbQvvj6O+MebLbAwat5w1DWPMWjX3lLzp5b8qXxXSIz9Y0S6tDa/UoZdMcMRbxj1gQiF42qSrA&#10;7ZpPaXJ4fZuokdj4ch8/T+l7/wD4H+Ea32o0ss2OWLNjF8I9WKUIxIEse/oj5DiiehDDvPXmG38n&#10;/kt5g1u8QyCfX7Vbe3H2p3tLSZkhUdy8lyi/TnkXYmlObRyhH/KZoi/KEZSkfhxW/WGsN6uA/m4z&#10;/siB+gvIPy38r6pYaZY6ZNCb3zZ5ovfrmsMoq0+pXzgemPZKrGPADHWSOt1IhhFjaEB5ch8+ZbZa&#10;gYoSlPYCy+rvNBhtn0nyPo0zXGl+UoWszcRLyW4vCed7cqF6mSWqqSaBVB6Z7d2d2fHQ6eGCHKI+&#10;Z/iPxL8le2Xb0+2O0ZyBJiDQ+Hd93wtj6QC1jZXdWfduFQQigdWbpQfd9wzPEHmYgQG6BiMs+q2U&#10;lQy+tHycjioVTXiike3U7nsF6kTBAt2Xs1E5u19MP9sj9hvb5f2dfmT5oP1nW9ZuwKLdX91LTwDy&#10;s38c40yuRPmX7OgKiB5B6f8Akf52/MNIdT8l+RTFZWmv3Eph86XUTTRabLbxx/XBZR04zXBjeMqp&#10;IAbiTWuX/wApfk8Z7+g9/wCh53t7sfSdpRjHUDiECJUDV/HnR3vvD6z8peRNF8lWqHR5JZbm6mFz&#10;q+u3chmu7+aTizzXU9VZnJoy0IH2ePFhEU5XPq555EzNn8fj8G5xxiIEYgARFAAUAOgA6D8d7P8A&#10;8hpdN038ude/MfXLmDS7XzvrOqeab3ULllihg01JPqtkXdgiqiWtshGwG+yjplGtJOUYxvwgR+PM&#10;/aWGpiZZOEdNvilOt/nZ5k164t7PyTZxeUdG1ROegeYNV0+bVNf1qLp6+jeW4eEnon9m4vGSM9aU&#10;y2GlhDefqI5gGox/rT7/ACG6x0wA9W/2Ae+X6AkNz5a/MxLC88wayn5mX6Wcb3NxeL50sdP1cRRj&#10;k8lpoenWj2HJQCVheYlvs1qcsjnwXwjg/wBKSPjIm/jSfTyBj/pdvmd3r/5V+dNUvLzUfKPmPWIv&#10;N8trpdh5j8neeEgS1fWdA1PmsEt1BGFRLmGRDHLwAVqq1ASRmLqYwiBKMa3II7pD9Bac2KvUNt6I&#10;7iP0PPP+cm/IT63Y6B+aHlnSGvvNn5btI2oWFqtbjUdCnUi8t0HVnhr60Y9nUbtjp80ckJYJGhPk&#10;e6XQ/oThOxgTtL7/AMbMA0yfyF+a3kryjcal5s/QknlmGS30vXYLN79NR0maUzi2EcbqyXFvI8gU&#10;PRSG4sV45uOx/aDF2fiOm1QMZQJra7BN187o8iC+Ye3n/Azn7SZ8WoxTGOcahO+sRyPfY+14j/zk&#10;b+alloXl+z8q+WI30yH6k2l+VdMdw89rYMxa6vbhloDNcOzMSBTkaL8KDMLBOfbOt/MZBWOHIfdH&#10;3/xS830L2c7A0/Y+jhosA9GPmespHck/1j8gwP8A5xh/JBvNt1Ya7qFpavcX4ll0L9IfDZ2Vlaqz&#10;3GpXJYEBUVGKkg0AqBVly/tLUZtbqY6HTGifqP27+QHPv5O57Q1mPRYJ58sqjEWS+j/zc/Jryr5o&#10;8kw6vpGvaf5y0aeaXT7HzZZW0trPpupxp6iwSxzqJFV1+Ja/C616EZhajs7Vdg5YZBPjxyNGthfc&#10;Rv05F5n2e9rdF23glm0kr4DUhvy+IB+zupiX5K6xJ5t/JXzx5Yv0/wCdi8mRW0t7bn+8EuhzmGQ+&#10;O9rcM1f8k5vuwhHB2jlA+nNATj8DZ+8vIf8ABm7OOq7AM4b+FMTH9U7FjDen4H8M7MyD8dPf/J6q&#10;fJHkKFRx9bzhqLsf+4YtfwzgvbKV59IB/OP+6i/Wv/ACjXY2qkf55/3Afnj/AM5bRSJ/zkR+Zcsl&#10;aXt9BcwO29VNtFH1PasZH0Z2mrH70vT+xGrOo7NFm+Gc4/KR/QXzY9QNtj79jlAenls/Zb8jkjl8&#10;h/lT+Vmt62t/5E/NbSk1b/nHvzrdvyGh+bEhC635TvHqSqSyB3twfEUqemZj9NR6Hl7+o/U8F7Vd&#10;i4vaHSZDjIGfBIg+RG1n4bS+Eu56F5p8u2Saf5c/InXPV0/Tr21g/Mr/AJyYViA9n5b0Rkh0rRaq&#10;dpdTuIUqp34jJTo1A8uZ93d8XSeyemj7NdkZO0NTcZkcj0kI8O3mIj/TSAUYYfM/na4FlZ3A0T8y&#10;P+clTdQQ6jFRP8I/l3YcV1TUI+gj5QhLW36CpUjviZSI85/ZHvdV/wADzs46jJm7e1o3nvG+g/hj&#10;7jVn+hEH+JlvmbXdIvofMXk/yjaLpf5feRfJ76J5H0hAAIbSwm0/k+3VpXjLFjuRTvXNN7SgHs3N&#10;EchEfZKLsPZH2in2p7XQldwAmI/IcR/zj9gAeQedJK+X/wAuHI2Oj30Qb/jHqVyaf8MM8xmL0unP&#10;cJD/AGcv1vtPaUq1WUd9f7kfqfJmg3I8wf8AOUeiw15weWraSNB2DQ2ckrf8PNm8hDweyieszfzN&#10;fcHN7PiTEW+mvzd8xjyz+W3nrXQ/pzrpstjp56E3F7S2jp7gvX6M0nZmHx9TCPS7PuG/6Hb5fTGn&#10;nn/OKvl+5078mY9bFjO9trmuX7peJBLJEWtBFD6bSRxuEIVa/FTrnS6zsbN2prv5uKAAMvPmRHzo&#10;+4PBe2ftfh7A098Jnln9EQCYgjrMgERH2y6d4D/mNNc+RfNT/nN5c02PX9DutOTQPz18hx3MPrXu&#10;kqyLFqSLHJK0bR8Yx6pUelMkchXg752OPT49LARxCoRFGPl3+/z73zz2Y7e0/tlos3ZXacgc5sxJ&#10;MeKQO9gAmjA+7attkNf2OmrZ6Z5k8taqvmPyT5jV5fLXmFF9MyBCPVtrmIVMF1ASFmibdTRhyRkY&#10;pHDy3B5H8dX549rPZPVez2sOnzjb+GXSUfxzCO0i5RbbWnCj4NPYVAP7csS0/HMHWyuWEf7YD8hI&#10;s/ZuQhg18u7SyH+myY4/pSG4mEiisgRu43H8TmfKVvKndK5SwpR+WVmTKNFYJnVWAJHMcWp0IqDQ&#10;+1QDkeJlT//U6zc6k+meX9A03z1Zjzd+XWpRsnk/zZp7gXunenxMkdpcShWpFyHO2mHH+Wn2sF8I&#10;ovzTqNQceOMNZHxdNMnw8kfrhvuISP8ANv1Y5bd3ei316+/LnTtL8u+Z4Lb8yfyf83RNfaLptzyt&#10;buGOvFrizSX9/ZTKT2rE/YsKnImXBz3BZS1U+yscMGcDU6PKOKINxkB/OhfqxTH+kl0vm9F0fy4+&#10;h/l95m1/yz5vl8zflb5git7HyjbX8fp3un3r3cct1bSRsPgKpFRmhb05OtKgZx/t1n8PsmYBsTlE&#10;fbZ+59n/AOA52Twdo+PgynLpOCXhiQqUJkgSiR0rvieGXN4D+Z1pPrVz+VHlyX4tD0T9KecdWgNa&#10;TXclwlhp0bdiFNpLJ9GcLpZDSdjYyPryynXlEkRkflGvi/QsyJavJL+aIx+wy/3wTrQPzC8jflj+&#10;kPOnm7XobTWrKI2fkrQoQ1xfz392pQ3UdrFWThbRknnSnMrSpzcexeigMstVk2jDaP8AWPM/5o+0&#10;vK+1sdbqtL4GjhxZJ7XfDGI7yTy+FnbkxdvzpnuPXey/K7z/AH0KvxmlbTkgPMgnlN60wda7btQb&#10;/LO/l27pI7GY+x8gj/wKu1JjfLhBP9KR+0R3Qd7+eNnYWr3Wr/lt500qIzRQQGXT4eDyyuEiDMs5&#10;JLE0XtXpvTJQ7d0szQkxn/wJe1Sajkwy/wA6Q+J9P9ilqn5zaro8+kKn5N+cYb7Ur1bXTBrEUGlQ&#10;3F0F5iBJJXf4mANFAJNKCvTKz7QaScTwy4qFmjyHfs7PsP8A4F+t0esxajJnxAY5CR4eKRNcxyFX&#10;yeNaL+SWq6/fyap581C3sdHef6wvlTSJi5nEkjFYZ74haIweGrRj7MqtUUNOPz9rQjYxDfvPT4fP&#10;n3Puk9USKi9K0yC08v8A5e+VNQs0iSP8tfMMkdxXjAGtLbU59KvGlI5hedjqsEj8q/3fx1ocwp5j&#10;PPKJ/jj79zHiH+ygR8dnH4LkT3/2/eHp35laxd6X5I1/9GyE6vqsI0fRagkvdapL9TiVhU1YPMW3&#10;PXkak+p62HpMonlAPIbn3RF/o/G3DZhx3IHpz+X4/G1AfzSv4NEXyv8Al7awRXflL8qvJ8XmG/0a&#10;4X/RdQvbaaLS9GjvFqOdtDPyuZVOzcRXBotT4t5dxLJPhB6jbilXnXpCIYTvI85H7Ov6nv8A5S03&#10;SfJkF0bf1dU8waqVl80+a7ri9/qlyBRpJpSahAf7uJaJGtFRQM0+btU5TyoDkOgH45nmWieIz6jb&#10;p3IDzf8AmPcRNJ5R8ucB5y1a0kdJ5CGg0ayIKyapfGoCJEKmNWIMjgKPh5Mt2nz2PEkPQD8ZH+bH&#10;vPf3D4LDS72TsxH8op7GW4ufNGjW06eVbHRNP8nfl9NOT6t3pOlNI8uoMTSouriQlDTdEDdGGX6/&#10;XShWOQ9ZJlLykf4f80c/M10bMuAnYneyT8XuH6bLEN6ZDDcE0zXDW+TjHS+b4z/Pz8pLbTPL3m/8&#10;yfyx1q4/L7WrG2n1bzHo1ieOman6SlpZPq9CsFwRU80ADH7Qr8Wbrs/tHHqMkMWeAmCaBPMfHqPJ&#10;vxg7RnuPtfK+teVfyx1Py35D0Lytrmp+fvzQ/M65+v8A5heZtdjSK58u6dpjlZbKC2SSb0XmkDfG&#10;7lmjReIRJaHu9bl0+g0fHjrlt0ruFeZ5+TgabNqpZ5nLDw8eM1ED+Mn+K+orkNt+fJ9k6lLbfl5+&#10;UltaWiiz1f8AMsfULGGOga28t6a6rIB0oLq4QJ7pG3jmB7JaLw8MtVPeeUkD+qDuf86X2B8V/wCD&#10;Z7SywaaHZuM+qe8v6v7f+KSj8mNUhvdT1n8ury49PTvzItBY2ZcjhDrNuTNpc2/QmUGEn+WQ5v8A&#10;tTSDW6aeHqRt/WG8f1fF8p/4FftAeyu2IY5msWf0S95+k/Pb4vnoebZfyK/O+1803drz8pedo2tP&#10;NenTAiMSopt7pJQNwGjch+9GY9QM4js3Jky4Izx/32A2AesTzgfeLHyfr+ejxa3SZNLlHFEgxI74&#10;y/V09z6J178n7+5tG80fljK/nzybdL9YiWypNqWnxv8AEIr21SrnjWgljBRx8W1aZ2/Z+sx62Bni&#10;N1zj/FA9RIfp5F+P/a//AIGuv7Fyk4YnNhJJEo7muljv76+NMs8l2V3Bof5W2V5bSW0kvma+k9CZ&#10;GjehubFN1YA9UOcl7Tgy1+jj/S/38X3L/gI4pYPZzVSmCDxz5+UA+B/+czYwfzW0++Ao2o6MWlPi&#10;8V/dIfuqM7nV7ytH/Ax1XiaPNiPOGUn/AE37QXyO249x198xQ+kncP0a/wCcatX0fX/ymP5Zee7y&#10;fS/I/mm9kXTvM8SsJ/L+vWE/qadrdm+1Gt3kUShTvGSDmVACUaPI/Ye98I7S9pMnsv7W5Tk/xfUi&#10;Ejf02YiBPuuNT+fQPrKLyjrujtrmhfnF5stL/wA2+ZJz+YP/ADk156tWU2sGiaNF6Wk6fA6AAR/V&#10;4/WVR+3KKDbLI4+kzvzl7ujle2mpPtB2jg7G0gPgxqc67juI33yJ/wByeifQ6zqWm+V9Z876rYNo&#10;vn/89LWE2+jUUSeW/IVmvDRtF49Y3uI5PrMwFPicg9BjxXcjzl9g6N/t72tDs7Sw7K0xqh6yPgJf&#10;P6Y/0Qe9ieh1e680wMOPqaBqygf6sYk/5lZpu3Regz/1D9lPL/8AAzlwe0mn8zIfYf1MX85Tr/g3&#10;8vnc8BbDWoXb/JWeGXf5eoc81h69Fh8pZB9oP6X6V7VkBqpnvjH7iP0PhD8ivMKXn562er3L0Ovz&#10;6qI2J/auIpXiH/CgZ1Xa+Dw9AYD+ER+yrdvoRXCHpX/OW/nER2PlryDbz1kmf9N64oPRVDRWqN8y&#10;ZH+gZr/ZnS/VmP8AVH6f0OdqJXKn0z/zjHYMv5Kar5cv4nk0+00jTdegRVjZotRuLkrVDL8KmSGd&#10;gTUbLuds3vYWqlk1Wph/CCCPePT9oH2PkP8AwT9LjzaIzkLIIrlex6X5Eo6S9uLJ2u7QXyQAPHN6&#10;sM09nLEwKyRTNYC7hkjkUlXRtmUkEUzo+Mjff7f0W/NuLPl0uQZsJlGUDYIugR54+IPmG+m0f8kP&#10;Mqappcqan/zj/wDmjex2fnfyzbNNI3lvU0qwmtPrCRuJLeMtLbOw/eQiS2kLcS2U3GPL6Tz/AKJ/&#10;H2bP0HoNTof+CL2LPBn4fzOMb1dxl/DKPEAal187D0rXNCvfJ+p+cPLl5PFcz6d6cC3sBrDcRPLH&#10;LDPGf5JYyrr7EZr9XAjNjiekj/uT+t+cYaLJ2Xj7R02T64wjA/8AK2B+0C2DvIampHzzJMnkAFEz&#10;EDudsjxMhBNBo+r/AKKbXXsGt9JDcIb6dkhWd60KWwkKmdl6sIwxVQWagBOGpEcVbDq7DF2Rqsun&#10;nqY45HFjrilR4RZERv7yA//V6iuqxyXWgR6bF/ysv8wri1trfRLYRG40zSgI19OG2swAtxLH3qoi&#10;Q1NJD8WWSi/MM9UDlgMY/M6k0IiuLHj7oxhynIe4Qif5x3ZBq2keU/y9vJvMH5y6ifzI/NC8IkH5&#10;e21z6tvayU/d/pi7UkEjakEXbbp0pkADvuXOz6bTdmTObtSX5jVHfwQbjE9PGn/vI+7kzXU/MHnz&#10;V/IS3/nlU02TV9eiTQfLEEaWsGm6fYWTMsUdkhrAGN0po45sKE7Uzzn/AIJGoMdHixn+KZPwiP8A&#10;jz9Df8BT89qpanU6wcJqMYQAERjjzoQH035+oiiejwX87vMh0C+0TStIshf+ZLnSNK0jQtNpvPey&#10;2/1yRnpv6cP1hnc9gKd8578kc08WImoYsUOLysccviZSp9Tx5PEnlJ5ccjfx4R9zx3yj5L1DSJ9S&#10;1GG6+s/mxprHUb3VruaRLXXNPu0RJLepIWOGN2EJFKRSelIw9KVwu3yaiAiIAVi5UOcSOvmTz8xY&#10;5gMM0zPn9J6d37fveyaRr8eo2VtdW9vNAitJCIODQyW80TlJoDbSIpR43BVlgEQBH2u+a7NAxNE/&#10;t7jfn537muMa2/H499orVtL0/wA1aPqmg3zI1rq1vJbSueIdGdaK6+o8dXRqMKXMpqPs5RDLPFMT&#10;HMH8fjhDlYzwEEdPx+Ngmeh2q/nF+UX+HfNkktvrlm0mja1eICtxZa1pEnpJeR1oVcMqzDxDU6HK&#10;s0zodXx4/pPqHcYy6foa5fu8ljl09xedaHqmrXcF95a8xiOy88+X7kaf5ithQRuGV2XUYgBvbzxM&#10;8gIAFJXQf3AzMy44gjJDfHIWP+J94ND4A/xN/COY5dPx+PtTfy15eg1lPzH8kytxttRv4Y2VmUtE&#10;nmLSnsGYhRsVu7RGJO7MOf7WVajKcfh5RzAP+wlxf7mR+GzPkfx0STyRfz+ffMH5PaTcsC+jW1x5&#10;q81QEKeF1o4/R8UTBRQH665NNvsU/ZVUnrIDTY80h/FUI+6Xq/3P3/OzlE/J7H+Yvk3Vr/VLPzd5&#10;ZtbDVNXtdNudD13yvqbGOz1rR7sh5LV5aN6ciOOUbEEbkNsc0ui1UIROLISIkiQkOcJD+LzHeiJ2&#10;ovI7S089QWyaTZ+UvzUs7GFFht9IfzHoi2kUa0CxpqRL3fBRsPi5UzYzlpyeIzwk9/BO/wDS/Tad&#10;vL7U2k8nafoWgX2p/mbeaT5G8gQyi71bypp93cXLancH7J1rVJqXF+xpQQoOLdDyG2VDVyy5BHTi&#10;WTLyEiAOEf0IDaH9Y8vJN93P8cgj4v8AnI3yTHZyX0XlPznD5asbaKca8mhSJYpaOTHDMo5hliPE&#10;hTwpttkD2Dm4uE5MfGTVcW99R72JgXrPlXz55U86W1xdeWdbj1L6k/pahaUeG6tZP5Li3lVZIz/r&#10;KM1up0mXTEDIKvkeh9xGxYGJCRfm/cRt+VH5lKxMit5Z1NSD03t3A/HMjso/4Xi/rj70Rj6g+ZJN&#10;E0LQvzE8mea9RvLbQ9F87R2Pl3zn5jnFUsXkVGtr+SSrtRwhjclmDHhRjQhOl0+OXaEfyvFRErHu&#10;upfK7Hyrvo1c44sUskrrGDL5CynP5m+crPzv5y1LVLJHs9As0i0zytp7gA2+mWS+lbIRXZmUc2/y&#10;mbPT4YoQiIQFRiAAPIPwb7U9tZO2e0curNkSPp/q9P1+8sGtruOzuLe7tbxre7tZUmtp0IDJJGQy&#10;Mpr1BFRk+EOhhLJCQlHYg2HpX/OT3lW0/MHyfa+fdGt0B856f/iaziiHww6xaM0Or2q+FZVdgPB1&#10;zgtfj/k3tQTG2PNv8/q+Ut/cX7g9ie3h2t2dh1f8RiIz/rDY/aGD/lT+UH56W35e+SfzG/IT80tH&#10;8waf5gsmlk8oandfom/sL23cxXtpDJLIImEcimnGdKqVbhvnQ5ewYagjNAkT/nRJhL5jn8XY63t3&#10;RYc8tPqhwHn3xkOkvwC+ufLeo/mVPJ+TVx+dmmzWfm+xvbubVtPlnW6Y2UWpExcZFllDB44yVo56&#10;5zHaumyYu1NFjyTlOVjeRs/Xtu5+glgyaHVHBRgQRty+nd8Xf856eVtMtLj8sPzA8r3q615E8/QX&#10;t55I8wRnks1lceneCBjUkPA0rIQd9qnetPQtTUgD3vmXsb2VPsnW6vAR6ZGMo/Ay4o++JkB5ii/P&#10;Ymhr2zCfRSaL7S/5x88/6Fo/5X+cPLHnm6tz5WutbSTyqbRfX1zTPMNzZs0UkFkv726sr5bYW84j&#10;BMUnpOdmy2OYY4HiO34+x432z9i8ftRpfDgKzwFwkeQ8iegPXvG43D2Oyb81/OfkuTyNLpll+XOj&#10;69f2WseYNS1blqes6xDpzq1pYSW5ZYIreLirNDI/xGgYhOfDQar2jxwgYwHFvufx091/deV7C+wG&#10;H2ax8eWfjaiX1SG0RtQESfUeEbA7cyaGzL9c8pazr09/5l8/fnF501nUZEebV9XS9j0+GJEQAyLb&#10;20EarGix8eGxCinwurLHqZ+0WpyS9PX8V+Pu59RL2b7MnIzlpcUpS5mURIn4ytgGkw/mt5Yk/Luf&#10;SfPs97f/AJm6H5h1H9B+bIUu4LewUIlrE9xGIJxJLbXILv8AsvuE7Zfl7YOfFnxT3iKgSOfqBEiP&#10;ceTTp/ZDsnBrI6vDgjjy4zYMCYgmiDcb4T16fFf+Zn5mpb/lnL5b8w6a/ljz95fXWJ1sDIJ7S9tb&#10;+K0giuNPuwFEyrKrclIDp+0vfNZodBEY8WOEuOIyE3VEAiJqQ6H0nydj2pjlPUxy16SAD7xf63wj&#10;5a1G60HVNH1uxPG70a5hu7b3aFgwB9jSh9s6nU4xljKEuUgR83Z4SY0VXzj5g1Tz/wCb9R1rUCo1&#10;DzDeIkcIY+nCrlYoYVJ6LGvFR8q5DR6aOnxxxw5D7fP4uRLJQM5bAbl+yfoaX5E8sQeQvL90moJb&#10;rFNrmvDhHHez2kKxoIRIHVbe3VvhLq27erIscbxTrmdn9nR0OMwBuUjxSPee4eQ/aau35j9tva7+&#10;Vsnh4tscf9l/S3sUL6ggbSIjExyPOL6W3u7m5uLmGRr20o15OEmF7bCnLlMIpPr0aUNRIst1FTpQ&#10;bZlmj7/jf6/j6g+Y5jGcjIi5Dmd+KPvo+IB/SEssHhX/ADkFNdah5H0b8tbG5vvM3nT80td0qbyd&#10;5fa4TUJjb25uIku1lCRy8biScRRiREJAkanFa4JgmNWSZVXX43+t9r/4DvZeowzzdoZZSGEx4YmR&#10;4hLezISoGh5gbvUvzBsIrae/dbtL0qdP0KyuYjWOeLRLKGxknRq7rI8FVPcUPfNNl1P5jtA44bxx&#10;jc/0jQA+9869tNPCOk1PaUvq12orEO/Diu5+6cuGvIA9WBQ+X5RpVz5i1a+svLnla0cx3XmfV5hb&#10;WSuNzHGxq80lP91wq7/5ObOOEnfkO94HsD2W7S7cycGkxGQ6y5RHvl+CidBj1bzHZ/Xfyt8qQvpD&#10;Er/yuX8wIms9GBUhWOj6NSSa+cFgAXWQVI5RJlsMY5gX5nl8B1fatB7AdhezMBn7azDLl5jGOXu4&#10;ecvu8ky/5VrpSamdduPzO816t+ZkgCWP5xX4LNpRqVZNO0eOdY1gloYHWSVh6LvxjXYZbwjnZvv7&#10;vcHJy/8ABc05zw08NLGOh3Eo0OKQogbfSAJUfg//1vQPnC/vvyz8g6Ncfk5Yxr5Q8wWMFvrn5w20&#10;guNVubt419eylkVQdOCvUemAC3Zsuls/O/bGeXZWkE+yoVhyj1agHiyGR54yeeKjtw7E87edJaRe&#10;WvL1p5n8iSxeYrm4VG8yef2HrXmiTSmkiR6ewL2xHa5bmXP92yHKzQFh0scQ0enjqNHWQn68vOWI&#10;nmBj5w/4Yb4v4TFM/wAwPOXkn8ufJ/kzR38yXHme61e3vtXsoYh6up6td6lcmLnFbAtIvJbYbyGq&#10;/tGu2eW+3Ghz9oa3Dhxi4whcpHaI4ieZ9w5c36x/4DWkxaLsY5YT4xknKXGf4+QvvHLqbHV51o+n&#10;eYvMfmfWPzU862sNhr+uyRpo3luFvVi0TTzIrC2DMByl4RL6jjfqvTbK9fnxylKOIUCbJ7zVD4Dk&#10;Pm9sCIQEI7gcz3n8FNNS03Urq10+90YQp5i0S7abRZrgH0nNxcLFNaz06xXMCtG46Uo1KqMwoHhk&#10;RP6SN/gNiPMHcMrj15KMlrFdW0f5i+WbS6k0/U4a+a9AKlrwx2gEcxeNTye7077EqdZoArDkybx9&#10;UT4OQix9J6b8v82fT+bL3swN+E/j+372V2Udne21ve2M0N/b3MCzW88TcecLjkjCoAVSDUcQK+OY&#10;0uKJIls2CIC38tJP0H+ZXnXy20QgtfNmm2fmjTIQCq/WID9QvuIYsd6Qsd8GuHHp4T5mBMT7j6o/&#10;pTlHFEHu2/Syr8y/IOoa/Lp3m3yfLb6d+YHl6J4bGS6FLbUrJzyk0+8I34Md0fqjV/ZZsxdFrhiv&#10;HkF45c65xP8AOHn397HFOMdjy+7zeD6J5+tfKHmDWx5m8v675X1G+0G2hm0uXTLq6nk1XTL4XNv6&#10;c1rHIk6ukxjR1NCI6mnKmbbPpZZ8cfDlGQEjvxADhkKOx5crI8/JyRjvfYhEeVvMPlj8stY88+fP&#10;Na3nlzUPzH1Ka68peSJIGudZt9HEslwWktIAzxevPI8pDUCigJrmJq8WfWQx4cVSGMASndQM+X1H&#10;nQoeaTvUR0en+U/zk8redr8aVpz6hpmrzWi6jZ6XrFnLYz3Vk3S5txJVZY9+qk5ptZ2XqNLHjlRi&#10;DRMSJAS7j3FFU9GjmdyFDbsadPHNXKaYxD5qtpX/ADC80aj5x1QC+0fRb+fSvImkSg+jBFDI1vJq&#10;BWoInupUb0pR0VQsb8+Ub9LI/k8McMdpSAlM9SSLEf6sRVjv3IrcTAAS3TI59S/IebT5CxnTyNr2&#10;iOGB5CTQ7mRY1NQDVQD1Ap4ZPLMQ7Rvp4sJfCY3ZVuo63YXkulaX+YPlZ00/zzpunQXumXUQ4pew&#10;iJZH0+6FT6scqhgeZJVviry9VknhygZJafLvjJIPlvXFHuI8ufLlwgxIoU9E83eabPzr+QnmfzRp&#10;gaOx1/yrdXEcLfbiZo2SSJ/dHDIflmBo9PLS9pQxT5xmB7+4/HmwjHcbMY1jT7PXvLN3o+qRBtNv&#10;7D0dRkc04xlBycuwryUqGHfkByo4VszcOU4solHmDt+Px5bbKQ8x/IXypZedtetNK/MXUX8saHoe&#10;gHzXrepTSRx3GoaBEAYZrND9uWeqoVXdWJJHTPX+ztZi1UTR9UTUveOb8ue1v/A2/k7tSeo+ns83&#10;kMh/k+/F7yfo7we8PZPPnlf8tfOX5fTfmd+U/li78pL5S1FNJ88eUZro3hjguqiw1FJHJIEhUxyD&#10;oH+87Ixjzp4TtXTaPW6I6zQQOPw5COSBPFQP0T+PI+fzJB5O8/8Akyz/ACt84eTPOHmO10O+0G8h&#10;8z+RY7xx6tzLLwtNSsLeJau7zIYpERVNSh985v2o0A1Wl9P1wNjp5EfpfSP+AtrtTKebS8EpYz6h&#10;IA8IPIgy5DptfexX8lrf86dFsfOXlzyV5WtNL8geYNZXXPLer+cFuLR7CV04XH1Wzi/fOk6hAQwU&#10;fArVrUZpsXtbh7PwCEyMk+ojvR9/L7X23tr2T0/a4gc8pRlHrGrI7rIZlP8AmN+eHlr8zvLuka5Z&#10;eSvMFz5UtU1Ty9avb3un22tWZuGeeNZPUn4tFJJ6bhkPw8Sa8swM3amn7Qy4u0JCQOIgUK2omQ4v&#10;f3g/c7Hs3sbB2bop6PCZcE73NEgn5PBfzE0P8zvMHk3VPyu0v8v49M/L+082/wCMPy/0ldYgvv8A&#10;Dz3VvLHf2NvPIIGe1laUOqsgMZXepLHN5H2j0so0CQL2BB28v1KeyhKQmZ3OqJquKuR9/Q97xYf8&#10;48ecbHTNR1rzJPZ6Rp+j+m99AkonuDFyX1TGE/d1jjq277kBepyk+0GGUhDHZJ5N+Ps6F+omX2D9&#10;b6u8iflZ5X/K38wLTTrKI6jLqmiajHa6xeJG8o1DRdUkguHidxxgM9rPA4H92d0kPByy87qu056v&#10;CZE1RG3lKNj30QfPqNw5cYARoCh5Poi5khv0Cn/e1KywTqHDSFSyswEiswdSGDqyljRgymQSJNpx&#10;k4fd+Ps7v1UY2cAP4/H4+yA+Yy3mW98ufl6tVuvO196OsPCdk0e0VbjUZuVSaSRKkINTUyLUkhZZ&#10;srDkGKMs3SA2/rHaI+dn4e8RiI8PNkP5u3ENl+aX5Q3CNFaR/onzJaRAyRwxqvGxZUBkHHotAMp7&#10;NJlps3XeB+9jCIFsX/Mnyjov5jeUrzRdbntLX6sj3mma56iM1jOik+ty6cCopIKiq16bEZOi1M9N&#10;lEog9xHf+Ojdwgjvfm42mzaeDaalay6ddC0gu40uEaMzWtwoeC5hVwpaOZCGU06HO08Ti3ibF18R&#10;zB8wxjEfBr8v7BNU/MbydYg0ifWbWSQtI8QCQSCZiZYwzR0CH4wPh+0dhmXhFyDpParV/lOyNVmG&#10;3DilW9bkcI3HLnz6c36sM1xqpmikR/XtQ13NfyPHZGFLY1aeWbaO1kt2f43rwQtzHK1mIj2fCZbd&#10;fx8iPx6Tt8hYcGXVzGHHGU5k7AbS2930yje55RuxeKdR4rP+Y195t1STyl+RuiWX5g+bPLxM2ofm&#10;nexix8seXYgx/wBLjaYqm9an1W+rlxWCGUmpquzUaJHXkB+Pl3PrvY3/AAO9H2ZhGt7cnECG4jfC&#10;B7/0wieC+SK8qafpXkvV9Qv7DXbv8w/zW82c4/OH5y6isgkVJV4z2+ipN+8giZKq9w4Erp8KLEnw&#10;nE1moODFKcTcq+r/AIl57t7/AII38v6vH2X2fHw9MTRI9JnEc+X0wreR58N1vzPvN+q2unWNtrEu&#10;iS64LC7t9A8meT4CVk13X76jW9ipQhlijQCSdlIIWigq0isNN7OaI48Us0tzOXzrp99u57U7Ex+1&#10;na+LSy/d6PQY/wB4eW8qlwiuXpEb7hfLZMdN8i2lnqcHmj8y2tPzM/Mi2UxgXcaf4a8uBQrfVNG0&#10;sr9XKxA/30qMlCs6RvHzkzqvC3s7n7B7h+n4uu7e/wCCFHSwOh7HhHDhh6eICia7tth14j0MZ7x4&#10;qkmuX2q6pO8up3FxeXifBC71QhaMoiRSf3SkFlVRshovSCuSOOUuv4/H42fItbny55meWRlM9Tz+&#10;3le4/onb/JsPN1Ikyglx6pPCWhIrw3+HwKDp4L4nI+Ee91nGQef4/s+wP//X6z5K/KT88fKQlu9D&#10;/N/Rbe31WPjqmjz+XWu7O8gcf3d3bS3PpS7Huu3Y5xE/bSYuPADTh9l/8DrsTRHxMUM4Eh6oHLxQ&#10;n5TiYkS/FJXa/wDOPHmS11SXVb/82tY0x5Wk52vlWxh0UCOWvOJZTJcSKhBI416ZrtR7Y6j+GIif&#10;x7nYdl+wPYHZ+fx9PpBx7/VOcwL6CJPDXkQVK8/5x7/Ljy5bJregarqHkHW9OR0bzpJei5aQSAhh&#10;eDUC8UikEig4GnQjND/Luoyy4clZAf4a+7h3+977T3GIxxgOEcogcIHuAqmK2er+dJvrumaPc+Uv&#10;zeWFJZJp/KeqQWmprzQrzfTriRkNP+K5aZkSGIVKXHi/rgmP+mH6Q5PhR6gx94/Sp235jeWI72XT&#10;tbkuvJOsCVZV0rzJA+mykpBPRUeUei/xsN1cjGWlyEcUamO+J4uo+P2JOnkBY393wZEbpfJfmG98&#10;0Q3jHybrskB813Nu/qiwuLcRWVnrNvxqtEKlLgDZoviP2DXGI8eAx16x9PmDZlA+/wDh8/eyECR5&#10;j8Uitf0m98iXl5rtlbkeS7mf1vNGkw8ZIdGuZjUanaCRuAsLjdnC/wBy9W+zz414sg1AED9f8J/n&#10;AfwH+mOn84fBnGjt1/H2pa0yn83vyavLB0lmv4tetpngk9QPYPZLKZK1ZiglRfirxqfhwkf4JmEu&#10;nD87/UzoGEvg+njGQa7n6c50lxeF4h+YH5p3tlqz/l7+Xgh1Tz/IiNqV5MS+n6BDMyxrcXxU/FIS&#10;44Qj4j9pqL12Wk7PjKHj59sfQfxT8o+XfL5btsYdTyeDX3lK0Elr5XW/udT1z8wZlu/OXnG/Kvfy&#10;aVBGtxqEk8lf3aMrpBGiURHGw65m/nTvloCOLaEB9PGdoAd55yN7kNotR88azAPO/wCXOpWVrDHq&#10;Ol+YNOu9QmqI5LHR9RJ0ywsEQbn10ZpnXovfqMhocROnzRkdpQkB/SnH1yl/mmog9WcYHd9Matfj&#10;S9I1jU2PEabY3V0W6U9CJ5P+Nc5bCBkyRj/OIHzNJEC8R/Lq3lsvJPk60kj9KaLSLWRtloxu0VnI&#10;5M0dJXYg1b0Zj8L+lPnQdozjPUZD/SP+x+3Yf50eY4oNvCSjPINgJtI8x6A0NEtPOPmTSvSAkAWP&#10;VbSS5C8ZfjXeUbNuO9ch2hkqcMl88WOXT+CQHTbp0UghJ/Icj3nknylMzFVg0m0jurg7fHAixFEo&#10;a7NHTY1qKCjAejdrwI6jIO+Rr47/AKfwPrZdWPaUfqn5Yfn95FjiIj8rSarc6ZbClVsdVtjfRKAA&#10;AAj+otB0pTL8vq1mkz/z+EH+tA8J+ymMfqVvOl7cSeSLWx0//jo+cY7DRdJkr0OpcIS67N9mNmPt&#10;ShbYYNHEDUGUuWPikf8AN3++mdUk/mzy7pfnrzdpXlI2zHy95K0uK6l9BzDKt3qSJbabEsiUcCGy&#10;gSSgP2mFRvl2j1mTRYTnBqc5UPdHeZ+MyR7mnLhjlgYTiJRlzBAII8webHLPyFqw8x3HkDyP5+81&#10;2tnr1mj/AJiMt+BbW+imRXjgnCRqZZZ3Q+kjNsKSHYb7s+1eqx6c5cpFcoje5y+f0x6n4OgweyXZ&#10;GnMji0mKPGKPpFEc9xy+xPPMsOiflnPq3lv8oPLllD5207S5NU8webr1G1C4063EbSRKZZi7yXE/&#10;H4EBCqPiINVU6bTZcvaHDm1uQnHKXDGIPCJG9/8ANj1PPo7vFgGOPBCIjEcgAAB8Bsgo9U/NbTb7&#10;y7f+WvzJ1bXb7WNOn1P9DeYWhubO7Edrp90sAEccZiLi8YB1O1F98s4dHOM45MMYiMhG4WJDecb5&#10;71wjZu4NnquszT/nF+XGj+bPLMX6P85aFK+o+XoZ95LXVLXlFeabP0+GXi0Lj3VuwzVYp/ybq5Ys&#10;pvHLaXnE7xmPdzHxCBEpZ5f8zx+ZNB07zBbxPGupKWe1bd4Z0JW4ikB6NHIChr1o2ZGownBkOMnl&#10;17x0I943+TIRsKnmS2lv/Kmt6e7NH9d0u8jmbo1ZYmBpQEgliq7AkABhvg0+bhzRl3SH3suCkn1/&#10;UZ7jQPy788LVZbHVNB1C6l4Fytv5m0xdMuvhWpp9ZiBNK79m+ybcArLlwd8Zge/HLjH+xLHhp6KX&#10;lJ9SPmTVfXgUg8WAUJIhLAdAoB5AEcVZgBDLHhCXT8fj+0D6omQCYflHavr+u+bPzFmSsEsh8s+V&#10;ZACK2VhKWvbheQUgXF5yH2RtGNh0wdq5fBhDADv9cvfL6R8I/exIs8lf81hLB59/Jm+DSAGbzBZ1&#10;jkWMky2CSBeRr19I7d8l2VPi0+cf1D/sv2pEaYn5nmbzTqmm+QgbmSxv4/0j539Fy0v6HilWNbNG&#10;B2l1G4ZLZBSvEudqZnab91A5trG0f63873QHqPwQdgxDzJ+XmjfnX5j1aTVw1vYeX0uLGy17S+Eb&#10;T6rxX6y8Dsh52dkkMdrbp9huEj9Wrmbp9dk0GMcO5lRo/wA3pf8ASlZlI8xYDDgoebwmy/KLzB+S&#10;XnHyz55l+r+eNLW7jttP0azlNnq91cX0UiJFaxMkvKYAEqUJoeJIpUZ03Z/bmLJPeJiRZPcAOt9H&#10;Qe0nYs+2tBPRxyeFxmJMq4vTGQkRzFE1sencWfeddP8AzX1zzHoml/nJ+W/mDRvyz1S6+reWfyy8&#10;l32nxrq1/bxPPBbahqEs5ZisSOebIeIBSCOPamZi9oNJqOKp+mIsgAjy32dZ2b7LYOxNKY9nQh41&#10;fXkvfusgGh3ACgNqpX1D8yraaKy8lP5dP5VeX9PuPS0fyJ9TfTdPW4IADGdi6XVwR1lmleQ+NNsz&#10;MerGooYyCOgH4+9+e/b72T9sNVM59XHx8Ys/uTxxiP6m0/jwlkdtpHmK0cTwaRcq5SquF5AqRuR7&#10;EZnZuxdXljwywzr3PkGg1+bQZvFwmpixuL9+x+RZ5omlahqX5pXFv9WuJv8AlSvlS3hjij9RWi80&#10;+ckNze3NYgzpJbWK+iHVW9NkVivEHJ6bSTjWPHEnwxVDoTz/AFX3v0Tqc2Xsn2SiZEjUa+RlM8pV&#10;L1HluKiAAQDw9RVvQE0nWHVS2lyuwCmK4jRV5JyJWqR81HxEkenyQklovtSQPmDR6kc8cvl+PxuO&#10;58cESa6+6vhsLHPlw3G74Ocscjqz8mk2H6Y8zzDy35ahPpR37p6814aDla2VsrVmYCnxcuCCnJuI&#10;HqYPaOsh2dHi1J4PI8z5Adfxe3Pp/Zv2L1fbhuA4cQ5y57dw7/fdDlvXqCQaz5Ome80+1/LiVdBt&#10;ovX1PX5rozeYCgmiiSWCRgLaBvUlViqxnkKqW+KucnH2yE5kiH7uIs7+qrEfcNyO/ut9TH/At7Oh&#10;pTjMJcc9vEO8wRvY6Dl0G4vo/wD/0PUmm/nt+T0dpbwn8z/LSSRoEdH1CAFWUUIPIjpni+XRakSP&#10;okfg9tptDn8OJOOQ27mFee/+chvKFh9W0ryVqml+ePNWrKW06ztr+JbG3QVBuL67UlY0Wn2FrI3R&#10;V75Vi7NzZSZZAYQHM16j5RHX38g7DHo5geuwPc8N1Dy1f+Zb6HWPP+rt5u1VVZ7a1kX09LsidwLO&#10;xqUFP535Od+Rr0yBqRiHDhHBH/ZS/rS/QKDnQIiKjt9/zSTzf5d0zU57q+tLGPSr3yjo82oabqGn&#10;AWlxBqFyG+q8JoQjj0fq0oG/ElxUZbpdTKAAJsTkAQdxwjnse/iHyZcT1/Q/PDWLx+SPzbisdf0m&#10;7cW+jedLu2jNpcOx4rb6lbsGjt5m/ZkWkch/lanLWZtPxjxtNcZDcxBN++J5keXMeaTDrHmyG/8A&#10;yI/Lydpn0Sy1DyRcSgh38uXk1lEa7nlbVeBh4gx0OYsO3NSPqImP6QB+3n9qxzS67+9Jbf8AKT8x&#10;9E0+z0ryx+eGoQ6bp1ubHT7bV9EsdQaKzK8Db+oSpdAAKBgQKDbLz2vp8kjLJpxZ3PDKUd+9lxRP&#10;Rkn5Zfk7of5aetfR3155k8y3VutnP5j1ABXS1VuS2trCnwQQg0+FfACtAAMTtHtbLrNqEYA3Q7+8&#10;nqUSN+5JvPv5larc3+oeRvy5lSXzFaow8y+aOPqWuiLxJ9NeolvH2CRioQkNJTpktHoIxiM2o+g/&#10;THrP9UO89ejIRHM8mFeX/LWk+VbdtN04cI57iVtS1m5ctcXUtyXt3vLqZt2Zj6kpJ2HagGW6rUZN&#10;R6pd2wHIVvwgfKLI7sbttQiTSNc/MbV7Sa4h8xxquiaOoHrvpAuGNnYwhRUvqt9K7AD/AHV/q4cm&#10;AnJDTQNcHM9OOvVM+WKAA/re9Ul8yaHqWh+Q7jU9anWbzJqnmPRta8yTiWQKbt9TtRwjhkeIhIEC&#10;xIPSairXbrmTpZwy6kRgKhGE4x5cuGXM0d5Hc7jcs7fQH5y2kmm/lT+ZNzCf3w0O9ghAFSXuF+rq&#10;Bt1Jk2zQ9i4RLWYe7iB+W/6GBmttNCt7Wws7T1An1G2jSN2ZaKqosDFmZOJVuPAuy0/3XcoCFfMq&#10;QMpEnqf2/tq/6UDzCePYMc8mBLDzt+ZGmTAoYNa8s6ykbFiVF3biwl2kJdaGCnElqdmZaMcjWY4y&#10;wYpf0Zx+R4unv8vcEzkaHxYx5GhittGutNJEs+ha5rGmQxUrw9DUJ1j2BqWKFab7CgHEb5frqlMS&#10;/nRifnEIlI3sl2n2ljbfmz9QuqyaR+anla+0TUZaDg95pv71AhGxJtppADQDai/DsBlJOj4o/Vhy&#10;CQ90tj/sgP07qNi8quryfyZ5k8peXfzTDaFY+Sba9OmeZpVJstXCRLaWstvMqkLItszkoxDBwBvt&#10;mzjjGqw5Mmk9RyEXH+KG/FIEd3FW/c2kitkm0X8ztKsbBTY6rpVx+YHnq7uNX1Rry6S307S5Lsj0&#10;jd3DtwC2kCxxiNKsxSgArlmfsucpeoSGLGBEULlOufCP6UrNnlbEbi6e+6Lrf5fflt5B13WNP82a&#10;d5wv7aN9U1/ULS7gnutV1KQBEUJE7MAzlYokGyLQZzufT6rX6qMJYzjB9MQQQIR68/KyT1LWbG5Y&#10;l5b8pzaZoN0/mE/WPNPm76xeecrsHi0l3eqeUQbsLeojj3ooHMbMmZup1QyZQMe0MdCA8o9f87me&#10;/l0KxY75VlEh/J2aU+ny8uTw3DPVaPDYWkDgjxrZHY9KeOZWqjX5gD+ePtkT/v2yJZx5E1KHy1+Z&#10;mueW2mVdI/MGFtd0JVI4JqdoojvolpUAyw8JqeIb6cDtDGc+jjlr1YvTL+qfpPwNx+IYcit8xaTB&#10;5D87nU4qReTfzEvF+st+xp+vsPuWO/Cj29Vabc8dLmOs0/Af7zENv6WP9cP9z7k8mSTRLM6pxVwg&#10;EjoTRWckJAhPhVq17V/ycqiaF/jz/H62wmhbFNF0E+ZPyf8A8LqQ15eeWNa0O1kAMZF9oOoSSWhC&#10;/skHcDqOmZebUeBrvF6CcJf5uSNSazzQU/m2813yH5YvdAo3m7z+ltpnlwry/wB7bxCLiWQN8Q+q&#10;r6kkleoWpNWJmvjpY4tRMZP7vHZl7hyH+dsB+z0gvrHyxoGn+VPL+i+WtKQLp2g2UNjZ16ssKhS7&#10;f5TmrH3JzltRqJZ8sskuciT808mFfnL5e1XW/Ktlq3l61F75j8j6nB5g0nT1AZrtIFeO6tVDAgtL&#10;byOFH81M2HY+phizGOQ1DIDEnuvkfgaV82+Wdel8yael1oN+p83fmbqEpu7u2NZdGsrYfV5ZHUlm&#10;jewtZPQgVjvczSuK8FbOk1GHwZVMejEOv8ZO49/HIcUv6EYjqUir9z1Fte0PyZex+SvK2lS655iS&#10;E23l/wAj6TxknEaqIg87E8LaFQSXllIHWlTtmCMc88fGyHhjzMjy+H84+QRJ6r+X35cLoerRebPP&#10;F9aa9+ZV1Ay2EUTf6Lo1o4Cm10qF6NSgAlnK85CK/Cu2YGs7ROSPh4QY4hz75Hvkfuj0aZCxTf8A&#10;zkAqj8t5/MPFvW8i6xpPmWF1ryVbG7jWelCDvBJINiMn2LkvUiH88Sj8xt9oDDh3pLtU0/TNY06W&#10;01PS4tdsp1YSWl8JLtPTeoPJZxyjqD1YEe+ZGPLKBsHhPlt93NEZUaDxO68val+VUMnmTy5dLf8A&#10;5f6e31vzB+Xt5dhjb2asDNLo97ITGjKtaQtJxY0VQhz0b2Z9utRpZDBmvJA7DvH6f0fe+ce2n/Az&#10;7N9orygDDqf9UiNp+WSP8XlL6h3kbPQ/yG1F/MHlbzr5+urZotS/NLz5rmvXdpKP38EFrKLS1hli&#10;+N0aErIN4/hP7adT6L7Nx48c838+XP8Ab+34F81/4LmqGLU6bQR+nDiBr37A1uf4efDX9KD3/R4b&#10;SWXUNR1aVk0HRbZ9R1t0FJWiWiiONyWDPO5WMGr1r8UhpwzP7a7Tx9m6SeefKI/H7OW/Tq8L7Kdh&#10;z7a7QjgH0/VL3e/f6uR3ltdzNcLw/wA1eZ9S816rJqt9xt4kX0tL0yE0gs7YGqQQr2A6serNVjuc&#10;+Xu1e1M3aWeWbMbJ5DpEdw/T3v1voNFh0eKOnwxAjHZE6FCE8reetSfp6GnadE3/ABZc3YuT/wAL&#10;ZnDpY8OmzzPXgj85cX+8crJ6pwj3WfgBw/75/9H0/o9pp3mg6TaSaNp3l3829Dgii024ubK3S28w&#10;25i/d292jJ6f1h4zRHPwzKaH4qHO7lpseAEiIlhlz23gepHWr5/zX5vwdravtGcIyyzxa/EAI3Ii&#10;GeFemE4k8PGY7RP05Rsd6Kl5Z/Lv8v8AV/MJun/L/QL3SlaV/PfkzU9Ohkl0ySzSSb1YWkQSiLlH&#10;x61WvpyVBUnXdtxwYdHlyZIxJjCUoyoerbrtz/tD0XsXr+0MnamHHpc+WMJ5Ixy4TOd4iDzjZvgs&#10;V5XwTsUTw/Tvyh1G303XvMX5bSiFNDFq91+X13K7WF99akYOllI5Y2cwRXK0/dt0ZR1z549kdJqP&#10;aI5cUyOKERISqjZP0yPUe/fzfrP2r7e0nYUMeXODwznwkjcx2+quoHUDeuV8kn0ZU1fyb5jvlSS1&#10;1W71u0ste0e4XjeabPdaja28Fpcxj7LC0s/UFPhIkLAkGuVavRZtLqhiyRIMAfjUSSf9NKvg5eDP&#10;jzxjkxyEoSFxINiQrmD8U+1qyju7e4sL6Fbi3uUZL2GRQ0ZR+qyAgqAfChr75jYscokEbVybiakD&#10;a3yR59u/y+lt9B82XFxeeQuSw6V5qm5SS6NyIWOC+ZuTNbV2SUnlH0f4aEOs7N/MjjxisnUdJeY/&#10;pd45Hpuk1P6ef3+573548/eV/wAvLSzl17UJJr7Vh/uA0Cwj+t6jqJIqPqtvHUspr9skIO7ZqNP2&#10;flzE0KA5k7RHvP6ObTH1dNkj8z+Uv+cjPNFlBoNhB5Y/JqfzGIUju9U1GXUtZtYLk0HJLOA28EpB&#10;/ZkkKV2PLPSeyv8AgdSMfGyzEq34a2+P4DxnaPt52fotRHBUpkkCxQjv7zZ+T5ybU9R/JK+uvJ/n&#10;LyfZ6VoPle/ktr3zV5emmvrUTRXSu9xfx3CLdL6pjTlM3Pbds5fXaWObUZMUcl5Ykx4ZCrrb0Ebe&#10;YGz2mHKM+OOSP8QB38011pbLzKmieUbHUYp7HzNA9zrOr2kiyLH5esF9G9uFZahhcgyW6Ff25Kjc&#10;ZhYxLDxZZDePIH/VJbxH+btI+QcjzRMVrbebPM11e3lu0Hlzydcm30uxi5JA+qxx+lJQ/V5omj0+&#10;GlsnxCkvrMN8xyfy+IAH1zG568PPvBuZ9R/o8IZiFBCfmzLpQ/LTzYtuEMltb29yircO7A291DLX&#10;iLtl2494sn2XM/moX1JHLvBH839K8Nbs2/PnWl1H8v5tKVgia/reh2MhJG8c2pQO4+NlX7KHqQPE&#10;jNf2JPh1N/zYzPyiWAxFdJqzOzs8rqyO8iThijAqOJblLyKsoIVjICQPgn5xlZMp8Qn8fq5/Dnzh&#10;Uri2jFTAP0nLafmLfKyPCmr+S5lNBxjFxod8lzGI0Yl46JcEmNieP7BKFTmaTx6QH+blHyyRMfju&#10;OfXrvaeFBaVciDzD+ZFmCzRjzZeTJEO6XdvBcUJPQHmSfEVr8PLDlleHDL/ax9hI/H66ZcKWfmDq&#10;J0i18uec0q8/kfX7DU5jHXilm8n1W7WvesU5r/m8l3Zw8WU8HTJCUf8AOrij9o/HKMZBmmpazqv5&#10;w3Oo+XfKd42lflzYStb6/wCeY41kn1OZDR7XSfVVlVV6PcUNOieOdn7DewE9VWq1dxj0j1+P4oeZ&#10;5ece3v8AwQMPs9HwMIGTVSFiP8OMdJTrv/hj157B6r5P/J/8pvIXlgazqegJY6I07WmmadaxRTan&#10;q9zGoMha5uFcqkdRzkau5oornp3b3b2h9msAqA4pchVk+8n7Sdh8g+O9h9jdq+2+oln1upyeHE9J&#10;GMfdGMfTEe4WfgSu/wCVUfkB+b10fL0P5dr5V81Tq7eXbuWdZ47yZFLi3eaKOCWKRwDwZTSu2cn2&#10;N7faTtfUDT6rTxjx8jt8rAib+97jXexGv7G0xz9la7NGUBfDKcpxPvhPjjXmOXdTC/KH/OPflTUd&#10;Zj0C787+ePLtvfpJa6aYdZZora94gW4lW6imPAsoQioI232zrdd7FdlmPiRxbjc+Y61s8j2F/wAF&#10;ftqeYYNTLEeIGMZGHDwz/h4uEgEXseXNAeW/+cafIVj5ltNL84WmseY7Py2bx73SNZ1K5kgjS0jm&#10;uJoxFE0KgMwboO+S1vYXZmg0WbUwx2RAysnuG3d5I7J/4IHtL2n2xg0WXLHGJZRGUYQjHkfULPEe&#10;nenPlT/nE/8ALvzz+WnmKbyzpo8k/mrcXEn/ACqvzVZXdxarBqGnwxSfV5R6vErdNN6RYqSOoPj5&#10;l7H6fN2pos+XOfEHEIgEeVn4PvHtJ7Qw7N7RwacmozBJ5b7gDzvfbv5PFPLFxr+q/lffT/mfd/4r&#10;8jDU28mfml9chFprvkzXTIYoV1NU+GW0mkA9G7ADRyfDINuWYHansucEfzmg2nj3Mfdzofo5EbOx&#10;h2nHxhhnsZbwPSY8vPy+SN0m81Dyxqr+RvOt0DrloGl0HX5qJHrtmBwimRj8JnjUlZo61JPIVG+c&#10;xljDUQ8fAPSfqj/qcuo/qn+E/B2nFdNeUfOeh+SYfNVtrl8ttNoHnZL7R9NQeteXlvrlurPFaWyf&#10;vJmrJI1FU9N/HJazRZNUYGAsSxUTyETA85HkOQTIp9+Vvka18hwa1+Y/naVvL2nWb6lceUtA1J0/&#10;513Sr6dp5ROU5L9Yl5BSFrxWkYqzNlHaeuOrMdNg9ZPCJSH+UnEUK/oj7efJiE11n8xPOmtX0Gn+&#10;X4rjywt5ALnT9EtbCPUvM1xauaJd3EVzJHZaXC/7BuWZz/KD8OV4dDp8UTLIROjRkSY4gf5oIueS&#10;Q68O3mm0lvrLz1p0mlSax5t88eUZ9XvYrDT/ADO2u6brNnBfXB42qahpkdnBGIpZKR1jJAJAJFa5&#10;bDPp58XhwxT4QSY8EoExHPhnxE2Bvuiir+WPK/lL8x7PUdd84eULPTfPWlare6F5u1LRbi509L27&#10;sHCPOptpYyySgqwD1IJIrtles1+bQyEMOQnFKIlESqVCXTcHcctmcbSvVPMqeW7vUfy8/JXS9P8A&#10;KAtpFPn3z1DAs0ttIwDfV4Wl5m4ugp5M8pZYhtQuQMtwY5ZojU62Rnf0Qvn/AEjX0x6ACuL3LLdg&#10;Pl78s/JnmLSL7XvNDaxdeZ7rzjqdvaef5dRuf0xb2OmQzDms3qcarJbM5otK7Ci0zO1PbOfBkGPH&#10;w8IxxPBQ4DKZHT3SCiFh6r+Xv5iX/wCbX5CeaND8zs155mi0jUND1aeQBXuy9oZLK6YLVeU0UkbN&#10;TblyzX9pYY9ndowlDaBlGQ8t6kPgQfgxELGyK8i+b4Na8meVtUSEzPd6XaSyTXczScJTCof4yZJI&#10;6MD/ACrlmt/c6icD0keXv+AP2liMdpdqmtweYtauI72/itPJP5eSJqfmm6cKlvc6xDGbq1tpFDP6&#10;kdhGhvLj4iGKxR9TTMvDIY4Ch+8y7RHUR5E+RmfRHbvLGUCAkP5W6vrWi+eidRH1XQvzpjvdb0zy&#10;3NyT9G32nJCyK6rHOjz3Fm6tM5jLNKpbauet+wPaY8SejuxEbHz61yoc9r5APin/AAZuwhl7Ohr4&#10;j14ZCMufqhM91TFxnVExO0jVPq/X7yS1/LLXAGdG1bXdNs5Y3Egb04Ip7hhWT4iOQXso8AMH/BTz&#10;GGhhAfxSH6/0PO/8BfDxZdRk3sUBd9x79+vcB5PApJSdqbdM8HAfoOMKLNpGNn+XFspqp13zBNOV&#10;8Y9Pt44UP/B3T5nZD4eigP5+SR+EIiI+2RXDDiyZJfzYxH+mlZ+yIf/S7ZoZm8w+UNVfzU/6P0jy&#10;3E6eWPN0pPrRXK1ePSol+1co56Ku8P26haqfTslYssfD3lL6o9K/n/0f99y5vyFpRLW6LL+bPDjw&#10;2MeU/UJbkYR1yCXcN8X1WI7HqvlmS/17yLr35j+arQ2PmHTdFu9L0LX/AFFjm1+3uFWxd54D8UjW&#10;vrKv1gbNUK1WWucF/wAEXUx0PZGpx4jcZRoj+YZGhR6cX83pzD7H/wAB3R5e1u1dNrtXHhy47EZ3&#10;R1EIxomUecjj2Hij6rEZWRaB8mn6t5G1WZDSa/16CMR/78S0tXcr989f86HgP+A5ph4epy+cY/IX&#10;+l9R/wCDjqjHHpcQPWUq762YN56/Lu185PbeYNE1iTyr5x0v02t9biT1I7qGBi8cGo2tVW4jjYkr&#10;U80NSjDevp/bHYGDtGNTFT6S/H4+58y9k/bnVdhnhH7zBdyxnYi+Zgf4Zd/8J697yS8vfzK0x4rD&#10;zR+VGq6qkLENrPk+eHUbK4BNA6QzPFPDWlSHViOla755rqfYzW4JngHEO8fj9D7jovbvsXXQEvzA&#10;xk845LiR8d4n3goHzNrX5jWo/Q0H5fN+X1rPY/WLnWvOaQmeG1lVuTppkTyMSVBNZmFR12pnMdoS&#10;h2fMQzWch5QHPys9N/i9dpZYcsPEhPjHSuXz/Up/84dflxHr/m/y5qGotPqC61e/X1vL6jTQ+X9M&#10;rJbQ+EccgQHgtFAZQBsMjjie0e1cOn24cZuQHLij6pe/eo2x7Z1n5fTTnyNUPfL8W/QXzX5iXU9Y&#10;vdURnUm4LwsWVRSM/DQMR0AHTPftPgMYCPk/KfanaAzZpZBfPb4cub5s/wCcjtFsrzz/AOYUlRX0&#10;vzvpVrfuBurR39qI5SO32lbPnX2wwy0fa05R2PpkPfy++L9Pey2pGp7PxzG+37R9hfBvlE+ZfJXl&#10;K91jyiBPNbRSaB5v0p0eWWxudMuJAl/ZqoZzGrsLmW3UUdqON6gy1ObHqM4x5jQNTgeViYHol5/w&#10;Rn05PRiN7no928o3VlH5d0dPLl5aXmlJbL9Tv7cQSSTV3aSR0kilMjsSz8xy5E13zSa0TOWXiAiV&#10;7jfby5EV3VsyErO6XfmTeXtx5A85wXN7dOp0e6IjZrnhVULCodJF6j+YZHswAavEQB9Q7u/3j7my&#10;gln5g+e9G1j/AAPp+i3cvmSbSNYtNW8yWuhJLfzWsNtaylDL9VSYIWmdFHIdftClcs7L7K1ERnyS&#10;iYx4DESltHeQHM10/YxlOIIiSLPTqfcn+kz+fde+py+Xvyw1pbO8laKw1DWrmw0CCVrcJUJ9buAU&#10;ZPUA2FFr8PwEx5uOyvYzV9p4zkwyjOINEx9VHqL2v9PX1ep0na/tX2X2Rkji1meOOcxcRK7I5Xyr&#10;7UP5u8ufmt5Y8z+WbjzH+UeuaaNNh1KGdrSXT9QE1jqFq0Km1e2uSHUScGKCqrvxIB4Dax9gO0hg&#10;yCAE+LhOx5SjK9x31Yvmeve67J/wQOw8OQY8uoGOR3HEJRBHeJEcJHuLD7bzDqVprvmu8ufJPnFj&#10;rdzZTWttHolwXLRWEEE3Iii7yxUX46HZvhoDmJk9iu1DDHj8I3ESB59ZEjp3Hf5bubH2x7ElHiGs&#10;w1/Xj+t61+X/AOWvmz839Qax87aTP+Xf5X2drLf+bLaWWI6zfWUC8mtY1j5JaJMSEZyTIQSEVAaZ&#10;1HYf/A9np5DPqj6rHDHz7z7vxZ3eQ7X/AOCjoIylh0J8UxiZSn/k4RiO8/XInYAbefR7rp+nQzXF&#10;lo3l7To9Mt5pY7PRdFtVVIbdHYJDDGo6KoIHiep3z2THjjhxiIFRiPufmDU6nN2jqpZJEyyZZXv1&#10;Mj+A8c/5yn/NCHyhpOpHRbkFPLsSeWPJrGhD3NWNxeU6El/UlPyUZ85dsak+0Pbcr3xQJH+bHn/p&#10;pbe5+u/ZLsaPZegxYAN6uXmS+bv+ccPzI83rruq+UvNF9qCeZ9BkTVtFk1MSLewyRSK0sUnqgSfC&#10;zJIoboCe1MxvaXs4aKWPU4I8BiRdbURvE18KL0OSEJw23iR8COr9KfPYhudS0/zTpqiLTfO1jFrV&#10;sqbCKeT4buIU6FJ1b7xn0B7O9pR7Q0OPMOsR+P0fB+RfbbsqXZvaeSI+mR4h+n7d/imGq69put+U&#10;PMnmi7m+rebtM0Z9J1BOPw363xS0hugRsJFR2V69djnPe3ec6HsfPEfTMcI8jI0R7uoez/4Gkcfa&#10;3bWDPLbNiBM/6YAqM/6w5S79iv0CNtH8k+R0ikMc0ltLqvw7NHLNeM0bA9jwjQjML/gc6QYux4Ej&#10;6zKXzNfcHO/4KevM+2SAf7uMa8iDf7Xk/wCbNrpPk7zPJ/zkMdJXU/y18/Wy+Rf+cu/JccfOKSxu&#10;2NrZeYRGBTmpA5sNww8XY5na/THRZ+MfRLn+PLkfJ6X2Y7XHb2g/LyNZ8RuJ6iQJqv63DxDuPueX&#10;2/k3Srf9O/kh+YcFp54HkZoJ/LWrXoEw1by3eqZNF1WCUGpJh/cu6NUPGd988Q9q9Dl7G15y6cmE&#10;Mm4I7+se7z7n1DsjWHWaeMztLlIf0hz/AFjyKd+Vfy5/L/yTdSX/AJX8pWWl6jKOL6nR57rj04rP&#10;O0kir7KQM5jVdrarVDhyzMh3ch8hQdnwJZ50H6c86/lz5cvoluNI5anr8unyGkd5e6VHD9SikB2Z&#10;Uecy0PdQe2XaLIcWmzZI7S9ML/mxmTxH4gV8WXCifyzmsR5Ti1T6xHJrurO1755u5XX6z+lm/wB6&#10;o7qu6GBv3ao1AiKoG2Q7V4/HMK9EdoDpwfw8PfxcyepKAAxHz5540jUrGN7Z21HypoGpWl75g1e2&#10;HqR3t3ZzLLZaPpzDa5uLi5SMN6dVRQQTyNBlaDRZYS32yTiREH+GMhUsk/5sYxur3J8lNJVdahr3&#10;5c/lvaQMkL/mT521C5aysmI9Ma3q8sl1KWbesdmhJdulI/fLIY8ev1hO/gYoiz/tcAIj4zPL3suQ&#10;80h0HTLfy1oEdgkzudOikvLm+uDSaaV6y3M0zGvxtJyZifsmtanMrUZZZ8vFXPahyHSIHlWw72QA&#10;pKdU9fRvyS0iCE+hfX3lx2hIolL3zRcJbIaEgCi3UxpXt1yzFWXtKRO4E/8AY4hf+9iv8LJfyxhO&#10;ifmdr+hAFbLXfLWm6hax0pWTSpDYy0DEt/dSR9Sf9ZhQ5j9qy8bRQydYzkPhMcQ+0H9QQGC+VZtW&#10;0by9qHlXSUFx5l0rzVqflXytpzAsrXT3UkkA6HhHHFJ6r8vh4Kds2epjjy5Rmn9Escckj5UAfeSR&#10;Q62WAhZ5si17Q7KOHQvy00i4+t6TpkZ1fzjrLA8r6FLj1ZJJQQVLapfxVK/8s8Ip8L5DTZ7MtTMV&#10;I+mI7jVAD/hcD/p5d4SYksyvYUuPzI/KOK2Ks9vd6vevClSy2yaXLE5IV46LUoDVgN987P8A4G/r&#10;7SJHSJv7Xzr/AIK+QYvZzU314B/s4+Y+8Dve9ebljt/yz0ZFPH9I+Z7mWFP3W6W1miMwMI4kBpKf&#10;aY175uv+C1lHBhh1snr3Hv8Ae8F/wDcHDp82T+Ez2+noB/N2+2XveJ0r99c8Ut9+q93peuWTXGje&#10;S9DiQh9O8sXOr3C/5c73Ook/8ikTNprYcX5fCP4cUpn3njyfcA0aY8OLLM/xZBH5cMPvt//T9Bmy&#10;S1sNK85/mhGZ9Jt4vq35c/ltb1tzqKxmnqFE3htOe8klOczVC1rXPR4ZCbxafaR3nPnw/rl3DlF+&#10;VM+nGPh1naYvHG46fTj0+IAedD6MV7yl9WQ8u9leovqr+XvO2tebtTSTznqCaPpknlq1jWO10PT5&#10;JnuYLIKu0T0tQfRX7C05nmxp5Z/wWNTHF2KMWIeieQCzzmRuZeY8+vTZ90/4CekzZ+3M2p1cwdRH&#10;EAcYFRwY5H0Y/wCjLb6B9I+r1E0vpcYtfJXliBo/i1O71K+DV6jnFbIDvsT9XbifY5V/wJdMcfZM&#10;sn8/IT8B6f0Ob/wbNWMnamHD/Nx/bI3X6lrcw/JDSQdQdgT3NB49D4HcbGmeoAvjJBuxz/H4Pcd+&#10;tM28owWUT3/mXW29Py55TgOo6vXYlkp6UC+LStRad/cEEajtvtLHoNNPLM0AD+P0DzL1nsj2NPtP&#10;WwgB6QQT7+g/Sf6I67V4T/OrzJrH5g6s+nzzFNY/MnUXTUHQ/wC8ulwgSXfDwVIQsK/6wz5rxayW&#10;o1OXXZtzH1Af0jtjj8Pui/Wek0kcEI4ocoj7e99f/kDp1t5a8o+ePOzRrbB44PK/ltQQlOYEtwIz&#10;24xhBt4Z2/8AwNOzjmy5NTLfer/2Uvt4Xz7/AIJXag0mk8O95fedh9nEVS9v7eaVudaE1qW3J+hC&#10;M9zhEgPzPnyxkd/x9iSfnTapqPk38sPNcRLNBDe+XL1mFG5WknrQVqB+w7Z4Z/wUdFwanHm77H++&#10;H++fpb/gTa8ajs3w/wCb+g8P3cL4m0R20X8y/OGjE8bXzNZ2vmPTh0/fR0tLwD3JVGOcDqB42ixz&#10;6wJgfd9Uf0h9UBMS+jNB/IDyl+YPlg+b/KPmLVvy+82aTcmx866ZpC29xp2oervb372FyrRJK6ji&#10;7oByK1O9SfRPZjs/R9u6OMc+2TH6SRzIH0nv3HnzBfPvav2h1vYWTixwjlxz3HFdxvYix0B6HpIU&#10;Qj7P/nF/yIZRc+cbrV/PD27D4dbu1SyDf8wlkttBXwDcz7HO97P9lOztHvCHEfP8W+Wdp/8ABI7b&#10;1YMYSjp4/wBAer/Tyuj7t/J7VYaXoGieVvNPl3y3ptro2mtoF8ILOwgjtYR6CicUjjVQd4tyRlHt&#10;rpQexNREAACF0PI24vsD2jOftDgnknKcpEjikSTuPPf7njmqXrWv5e+WrncquvarbnemzW9lJ/XN&#10;V/wF/XoM8O7JfzAav+Wkch0+q0eQdYzB+YKceTPzF0++gTyN5znc+VtRemnaox5y6NeNslxCTv6R&#10;O0idCu/XPVdX2fKP73F9Y5j+cO4+fcXxLsP2oxZgNDrSfAmfTLmcM+k4/wBH+fHlW6Q+ZP0l5P16&#10;/wDL2twtDfadJxdlb93KjbxzRt3R1oQctwRjqMYnA7H8U4XaebL2Xqp6bURqUD8COkgesSNw9DvN&#10;ZXyf+XNhFdfuda/MWRb17dtpIdGtW/clh1AuJasPFRmBHB4+oNfTj2/zjz+Qelz9pjs3sqHHtk1R&#10;4q6jDH6b/ry3HeAl/lDWLew0/wAzed1kCjy5Z/V9HP8ANquoh4bYAVO8aCSX/Y5zXt32n/JXZmSV&#10;1OY4Y+8/i/g9X/wKez49tdqjKBePD6j7zyH3/Y+TvL/lC3/O/wD5yW8jeRdQQ3fkr8sLSTzb+YBN&#10;SjJCUlW3kO/963oxn2dvDPJPYXssyj4h/jP2R/XJ+pu3e0h2fop5eRqh8ufwFph/zmtZv5L/ADt/&#10;Lb/nInTrX09M88wtp/m5YV4r9e0z/Rp1YAmjS2UkZp/NG3hnV+1nZPiwlj/nDb+sNx+O50PsB2yN&#10;fojE84k7eRP6Dz831f5H1FPOv5cal5ctJPrmseUWfzF5XWP4mu9NuFBvYYgKlivwzKB13zWf8C7t&#10;vw5y0OU11jfv3Hwl/uvJ5D/gtez09RpPzeKNzx7kDmRW/wBg+ca6sWuNQSXyBqE0B9Q61rlraRU7&#10;pZwS3EgH+zmjzZ/8GLUHDo8ODrOd/wClH6y6X/ln6EdTn1WrHKIEAff6i9v852b+Xp7HRbiJoG0v&#10;S9OtolpXkI7SIlge4LA52ns1pBp+z8OIfwwAPv6/a8h7eaw5O1c85WOKW3uoUWPeX9d0gfWrLW7K&#10;LWfKvmW2n0nzXos684rrTbpisyFa9aEFT1Bza67QjPjMCN+nvdF7O+0R7N1UM8DtdH+rf3jmP2vm&#10;nzPoWoeQtQf8vzJN5i81/wDOP+nzeYvyj1QHnc+cfyl1A+pe6YjUrNdaQR6sY3JERCihOeVdv9kD&#10;X6WemltOG8SfL9XI+T9T9l6+EjDU4yDjzVxVyE+kvdMfe9P0rUNI1rTNP1jSLiPUNK1S3jutOvoj&#10;ySaGVQyOp9wfo6Z4RlwSxSMJipA0Q9dxpN5u8oWXmyys4xd3Oiazo9yL3y75isuP1ixugpT1EDDi&#10;6spKujfC6mh8cyNHqjp5HYSjIVKJ5SH43B6FPE8yu/IX5l6lN6msH8s9YvhRD5muvL9y95Kq7K0k&#10;HrekWA7cuP0Zs4a/SYxUBmiP5omOH4GrSCGXeXPy4i0/UrPXvNGuXfnbzHp6mPRpriGK00/TFccS&#10;NP0+ACGEkbczyem3IDMPU9o8cDjxQGOB50SZS/rSO593JbDyWa5j8/eeNX83gmXQPKqz6F5HAoUl&#10;eNv9yeoJXbk0sfpxn+SMt0I5baOP8np44eUp1Kfl/Mh8jZ85V7kG13nJvR8n+ZbyGq3H6OuI4vT7&#10;SzRmNQvQ7k8h32djuwGOiheeAPLiH2b/AI+A6MxJMvP1pHFq/kfyvErejZ6nbySRopNIPLunh16K&#10;1B9ZvoxUilRvlPZwJhly9TE/PJL/AImBSDQRsnPRfzG/KnXp7YW1rfXt/wCVZpJKcv8AcnaGeAEb&#10;gfvrVRSppy22IyPB4mkz47sgRn/pTR+yR+TIlKE0jSfLv54fnBqeozy2n+4W18x2d8aLDp+nXtuY&#10;dZu4T2nc2awrTf4q+OTOTJm7O08I0fUYV1lKJvHE/wBEcXEfcgS3SbQxfT6DrnmG6t/qer+beOqX&#10;VlQj6rAaw2NmqnoLe1SOIgdwT3yzUgDLDGDcYem+885S/wA6VlkZABH/AJeD9O/ndqaLbtdXPlby&#10;lDDYkIX5S6xeK9RSJ6ELEFBqnU/Guesf8CzTCAy5jt+KPXy8/c+I/wDBy1GQ9nafTwF+Ll/3ETXQ&#10;9Zd8P64e4/mlrKSa3beWre4NxYeTIDpqylmf1LwtzvZeTu7GsxKirHZRvnD+2/a57S7SnX0Q9I/T&#10;+r4PXexXYkeyOy8WE7yoGR33J3O5JPzJ7reYtKAjEdQtRnGEPcwOwfTul6ImofmB5j0tgKaH5Sj0&#10;lF/5eJNOttOA/wCDnbOtwabxe1MkP9Tw8HxMI4vvk6nNn8Ps/HL+fk4v9lLJ90X/1PSF95ibzHLp&#10;/wCa2m2Qm81fl0bey88eW5K1k06H/RrXUrYGpi4oRFJx/upOEopXPQ8eHwonTyPoybxP9LmYnv7x&#10;3iw/LefXnWzj2rjjefS1HNjPXGPRDLD+bQqMq+ifDMc1F9Hi0fyPqd3Z3j6rpHmvzLBe6JrMxrNc&#10;W8NpMWWY1NJYpJykoP7YJ6EHPG/+DTqzLTaXERREpWO6h08je3k+/wD/ACz52XHBk12ohIzx5OAw&#10;mecgbJEv6cT6Zj+cD0osk1qRrS28o2JI9O08uWXIDYxyXbyXZ5ez+qDXs1PHOx/4H2n8HsLTjqY8&#10;XzNvGf8ABY1hy+0effaIjH3bfcfsKI04/pApEPjudljAG8lPhFP8rsRnWT9PueM0/wC+odfv/ap/&#10;nJrS+XtH0r8rtPkU3KtHqvnWWP8Abu3Fba2JHURKQxHStDnhP/BI7f8AHyjSYztGjL/ex/3x+Hc/&#10;Tf8AwN/Z0dn6Txpj1S/BP+9HxPV8Y+WCNb1zzD5zko1mpbQ/LTdR9UtHJup1/wCM9wCAe6ouefa0&#10;+Dihg6/XL+tIekf5sftJfT8caFv0KurFfKvkHyF5KMyQXkdi2ta7Exi/3q1E+qAwcg1RCFz6D9iu&#10;zfyXZ8ARuRZ953P318H5n/4JXaw1eu8OMto+73Dn7r+LBpLTmQYLxTvulIiCfcqxzsxOuYfLZYb5&#10;S+79BR2v2Mmpfkv5vs5pI57nytrFhrVuqGrLFP8A6LNt/ss84/4Jel8bQeIB9BB+2j9kn2X/AID2&#10;sOLUTwSN3+kfri+BfzAK6Nqnknzt9mPQ9TGm6vJ/y4aqBA5PskvBs8Z7M/ewy6f+dHiH9aG/2iw/&#10;Q0zRB6Pqz8k/N0XlHzxbQ6jN6WheZUOka2xNFRZjSGavb05Kb9gTmw9ke1/5P10TI1DJ6Zf70/A/&#10;YS6T2l7KHaGhnAD1R9Q/SPiPtp7t5osL2y1W6sL+X1ZrJ2jJJNAvVCoNdmFDn0lgmDEEdX5J7S08&#10;4ZjCZsx/A+aR6JJHNqstgiGdr3TtQtXmAPEerZTKop0BqRtmv9osJzdmaiPfjl9znex2ojh7b0pG&#10;/wC8Av3vOtD1+y0z8u3ttd0iLXvLV75mSHXNPZQJ1jmsSRNaTU5QzRmKqkGh+ywIOeC+x/tHn7F0&#10;/jYuXigSHfEw/Y/Rft57NaPt3/B9VASiYGj1ib5g9Du8i87+VpPKOsi0gu/0pomp26ah5Z1tV4pe&#10;2E9fSlp+ywoUdf2XDDPqfsntXF2lpoZ8RsSD8F+1nszm9n9fPSZeQ3if50eh/QfN6Hpf5taFeaNo&#10;tj+YPkCDzzqnlWIQeXdYe8ktHa3Q1jt70IreuiHpXtse5NeTs7JGcjgyGAnzFXv3x7i7bTe12lya&#10;fHDtHSDUzwisczIxPCOUclA8cR0vpt3l5t5t816z5z12+8w61IGu7wgJDEvGGCGMcYoIU/ZSNRQD&#10;+OZ+m08NPjEIch9vmXle2O18/auplqM59Uug2EQOUYjpEDYMw8/X1v5C8j6F5dvZfSbSbKXzZ5yH&#10;Qrd3sKtbwN7w2qoKdmkbPnT/AIJ3a57S7Sho8W4x7f50v1c/i/Z//Aa9mD2R2NHJMVkz+s/HkPgK&#10;+NrP+cR/LlzoH5Qa9+ZWuIU82/n7rUmo+rsJIdC06SRLUKTuoluPVdT04oGr8FD3Hst2dHBiBA2i&#10;KH3fj3+bR/wU+2hxR0cT7/v/AEDfpwyN+mj1r8yvy/0385vy+1/8sdWuoNPvdeMeq+StZnHGKx8w&#10;2YIj513WK5RireCs7Hdc3Xa2h/M4TXOP4/Y8b7Fe0X8la4cZ9GTn09X8Q8r2kPO7fBX5IfmT5j/L&#10;LzAv5d+a5p/Jf5ieQL9rTSRe/u2rGSDaOW+ElakKDtJGRxrnhfbnZufRan83p7BBs1zjLvrrGXX4&#10;3sX6SyDHq8NipRkPmPx8i+/NUvtM82eZvymhi0G28tQ67MNd8y6bbMRbGe7vAlzcKG/u1eGz58ei&#10;g5PtztPP29q+z4ZBuRHb3z/SI37i6H2f7G0nYGi12TABCJlKcjyHFwiz3D4bdaTqz8weafPN9+YH&#10;5Uee7mLUfzd/Kq5fXvKurQIETzT5H1SZpbO8t1B4lrVZBHJStCo6ljnsfZGtODPLFk2v8A/oL5Z7&#10;d+z8O0ez8et0g4iB03v+dH/fx7xY6vMrCekNkoYMGhA5eNSjA52cxuX5808xwwHl+pHebPLPmD8z&#10;fKej3Xka8Gn/AJ2fkvOfNP5K6qPt3YjNdQ0SUk/Glyg+BDsTVT8JOcn7QaA7Z4fUDv8Ajz6vt3/A&#10;v9qI+rs/UG8cx6fd1+MecfK+4PE/0nLpHl7SPzq/KPy42pflH+YE8v8AjH8qoXEN55R80xn/AHKW&#10;dh6lFWN5KyrA/EEGsZXpnn/a/sRDt3H4+kNZwN4/zh+scu/usbD0zWe28PZ7VDTdqnhwyoQz0TEH&#10;pHLW4BG8Mgsc4zrh4ibR/nv+WEccX6X8xjyldzIJBpfmO3n0u5Cno3G4RVYHsyMynsc8r1Xsz2hp&#10;pmE8UrHdv+37HvtPq4anFHLhkJwkLEokSjIHqCNilN1/zkV+V6yC30fU7/zfdOwSK28vabd6gXY7&#10;BVdEEZ/4LLNN7Kdo5/pxEe/9Qs/Yyz6vFgF5ZxgP6UhH7yEXHc/nT+abp5c8meS4vy10rzEosh50&#10;833HC9ijuhwM9tptqXkDBWqpdhvvnZ9l/wDA11Ef32pNCO/D7t9+p+QeS1X/AAQ+xsOWOHHl8aci&#10;ABjHFHflczUevS3nunfktqOj/l/e38v5q+ZY5vLOoaZpelWGkLa6fYrDOly7UjEcrkg260Jffv2z&#10;Y+wnZ+j9pdTnGfFwiIBsG5EknmSPuDr/APgs+2mr9kOz8Wp0kMc55J8PrBIqif4TFgOr2vnnQ9PM&#10;UWqyeefLHr20ut6XeW6fpdLWC4inlazliMaTNSIHg4BNBQ51fbf/AAM4YYnNoiTKIPpPuI6c+fkf&#10;e8B7Ff8ALQOm7Rzx03auKOnnI1HJAnwrPITErMP61yj38I3ei6P5vtfOnn2XzD5bdNWsYNDieK8V&#10;SVhuNZvZ76aNjT4JEjjhjZWI3Xia54xl0x0un8PJ6Txcu8QAiPeLs35v0bxbBW/Ns3cXknUfMQuz&#10;PqflC4sPMFlHGuyfoq8juGAO1BwDDivTwHXI9lzhLOMdUJ3E/wCcCP1IJtPPz58mXnnGDQfPXlSG&#10;41drGz+reZPLVlIsU2s6BcyRXv1eNiKF0ljVwv7QLKDU74nYeuhppSwZSI2bjI7iGQAxv4gkX0SJ&#10;MEg/NP8ALSVbm7u/NdrYAyr6+mXavDfIwn5tG1oV9UOASCoU75mT7I1YoRgT5j6eXPi5UsiVf8lb&#10;+70n/nID8u9f1zy3eaD5W/MKK08u6HqmsW8UbXGq2EpurVxDIkksKyh+EZbgzEVrTPSPYfXw05z6&#10;UZBKcok7HkegvYHrfPmA+c/8EXsUdo4dLqKB/LZ4zIoH0H0yO4J2PCdq2BN7M1vo7hbu8W75fXBc&#10;Si85fa9UOedfflWueU5eLjlxc7N++3scdUK5EBE6XaNe6lpdmByN7e29uF8fUkVP45HBHxMsY95A&#10;+Zdhl9GMy7gfsD6o8palAnmP82Nedhxk8x6Pbwv29N/MEZP0enDnXdlZb1etz92TGPgc8R+h0naU&#10;RHDpMJ5yhP5jDI/rf//V69Ya3qVja2X5m6XDHBqfl+6TRPMcM6AWerwTxMoRkPwyM8IMdwg7cZOp&#10;Jz0rwoy/cS5SHEO+JH3b7xPwfkiGuy4gO08QAnin4eQH6M0SCK7pEwuOSI6cM+ZJeg+aNK0PS/JP&#10;lCXyy1zHoPm291PzFpWnXYYS2Ucy2tsbVi32xHJC4Vxs60bPnf8A4M+rnPUafFP6oRldddxR+Pd0&#10;frf/AIBXZ2n03Z2fPp7GLPMTiJXcARRhvz4ZA1L+IUU289wovme9travqaNbWOnXEB/aFtZwxNT6&#10;VI+ee0+z+H8v2dgxnpCP3Pg3tvnGp7b1WSPPxCD51snvkc2nl7S9a/MXWEEumeV046PatsbrU5RS&#10;GIf6pIY/f2zA9qu2odl6OeWXOuXeeg+J+y3e/wDA69nZ9q62Mv4Inn59T/mjf3mL4z/M3zLrEtjq&#10;V8lwZ/NnnG+Fhpcp6m+1BiDLTwhTlJ7Bc+Z9LI6zUyzZzY3nM+Q3r4moh+uceGOKEYQFAAAB6R+U&#10;Pkaz1XzT5H8jWkR/Q9rLBFdDwsrJfVnZj/lJG1T4nMnsjTy7T7RhGW/HLil7h6j+pxe19WNJpZz7&#10;ht7zsP1vo/zhqs+u+YNV1VbeNVublmhZUoViU8YVLLQmiAAb59R4IDHjEe4Pxv2nqJavUzy0Nzzr&#10;p039zC7mK+SjS2sqhtkP1iRVPvTkf1ZfGYdXlxT58J+Z/Wy78vrf9L3HmrynOkir5r8t6lYoHkMg&#10;M8cfrxEAjqGjzTe02kGr7PyY+dg/aP1vV/8AA91x0na8CbFjvvkRL7gXxD5o0RPM3lnXNBlHFtWs&#10;ZYEJ/YmK1jb/AGMgBz5g0eoOnzQyfzSD+v7H7DiROKX/AJfa43mTybomo3KlNQjg+pavEx+JLy0J&#10;gnVvfklfpyztTTjBqZxH0k2P6stwuI2Pc++dP1f/AB3+XugeZ2b1tY0UDQvNBr8RkhX/AEadv+Mi&#10;U7bnbPfPYjtn8/oo8RucfTL3jr8RR+b82/8ABM7B/KavxYD0S+4/qNx+SA8tNN/inQYyPSha+igZ&#10;Og4yN6ZBrXuegqflnX62Anp8ke+Mh9j5t2Nllj7QwS5COSP3j8ULL5M/Ni58y6B+TGueZfLltJdn&#10;yF5x0TUtet1+x+j54L+xm9YDf0y8kak/skhu2fOHsppIavSanBMcjA31B9Qv4P2L2lKI1WLi/jjI&#10;e8+mX62c/lzq+mfnD5Fs/K1pcCS7uUl1T8sbyQgMl4wrd6RIT9kXBQ8R2mX/AC87P/gee0eTsjWy&#10;7P1J9Mjt3A+XkeY+Pe+P/wDBb9go9u9nnNhj+/wgmPmP5vx++jyt5M3qxO8ciNHJGxWSNxRlZTQq&#10;QehBz6LErfiCWMxJBFEM+/LjSLbVfMQv9ZQv5c8rW8mueYl6B7e0oUg+dxKUiH+tml9ou14dl6HJ&#10;qJH6Qa9/R7P/AIH/ALNHt7tjDp6uAPFP+rHn89h8Xjn5xXfmP81fNXln8tNOn5+b/wA6vMMceoTj&#10;7NvZtMHnlP8ALHGN/AIjZ8yezenydoa6Wpybm7/zpfqH6H9AIzhotPKR2jAfd0foBq8Om6Y9joeg&#10;QiLy15csbbRPLdiFpwstPRLZE47As/AMf5nIU7I5P0Lo8IxYhEbV+Px8+ofk72g7RnrtbkzSNiR2&#10;9119p38zwxO0ZFLZofVhntiwYxgXFo5JYMpB5AnqQ3Unq3x9qZkA0b+H4/Hc6jJDiiY924/T8+fn&#10;6+jGPzJ/Kb8rP+chbGL/AJWVa3GjecrCFbbTvzH0oRpeiKNPgivo2BS5RSCfiFVJ4qwoc0XaPY0M&#10;xuOxfSfZX2/z6KPBlNjz5cuvce+Q6mqNJRBocXkjWNZ0K11CTVLb8qvJbaNZ6rKCHlktNNTT1lKl&#10;n4l7i4LU5GhPXPK+xMA1ftfCAHpw/wC8jX+6JfT/AG47SOj9jNVqPpllga9+U7fYQxqzv/NHmLy1&#10;5c85+R4/X/PH/nGxZdY8m21aHzF5UfbVtAmpu/7skxDtsF33z132o7MOOQ1OMczv7/2/f73xj/gM&#10;e2MdThl2TqzyHpP9Hof+SZNf1D/Rek+YP8M+YtI8q/mn+X0guPIP5lWR1XQ4wAGsp/gW6sJFH2Xg&#10;kDAjsaj9nMzsnXjVYdzuPt8/0F5/269mZdja48IrHMkgdIna4jy/ij5GujFrTVtQ0OSDU9Ml+raj&#10;pBlu7KYfFwmgqU27iubWWOOT0y5HY/F4rFq8ukIy4jU4XIHulHkv84a35S/JzzRqv503+hz6l/zj&#10;p+e7my/PDyjZRGZtC832ima01KCJCtFvivFuJHxNUmpUZwWYZOy9TxA0D1/T8eR836c7OyaX207J&#10;GLJESkNjE+RBMSf6O0onu+KfeW9H1G0k1T/nIr86NAtJPzU/MfTDY/lT+W17FHcWvknyoqlraMwS&#10;KyLcSJ8b/D9qq7VcC3svQS1mU5MnLz+73nq4Ptp7UYvZ/RjS6Q1KjVbbgVx/1Y1UByJHcGO2N0Yz&#10;CIkWA3LyTusaiNeXxAkKoAG47DO2MBEUNgNn50GoyZpicyZSkSSTub3evflloy317Z65qN7FpWja&#10;NdRQNfSsEE980pSzsoeX2nlcKKDcA5p+19VHDilHrIH7ub3nsT2Pl12qhlG0MUgSfOJ2iPlv3B8/&#10;TUk/LHzITsreZNGFe1RbX5/jnlv/AAFdtRqj/Rj95fSv+WlBfZOlH+2/70vKWjRQCH6V67dN+2fQ&#10;QkX40OMU8p1ESflrrl75r0ZBF5N8xzRt5706CPkbWahVdRjUCpQ8qSqP9YZ5D/wQvY4aiB1mAbjm&#10;P0+49e478iX60/4Cf/BNGrhDsTXz/exFYJk/XEf5KRP8cf8AJn+KPp5gX2S4j0nzBot1ZG4jvrPX&#10;bGWCObmHSSO5iaMOjD4SKNsyhvcZ4LE5MOQSqjE/cfxsafpPhZN+SGq3Or/lV5ImuWLXthYDSr/l&#10;9oT6bI9m4b3rDXMTtzCMetygcieIe6Xq/SwOxeo/omwku1v5NOtHvx9m+aGMzj5Slef45rxOYjwg&#10;mu6zXyR70j89eSrDz35cu9A1J5rNnkju9L1i2NLmwvrdvUtryBuzxOAfcVHfMrs7X5tBnjmx84/a&#10;O78dWE4xkCCLBFEdCDzDwVfN+q6z5n17QfOtrFp35iaX6dxr4gXhbamsgp+lbMf77uGHN1/Yclem&#10;dL2qYaiX5vEPRl3/AKs/4onu33ddHSywGIiSYdPId3w+56Z+W0K3P5g+S4nXlGusW00i/wCTAwmP&#10;4JmP2NDi1uH+sD8t/wBDndoz4dLOusSPnszDSbm4T8vPOOrITWbXdJMz9+Q+s3A/4YZs+xT/AK09&#10;o5ut4j/0tiXV9vEjtjszEORllB/5UZP1P//W9Bf6Jb6JoHnb8w9Mii0G1teP5X/lXbkxpfAUL3t3&#10;Q8lty45SSN8c7fCvwDPQxZkcWE+o/XPu8h59w5R978rz4IYcet7QgBiiD+X0w2E+/JPr4ZO8pH1Z&#10;TsPSGV61c+ZfMtx+WFp5oR11zV4UnmtXj9FYYtQ1CQW8UcQ2jjWBYwiAbLTPm/8A4KAx5u3sWnx/&#10;SIwj7zKW+/U95frz/gQz1I9nfzOrsZJynMiq4Yj6AI/wxEa4R0CL12w1DXPzC1OLT19W91TV5xaJ&#10;/MssrUqPALv8gffPofFKOLAL5RA+x+YdZhy6vtKfBvOeQ158RP4+HvSv859ftEudN/LzQ5AdF8mc&#10;lvpU6XOpyb3Epp14VKj35Z84/wDBA7fOv1ngRPoxHfzn/wAdHp99v1t7Bez0OytBE16pj/Y87/zj&#10;6vk+SbcDzB59vb8/HpfkOA6fYj9ltUvUD3Ug94YSkfsWbOVl+40gj/FlNn+pH6fnKz8A9wOd9z7H&#10;/IjTzpmk+evPEoCvHbxeXdIkPaa+Ie4YHb7MSjp453//AANezvEz5NQRtH0j/dS/3vzfMv8Agldq&#10;fl9EMYO8/wBPpH++PwZdfywzx8nispQNlMkZb8RG5/HPbRE+b875MkSOUT7x+wsans7VwzC2tyf5&#10;ULx1/wCFjP45aCe9wJY4VyHwsfoCM8k3Vpo3nby1qYiWM22owrN/pdyFEcp9J/gLujfC52O2OoiZ&#10;4pR8u4J7Jywwa7FkAoiYv1S5HY7WQdi+e/P2hny55483aGRxGm6tdRxD/isyF46f7Bhnyl2tp/y2&#10;sy4v5sz8rsfY/a3ZWXxtNjyd8R863eD+WVOg+ffOnlw/BZ6/HF5n0heg5yn6vfKvykVW+nLdX+/0&#10;mLL1heM/fD7LDmj0yPm+ufyJ8yQ6b5qufK2oziHRPPkH6Mndj8MV4KtZzb7Cknwf7LN97D9qnRa4&#10;QJ9OTb/O/h+e8fi8d7adlw7Q0MofxRsj3dflsfg9gh02XSfNmk290iJNp+rWyzkmoDrOvVmIC+w6&#10;+2fQwmJ4zXUPywNOdPq4CQ3jON+8H7PL7mL+RI9LWb83NJ12wGqeXtQH6O1zSZCBHcWlxdy2ssb8&#10;iB8SykL4PxboDnhP/A3xDJ2hq8XQxP2SL9Kf8EfXS0XZ+m1MecJxPzH4rzq9rfnXZWGpf840fnLr&#10;P5UazqUv+EtVuYtW/LzzS5MYeC4PKxu1c048woil/lmTem+W+1nYk4y8XGD4mPu5mI/TH9bv+y+0&#10;sfaejjmhR4hv7+v6/c+0tX0HTfzUKeYtM1bR/L3niWo846Nqlymn215Ko/46NpLJSPlL1mjqCHqy&#10;1DZ6D7Gf8EPTZtKMWtmI5IDmdrHfv+B7qfmj/gjf8CLPq9adX2XEHxDco8hf84e/qPj3pF5hv9D8&#10;meVrnyhpGtW2oRSyLqXn7zXCStpM1qCYLWB3Cs1vb1Z2cgc3NQKKucN/wQfbEdtZY6bS2cUT0/jl&#10;0rv/AF+59I/4Fv8AwPh7M6aUs9S1OWuKv4QOUR7nn/8AziRpUvm7zb+Zv/ORl9A8djpcbeTPywEn&#10;wlJLiKt3cIx2V47au/7LSsaHiRnS+xvY40+OIlzG5/rHn8tg7r/gjds/k9F4ED6p8/x06nyq6NU+&#10;n5JY2lWFyqJEeD1UhFAHEEKNwoUjYbhSY/tljnpoG1/j8f28n5onIE0eny7vlXTpG4fUSUZMzGKK&#10;6ifhNCxZUbqrKeMqNTY8WG9OwCrscgOdN85HhEwdx/ZIfA8/LYc0f5XiV/Mmm2jBjZ3EsUjb0K28&#10;beqTXxhMbD2AJ3JyrVZRjwymf4QT9n6XK7IwHNrceGO4nKIHuv74EEeVE8y8cvtQlvPKn5ieYX/3&#10;o826zaWKuf5JZpdRmAp4ejGM8k/4EeE6rtLVa2Xd9sySf0PsX/LQet/Kez+DRR28ScR8IC/vDz/y&#10;vr2q+TvMGk+Z9Fn9LUdIuFngrUK4Ao8b7CqupKn2Oe+58Mc+M45ci/IPZevzdmaqGqwmpwN+/vB8&#10;pDYvYdNuvLP5eeeY9Dab9G/844/85W3hvfKV1t6Xk78wjT6xan9mKK9YbDYc9tl5HPND4nZero8r&#10;+H9kuj9ixOl9tewhOJ9Qjd/xCv8AfYzse8e9Da/pGoaFfazpGqQm31DTpLm3uU6ioA3UnqpG4PcZ&#10;3GHLHJGMo8jT826/SZdJkyYsoqUeIH7OXkeYZb5K81WXl66u7LXNHg8zeV9YjjTWvLt3Gk0Er2ze&#10;vbSBJQU5RzBGrQ7DxpmFr9CNVCuRHI/j8W9D7L+0mTsXUmYswkKlEbdDRHcbO/8ARtI/N3mLU/NW&#10;qanrOqz+te3g5Mu/BE4zhY0HYKNvx7nMnTYI4YiMeQ/Y6jtjtHNr8082U3KXyAqVAeQCv5V8vXXm&#10;XVNNs45obG0tre7utc1ec8ILGygklaa5mdiAqovc98r1Wojp4SnLyrzNOT2J2Tm7U1OLBiG54rP8&#10;2PERf2gDvJAUvy/1O0/OXzl5c/MRhcaP/wA48flhq8uk/kFoD8o5fNnmYrLFceZbpdi8cP7z0a7D&#10;c7EMDw0zl1xyZjyjGR+Q5+7oH6Pl+T9mNPg0ENsmWcYHqbkb4f6x3lM9B8Hn0w/5BZr/AMIP/O06&#10;Vsem1nff1zmv+ArvPU+6Lz//AC0tt2bpP+Gn/cl5VSSvSgp0Ge/U/G/GVJ4S6srwh43Uq6sAQQRQ&#10;hgdiCOxw0CKYxySiRIWCDYI2II5EHvHR5nB5K8yeVLieb8uPM0Oi2F25ll8s6tbm7sY3JqTbOrLL&#10;CD/ICV9umec9u/8AA30faE/Exnwz3dPx8D5F+i/ZX/lobVaLBHB2rhOo4RQyQkI5CP6YkOGZ/pAx&#10;J62d2Vfl1ZfnZY3F75e0nzJ5N0Ww1O91TXJJJdPvb36uzQvd3CxhpYgFJiYgE7FjvTOU7R/4FMOA&#10;5s2W+CIG17iPLpzfR+x/+D32Z2trsOjw6XMJZZCNyMAB57GRLL/IHmj8+PMn5e+TvzFt7vyV5iHm&#10;+ymvYPJ9xDLpF0FivJ7TjHeevJGSfQ5AmPvT3zRYf+Bli1mn8XBMxPnv+j9Iew7e/wCCPoOxe0fy&#10;WqhPkDxRMTz/AKJMZbf0eI+T1XyR+Z+neb59S0K/0688oedtAVW8weStVQJdwI+yTxMo4zwP+zKm&#10;x7gZ5t252Fqux8vBnG3Q9D+38AvaaDW6ftDCM+nmJwlyI+6juD3ggEPOP+ch/L01x5atvzG0GKM+&#10;avy0c6nBJGAHutM/4/7NyACytHVwOxG3XD2Dq4nKdNkI8PLt7pfwy+ezliPDz6sg/Ki6hvvNWg6r&#10;aHnavYXupW0ldjGNMnnQ1+VMz+yIGGsAPOIn/sYyatdvh4e+UR85BnFgVT8lNcSnx3PmSA1/yYLN&#10;B+ubNr2PD/m2tfL+ljH+zg6Xt3L/AM3N2ZDzyn/pVkH6X//X9W30B0wQeZ/NbWmsfmNqlnZSaLoW&#10;oyRhLKH0lW2mltmIrtT0YOPEDdq9D3MZcX7vHYxgmyOvfv8AeX5tz4/AP5rVcM9ZOMTCEyKgK9Mj&#10;D/pnjqupvkyOP69/ytD8vLfXXuDqVnYaQ17cXiuJJrtYPXepcAsxnJSn83wjwz539ohHN7YwEqjA&#10;Tx1ew4QLFe87DvL9Y+yQy4PZCPFcsvhSMuZlxn6r8weY6eSfaNdjy/pGu+YdJhbWfO9zHJYeS9Es&#10;o3ubuETf31wYY1LcI6EqSNlFO+/r3tZr9TptFI6fHOczsOGJl6jyJofw8z5vjX/A/wCzdHm1wyan&#10;JCPOgZAS4OcqBO9nYd0bfGvmDUrzS9P1jUfqN1qWpWUU0q6ekTyXE9wtaR8QCxZn2O3jnzNhwnJm&#10;EJy4bluSeW+5N/i36l4vTty/H2MU8k2kOm+WrSzW6TUL9ZZpfMN3CwkDanK5kvAzLWjLIxWnUUAz&#10;K7Qmcmcyqo0OEf0BtH7N2HEeHk+5tLuF0X8r/I+k6LafpeGb6xqfmDULRkkgXUrrcWzTKHQSxQ0D&#10;IfiA6gZ7x7BabFi7OjwSjKR3lRB9R3INHmNh8H55/wCCbrc89WImEhAciQQO4USK/nH4sXvdV1Y8&#10;QdOMfPbhJGjj2+JY1I3987uEQ+T59Rk/mn5D76SG51S5RyJtJUua0CcuvzCsMvjAd7rsupmD6off&#10;+opYdRuvUQnR29QEeiWap5A/DQVUnfLBAd7iS1E7/u9+n42Xf85DR27/AJifpSJlS61vR9NvNY0+&#10;oE9pemAJLDcR/ajkoisVYA0Nc+Z/bfDDH2nPhINgXRuiNt/gAfi/a3sbqcuXs7HKcZRPcQRz3PPu&#10;JI+D5C89O1h5i8ga5p6G71XTr+W3vNJt/wB5dT6VeqIrqRIUq7pA/B2IFF75puzxx4s2OW0ZRBBP&#10;ITjvEE8gZCwO96qXTy+56lGsonjFuW9f1FFu0R+L1K/BxpvWtKZq4GVjhu72776U42aI60+9ZZ21&#10;6Dyb5h1aH9E+Zbn0LfzLol4v1e8iv7Z1RpfQl4PSUKGBp3GfS/s7rM2o0cJZYShOtwQRvyPMd+49&#10;78y+2Og0+HtG8WSEgZDlIE9COvdsfc8g0t+Ov/m2tFMRkmIJWqcxq8YQMTQAEFuXfjypvnlX/A2J&#10;Hb2oA5VO/wDT/ivN9T/4LAj/AKG4E1fFjq/d9387rw28v/PXyb5A/MnyRYeUfzG816P+XnmSH65q&#10;H5UecvMV3BZRrKGpeWU7zOpktpnBWUpX0pl9TrIqn1rt3TYcsb4oxmO8gX+NvhXcXzb/AIG3a/aO&#10;jyHH4OXJgkeYjKQibPUAi74v86Mr/vIvhrRPOH51eQzL5X1vyRP50ttJPoWup23qXSNGo/dmHUbN&#10;Z4LmIrQqwqaftds8Y7R7J7OzZDKOaEJXvUomN+69vm++jwsg4gavvFfMGiCkfmG7/Nv819TsPLWr&#10;WEP5b+Vb25jS+1DWWbStIt05f3+o6heempVOoSo5GgVWamZ3Y3Zuhw5AIZYzyHkTKO3uF/tUzx4I&#10;GYBkQOURxSPkAH6v+V9M8m+WPyz8m+UPyv1CDzF5I8sQy2Vl5rsJEnt9V1L1QdQuvWiLxl3uD0BP&#10;Ci9f3XL2PsjDjx4gIkH3G/x5/Lvfmn261+q1WrMsuOcK5CUTHu5WOXIRPkJb3CwdCzidSQ4ZTJGB&#10;Rip50KrUmvwsQBv9oCrsabry/H4/Z0D57zPEOfX7f27f1h9UthqNLGSIwHhnKg8d1W4jjDIdqhec&#10;VF8APTPeuQNH8dP7f0t8TKJ23B/3QG3u4o0P9J3orTLqaHT/ADPdWtvJJeW+hagdEhjQmR5Z0W2c&#10;RoKswRZPUNB8IXk1M5z2wy5MXZWc4wZS4SNgSd+u3dvfk9n/AMDjHizdt4BlIjEEmNkCztsL53tt&#10;3gE7kPI9YLW35e+TrayQXEN5qWpXuq3CEMkU1IoLeGRhsr+lEX4nfiwboc0X/AewYodm5JiQM5T3&#10;AIJHQWOm3e7D/lozVaiWu0uLgl4cYk8RB4TI1sDyJG99zCEtUkP7yS3iJ3POROlOm7Z60Zkd/wAn&#10;5zjgjLmYj3kfrei2eh+WfMf5YecvIP5m6xY6D+VvnSRLex87X0yQWWieZYxz0+5S6lKxI5YAMvMF&#10;h7E5y3tJjxZsfrIjMd+1j+3l8X2v/gQ6rX6HVVhhLLgmTfADIRmBv9IIAlHaXd6Sy7y1feZfNf5e&#10;3Gkfm7ZSeWPzm/Kdh5f16+1JWgg8z6SlRZapZTzBFujwQhmjLcvtdHXNd2Fqc0RwSiavnRq/f59X&#10;rv8Agm9ldn5ZfmMOXHHJw2YGURLhPQxu7jvw7bgkdEv+rQJxPrxSOjfCA4qahfGhzpeMnoXx7wYj&#10;+IE+/wByXSVe7EPoiswC82kRVBYSheTMQF67kmgyY2F/jo4swTkqufmP6XPu+KY/mLo0nmgad+Q2&#10;iayfLn5VDTx5p/5yg/O8yC300aSknNdAsdSakJ9RvhlKOaD7X7a5xHbGXLqMvDIGEPMVt8ep69z9&#10;IewWh0PZeiOTDkhm1B6QImRI30jZ4Y7iP84gnmU4t/MQ8w/mB+WL+XdAl8v/AJVaVbvZ/lZBFA0N&#10;jPYQ2jiOe2anCT1AFIKk/Dx71J32fDiwdkZ/CkJS8Mk8JvpsBX4L5Dl7U1/aXtho5arFkxYo5qgM&#10;kTAyP8UiJAeomtugoPOwIh+V/mIMwovmfSuJIqCfql6Ns8v/AOAnfHqPdF9V/wCWlBH+TNLf+qfo&#10;LzKWaMIi+mrUG5VfDpvn0ABu/HM5jhAoKJuoeHx20vCtfhXbGix441uDSqtxppHxQS12qGWm3tvg&#10;Im2RlgrcH7GT+Uf0ZcayLZHktzf2GpWjTuh4Qrc2FxC0sjA0VIw/NmOyqCx2Ga/tWMpaXIDX0vW+&#10;wubDi7c0k4CRPiDYC+djkEX/AM4uzy3H/ON/5Zi4jmtxpEWq6awKH05oodSuJY7iMtRZonExVXQk&#10;FlYVqpzkvZ6f+DAVyJ/Afef+CthEe15T4tjAWO7+sP0Me/O+00+C68j+c/LV9azfmR5SvorrTPLN&#10;jx/SmqeX7iZbfVYEskDTyRqr+p3ClSduuaf290ul1HZ8455RhIDYyIHuqyL9VEfFzP8AgQavVYdY&#10;YQjKWmy2JcMTwQyAXGRIBECR6TxS3BG3J6trsFjLo2s299NEmnT2NzHdzTFVjWF4mV2diQAApJJO&#10;wz5XwTyxyRMRuCK999H6VMcZG5eF/wDOLqEeUPKLXch+uQeU9aiiRt2eOKwvI4WXxDRhWU9xvnop&#10;lXambh5cOQ/HwzY+bqtYBUf68P8Adh7xZ2lm35KajI11EJ49amaOPlQmsdgpFO9BvmZ2TM/6F9dt&#10;/lMf+6g8/wBtRjL2r7OJNGMctedwly76f//ZUEsDBBQABgAIAAAAIQDBySWd3wAAAAkBAAAPAAAA&#10;ZHJzL2Rvd25yZXYueG1sTI9BT8JAEIXvJv6HzZh4k22BFqndEmOinsEG5DZ017axO1u6C9R/73DS&#10;08zkvbz5Xr4abSfOZvCtIwXxJAJhqHK6pVpB+fH68AjCBySNnSOj4Md4WBW3Nzlm2l1obc6bUAsO&#10;IZ+hgiaEPpPSV42x6CeuN8TalxssBj6HWuoBLxxuOzmNolRabIk/NNibl8ZU35uTVUDHchkfMS3r&#10;3Xr7/vlW7XW67ZW6vxufn0AEM4Y/M1zxGR0KZjq4E2kvOgVJGrPzOmcgWJ8l8zmIAy+LaQKyyOX/&#10;BsUvAAAA//8DAFBLAwQUAAYACAAAACEAN53BGLoAAAAhAQAAGQAAAGRycy9fcmVscy9lMm9Eb2Mu&#10;eG1sLnJlbHOEj8sKwjAQRfeC/xBmb9O6EJGmbkRwK/UDhmSaRpsHSRT79wbcKAgu517uOUy7f9qJ&#10;PSgm452ApqqBkZNeGacFXPrjagssZXQKJ+9IwEwJ9t1y0Z5pwlxGaTQhsUJxScCYc9hxnuRIFlPl&#10;A7nSDD5azOWMmgeUN9TE13W94fGTAd0Xk52UgHhSDbB+DsX8n+2HwUg6eHm35PIPBTe2uAsQo6Ys&#10;wJIy+A6b6ho08K7lX491LwAAAP//AwBQSwECLQAUAAYACAAAACEA2vY9+w0BAAAUAgAAEwAAAAAA&#10;AAAAAAAAAAAAAAAAW0NvbnRlbnRfVHlwZXNdLnhtbFBLAQItABQABgAIAAAAIQA4/SH/1gAAAJQB&#10;AAALAAAAAAAAAAAAAAAAAD4BAABfcmVscy8ucmVsc1BLAQItABQABgAIAAAAIQAY3ek36QIAAB8H&#10;AAAOAAAAAAAAAAAAAAAAAD0CAABkcnMvZTJvRG9jLnhtbFBLAQItAAoAAAAAAAAAIQAolm5SlzQC&#10;AJc0AgAUAAAAAAAAAAAAAAAAAFIFAABkcnMvbWVkaWEvaW1hZ2UxLmpwZ1BLAQItABQABgAIAAAA&#10;IQDBySWd3wAAAAkBAAAPAAAAAAAAAAAAAAAAABs6AgBkcnMvZG93bnJldi54bWxQSwECLQAUAAYA&#10;CAAAACEAN53BGLoAAAAhAQAAGQAAAAAAAAAAAAAAAAAnOwIAZHJzL19yZWxzL2Uyb0RvYy54bWwu&#10;cmVsc1BLBQYAAAAABgAGAHwBAAAYPAIAAAA=&#10;" path="m1745,3697l,,3496,,1745,3697xe" stroked="f">
                <v:fill r:id="rId14" o:title="" recolor="t" rotate="t" type="frame"/>
                <v:path arrowok="t" o:connecttype="custom" o:connectlocs="945477,2007870;0,0;1894205,0;945477,2007870" o:connectangles="0,0,0,0"/>
                <w10:wrap anchorx="page" anchory="page"/>
                <w10:anchorlock/>
              </v:shape>
            </w:pict>
          </mc:Fallback>
        </mc:AlternateContent>
      </w:r>
    </w:p>
    <w:p w14:paraId="3C6FBF6C" w14:textId="77777777" w:rsidR="001B7F1C" w:rsidRPr="00243764" w:rsidRDefault="001B7F1C" w:rsidP="00DC3852">
      <w:pPr>
        <w:sectPr w:rsidR="001B7F1C" w:rsidRPr="00243764" w:rsidSect="00BB6A87">
          <w:headerReference w:type="default" r:id="rId15"/>
          <w:footerReference w:type="even" r:id="rId16"/>
          <w:footerReference w:type="default" r:id="rId17"/>
          <w:footerReference w:type="first" r:id="rId18"/>
          <w:type w:val="continuous"/>
          <w:pgSz w:w="11907" w:h="16840" w:code="9"/>
          <w:pgMar w:top="1701" w:right="1134" w:bottom="568" w:left="1134" w:header="709" w:footer="709" w:gutter="0"/>
          <w:cols w:space="708"/>
          <w:docGrid w:linePitch="360"/>
        </w:sectPr>
      </w:pPr>
    </w:p>
    <w:p w14:paraId="260F7943" w14:textId="77777777" w:rsidR="001B7F1C" w:rsidRPr="00933BDA" w:rsidRDefault="001B7F1C" w:rsidP="00DC3852">
      <w:pPr>
        <w:sectPr w:rsidR="001B7F1C" w:rsidRPr="00933BDA" w:rsidSect="00A74AEE">
          <w:headerReference w:type="default" r:id="rId19"/>
          <w:footerReference w:type="even" r:id="rId20"/>
          <w:footerReference w:type="default" r:id="rId21"/>
          <w:footerReference w:type="first" r:id="rId22"/>
          <w:type w:val="continuous"/>
          <w:pgSz w:w="11907" w:h="16840" w:code="9"/>
          <w:pgMar w:top="1134" w:right="1134" w:bottom="425" w:left="1134" w:header="709" w:footer="567" w:gutter="0"/>
          <w:pgNumType w:start="1"/>
          <w:cols w:space="708"/>
          <w:formProt w:val="0"/>
          <w:titlePg/>
          <w:docGrid w:linePitch="360"/>
        </w:sectPr>
      </w:pPr>
      <w:r w:rsidRPr="00243764">
        <w:rPr>
          <w:noProof/>
          <w:lang w:val="en-US"/>
        </w:rPr>
        <w:drawing>
          <wp:anchor distT="0" distB="0" distL="114300" distR="114300" simplePos="0" relativeHeight="251658254" behindDoc="0" locked="0" layoutInCell="1" allowOverlap="1" wp14:anchorId="1662B75E" wp14:editId="6421533C">
            <wp:simplePos x="0" y="0"/>
            <wp:positionH relativeFrom="column">
              <wp:posOffset>933477</wp:posOffset>
            </wp:positionH>
            <wp:positionV relativeFrom="paragraph">
              <wp:posOffset>5432728</wp:posOffset>
            </wp:positionV>
            <wp:extent cx="1198800" cy="514800"/>
            <wp:effectExtent l="0" t="0" r="1905" b="0"/>
            <wp:wrapNone/>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2.jpg"/>
                    <pic:cNvPicPr/>
                  </pic:nvPicPr>
                  <pic:blipFill>
                    <a:blip r:embed="rId23"/>
                    <a:stretch>
                      <a:fillRect/>
                    </a:stretch>
                  </pic:blipFill>
                  <pic:spPr bwMode="auto">
                    <a:xfrm>
                      <a:off x="0" y="0"/>
                      <a:ext cx="1198800" cy="514800"/>
                    </a:xfrm>
                    <a:prstGeom prst="rect">
                      <a:avLst/>
                    </a:prstGeom>
                    <a:ln>
                      <a:noFill/>
                    </a:ln>
                    <a:extLst>
                      <a:ext uri="{53640926-AAD7-44d8-BBD7-CCE9431645EC}">
                        <a14:shadowObscured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ext>
                    </a:extLst>
                  </pic:spPr>
                </pic:pic>
              </a:graphicData>
            </a:graphic>
          </wp:anchor>
        </w:drawing>
      </w:r>
      <w:r>
        <w:rPr>
          <w:noProof/>
          <w:lang w:eastAsia="en-AU"/>
        </w:rPr>
        <w:drawing>
          <wp:anchor distT="0" distB="0" distL="114300" distR="114300" simplePos="0" relativeHeight="251658247" behindDoc="0" locked="0" layoutInCell="1" allowOverlap="1" wp14:anchorId="6D830693" wp14:editId="56A0372D">
            <wp:simplePos x="0" y="0"/>
            <wp:positionH relativeFrom="margin">
              <wp:posOffset>4505325</wp:posOffset>
            </wp:positionH>
            <wp:positionV relativeFrom="margin">
              <wp:posOffset>8703382</wp:posOffset>
            </wp:positionV>
            <wp:extent cx="1963958" cy="503579"/>
            <wp:effectExtent l="0" t="0" r="0" b="0"/>
            <wp:wrapNone/>
            <wp:docPr id="226" name="Picture 2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963958" cy="503579"/>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243764">
        <w:rPr>
          <w:noProof/>
        </w:rPr>
        <w:drawing>
          <wp:anchor distT="0" distB="0" distL="114300" distR="114300" simplePos="0" relativeHeight="251658245" behindDoc="0" locked="0" layoutInCell="1" allowOverlap="1" wp14:anchorId="5B71AA43" wp14:editId="329DC247">
            <wp:simplePos x="0" y="0"/>
            <wp:positionH relativeFrom="page">
              <wp:posOffset>360045</wp:posOffset>
            </wp:positionH>
            <wp:positionV relativeFrom="page">
              <wp:posOffset>9792970</wp:posOffset>
            </wp:positionV>
            <wp:extent cx="1040400" cy="540000"/>
            <wp:effectExtent l="0" t="0" r="7620" b="0"/>
            <wp:wrapNone/>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 name="ARIlogo_colour_rgb.JPG"/>
                    <pic:cNvPicPr/>
                  </pic:nvPicPr>
                  <pic:blipFill>
                    <a:blip r:embed="rId25" cstate="print">
                      <a:extLst>
                        <a:ext uri="{28A0092B-C50C-407E-A947-70E740481C1C}">
                          <a14:useLocalDpi xmlns:a14="http://schemas.microsoft.com/office/drawing/2010/main" val="0"/>
                        </a:ext>
                      </a:extLst>
                    </a:blip>
                    <a:stretch>
                      <a:fillRect/>
                    </a:stretch>
                  </pic:blipFill>
                  <pic:spPr>
                    <a:xfrm>
                      <a:off x="0" y="0"/>
                      <a:ext cx="1040400" cy="540000"/>
                    </a:xfrm>
                    <a:prstGeom prst="rect">
                      <a:avLst/>
                    </a:prstGeom>
                  </pic:spPr>
                </pic:pic>
              </a:graphicData>
            </a:graphic>
            <wp14:sizeRelH relativeFrom="page">
              <wp14:pctWidth>0</wp14:pctWidth>
            </wp14:sizeRelH>
            <wp14:sizeRelV relativeFrom="page">
              <wp14:pctHeight>0</wp14:pctHeight>
            </wp14:sizeRelV>
          </wp:anchor>
        </w:drawing>
      </w:r>
    </w:p>
    <w:bookmarkEnd w:id="1"/>
    <w:bookmarkEnd w:id="2"/>
    <w:bookmarkEnd w:id="3"/>
    <w:p w14:paraId="3AABCFD0" w14:textId="77777777" w:rsidR="001B7F1C" w:rsidRDefault="001B7F1C" w:rsidP="00DC3852"/>
    <w:p w14:paraId="6C503B8C" w14:textId="77777777" w:rsidR="001B7F1C" w:rsidRDefault="001B7F1C" w:rsidP="00DC3852"/>
    <w:tbl>
      <w:tblPr>
        <w:tblStyle w:val="TableAsPlaceholder"/>
        <w:tblW w:w="9621" w:type="dxa"/>
        <w:tblCellMar>
          <w:right w:w="57" w:type="dxa"/>
        </w:tblCellMar>
        <w:tblLook w:val="0600" w:firstRow="0" w:lastRow="0" w:firstColumn="0" w:lastColumn="0" w:noHBand="1" w:noVBand="1"/>
        <w:tblCaption w:val="Creative Commons Logo"/>
        <w:tblDescription w:val="Creative Commons Logo"/>
      </w:tblPr>
      <w:tblGrid>
        <w:gridCol w:w="9621"/>
      </w:tblGrid>
      <w:tr w:rsidR="001B7F1C" w14:paraId="53472149" w14:textId="77777777" w:rsidTr="00B5178C">
        <w:trPr>
          <w:trHeight w:val="1567"/>
        </w:trPr>
        <w:tc>
          <w:tcPr>
            <w:tcW w:w="5000" w:type="pct"/>
            <w:shd w:val="clear" w:color="auto" w:fill="E5F7F6"/>
            <w:tcMar>
              <w:right w:w="0" w:type="dxa"/>
            </w:tcMar>
          </w:tcPr>
          <w:p w14:paraId="5D0953A8" w14:textId="77777777" w:rsidR="001B7F1C" w:rsidRPr="00035BAD" w:rsidRDefault="001B7F1C" w:rsidP="00B5178C">
            <w:pPr>
              <w:pStyle w:val="xDisclaimertext6"/>
              <w:framePr w:w="9530" w:hSpace="180" w:wrap="around" w:vAnchor="page" w:hAnchor="page" w:x="1088" w:y="1925"/>
              <w:suppressOverlap w:val="0"/>
            </w:pPr>
            <w:r w:rsidRPr="00035BAD">
              <w:rPr>
                <w:noProof/>
              </w:rPr>
              <w:drawing>
                <wp:anchor distT="0" distB="0" distL="114300" distR="114300" simplePos="0" relativeHeight="251658249" behindDoc="0" locked="1" layoutInCell="1" allowOverlap="1" wp14:anchorId="6932F3E2" wp14:editId="62C319FD">
                  <wp:simplePos x="0" y="0"/>
                  <wp:positionH relativeFrom="margin">
                    <wp:align>right</wp:align>
                  </wp:positionH>
                  <wp:positionV relativeFrom="margin">
                    <wp:align>bottom</wp:align>
                  </wp:positionV>
                  <wp:extent cx="2408400" cy="1602000"/>
                  <wp:effectExtent l="0" t="0" r="0" b="0"/>
                  <wp:wrapNone/>
                  <wp:docPr id="51" name="Picture 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 name="inside cover image.png"/>
                          <pic:cNvPicPr/>
                        </pic:nvPicPr>
                        <pic:blipFill>
                          <a:blip r:embed="rId26">
                            <a:extLst>
                              <a:ext uri="{28A0092B-C50C-407E-A947-70E740481C1C}">
                                <a14:useLocalDpi xmlns:a14="http://schemas.microsoft.com/office/drawing/2010/main" val="0"/>
                              </a:ext>
                            </a:extLst>
                          </a:blip>
                          <a:stretch>
                            <a:fillRect/>
                          </a:stretch>
                        </pic:blipFill>
                        <pic:spPr>
                          <a:xfrm>
                            <a:off x="0" y="0"/>
                            <a:ext cx="2408400" cy="1602000"/>
                          </a:xfrm>
                          <a:prstGeom prst="rect">
                            <a:avLst/>
                          </a:prstGeom>
                        </pic:spPr>
                      </pic:pic>
                    </a:graphicData>
                  </a:graphic>
                  <wp14:sizeRelH relativeFrom="page">
                    <wp14:pctWidth>0</wp14:pctWidth>
                  </wp14:sizeRelH>
                  <wp14:sizeRelV relativeFrom="page">
                    <wp14:pctHeight>0</wp14:pctHeight>
                  </wp14:sizeRelV>
                </wp:anchor>
              </w:drawing>
            </w:r>
            <w:r w:rsidRPr="00035BAD">
              <w:t>Acknowledgment</w:t>
            </w:r>
          </w:p>
          <w:p w14:paraId="49DB4027" w14:textId="77777777" w:rsidR="001B7F1C" w:rsidRPr="001A3E14" w:rsidRDefault="001B7F1C" w:rsidP="00B5178C">
            <w:pPr>
              <w:pStyle w:val="xDisclaimertext4"/>
              <w:framePr w:w="9530" w:hSpace="180" w:wrap="around" w:vAnchor="page" w:hAnchor="page" w:x="1088" w:y="1925"/>
              <w:suppressOverlap w:val="0"/>
              <w:rPr>
                <w:color w:val="auto"/>
              </w:rPr>
            </w:pPr>
            <w:r w:rsidRPr="001A3E14">
              <w:rPr>
                <w:color w:val="auto"/>
              </w:rPr>
              <w:t xml:space="preserve">We acknowledge and respect Victorian Traditional Owners as the original custodians of Victoria's land and waters, their unique ability to care for Country and deep spiritual connection to it. We honour Elders past and present whose knowledge and wisdom has ensured the continuation of culture and traditional practices. </w:t>
            </w:r>
          </w:p>
          <w:p w14:paraId="7B38F620" w14:textId="77777777" w:rsidR="001B7F1C" w:rsidRDefault="001B7F1C" w:rsidP="00B5178C">
            <w:pPr>
              <w:pStyle w:val="xDisclaimertext5"/>
              <w:framePr w:w="9530" w:hSpace="180" w:wrap="around" w:vAnchor="page" w:hAnchor="page" w:x="1088" w:y="1925"/>
              <w:suppressOverlap w:val="0"/>
            </w:pPr>
            <w:r w:rsidRPr="001A3E14">
              <w:rPr>
                <w:color w:val="auto"/>
              </w:rPr>
              <w:t>We are committed to genuinely partner, and meaningfully engage, with Victoria's Traditional Owners and Aboriginal communities to support the protection of Country, the maintenance of spiritual and cultural practices and their broader aspirations in the 21st century and beyond.</w:t>
            </w:r>
          </w:p>
        </w:tc>
      </w:tr>
    </w:tbl>
    <w:p w14:paraId="6AD4CA81" w14:textId="77777777" w:rsidR="001B7F1C" w:rsidRDefault="001B7F1C" w:rsidP="00B5178C">
      <w:pPr>
        <w:framePr w:w="9530" w:hSpace="180" w:wrap="around" w:vAnchor="page" w:hAnchor="page" w:x="1088" w:y="1925"/>
        <w:autoSpaceDE w:val="0"/>
        <w:autoSpaceDN w:val="0"/>
        <w:adjustRightInd w:val="0"/>
        <w:spacing w:after="320"/>
        <w:rPr>
          <w:rStyle w:val="Imprint0"/>
        </w:rPr>
      </w:pPr>
    </w:p>
    <w:p w14:paraId="0069A0AB" w14:textId="77777777" w:rsidR="001B7F1C" w:rsidRPr="00E3679A" w:rsidRDefault="001B7F1C" w:rsidP="00B5178C">
      <w:pPr>
        <w:framePr w:w="9530" w:hSpace="180" w:wrap="around" w:vAnchor="page" w:hAnchor="page" w:x="1088" w:y="1925"/>
        <w:autoSpaceDE w:val="0"/>
        <w:autoSpaceDN w:val="0"/>
        <w:adjustRightInd w:val="0"/>
        <w:spacing w:after="320"/>
        <w:rPr>
          <w:rStyle w:val="Imprint0"/>
        </w:rPr>
      </w:pPr>
      <w:r w:rsidRPr="00E3679A">
        <w:rPr>
          <w:rStyle w:val="Imprint0"/>
        </w:rPr>
        <w:t>Arthur Rylah Institute for Environmental Research</w:t>
      </w:r>
      <w:r w:rsidRPr="00E3679A">
        <w:rPr>
          <w:rStyle w:val="Imprint0"/>
        </w:rPr>
        <w:br/>
        <w:t xml:space="preserve">Department of </w:t>
      </w:r>
      <w:r w:rsidRPr="00E70BF2">
        <w:rPr>
          <w:rStyle w:val="Imprint0"/>
        </w:rPr>
        <w:t xml:space="preserve">Energy, Environment and Climate Action </w:t>
      </w:r>
      <w:r w:rsidRPr="00E3679A">
        <w:rPr>
          <w:rStyle w:val="Imprint0"/>
        </w:rPr>
        <w:br/>
        <w:t>PO Box 137</w:t>
      </w:r>
      <w:r w:rsidRPr="00E3679A">
        <w:rPr>
          <w:rStyle w:val="Imprint0"/>
        </w:rPr>
        <w:br/>
        <w:t>Heidelberg, Victoria 3084</w:t>
      </w:r>
      <w:r w:rsidRPr="00E3679A">
        <w:rPr>
          <w:rStyle w:val="Imprint0"/>
        </w:rPr>
        <w:br/>
        <w:t>Phone (03) 9450 8600</w:t>
      </w:r>
      <w:r w:rsidRPr="00E3679A">
        <w:rPr>
          <w:rStyle w:val="Imprint0"/>
        </w:rPr>
        <w:br/>
        <w:t xml:space="preserve">Website: </w:t>
      </w:r>
      <w:hyperlink r:id="rId27" w:history="1">
        <w:r w:rsidRPr="007020A6">
          <w:rPr>
            <w:rStyle w:val="Hyperlink"/>
            <w:rFonts w:eastAsia="Calibri"/>
            <w:sz w:val="16"/>
            <w:szCs w:val="16"/>
          </w:rPr>
          <w:t>www.ari.vic.gov.au</w:t>
        </w:r>
      </w:hyperlink>
    </w:p>
    <w:p w14:paraId="6F455F83" w14:textId="22EDA1E3" w:rsidR="001B7F1C" w:rsidRPr="00AE1D2E" w:rsidRDefault="001B7F1C" w:rsidP="5FF080AB">
      <w:pPr>
        <w:framePr w:w="9530" w:hSpace="180" w:wrap="around" w:vAnchor="page" w:hAnchor="page" w:x="1088" w:y="1925"/>
        <w:autoSpaceDE w:val="0"/>
        <w:autoSpaceDN w:val="0"/>
        <w:adjustRightInd w:val="0"/>
        <w:spacing w:after="320"/>
        <w:rPr>
          <w:rStyle w:val="Imprint0"/>
        </w:rPr>
      </w:pPr>
      <w:r w:rsidRPr="5FF080AB">
        <w:rPr>
          <w:rStyle w:val="Imprint0"/>
          <w:b/>
          <w:bCs/>
        </w:rPr>
        <w:t>Citation</w:t>
      </w:r>
      <w:r w:rsidRPr="5FF080AB">
        <w:rPr>
          <w:rStyle w:val="Imprint0"/>
        </w:rPr>
        <w:t xml:space="preserve">: </w:t>
      </w:r>
      <w:bookmarkStart w:id="4" w:name="_Hlk150941104"/>
      <w:bookmarkStart w:id="5" w:name="_Hlk150941019"/>
      <w:r w:rsidRPr="00AE1D2E">
        <w:rPr>
          <w:rStyle w:val="Imprint0"/>
        </w:rPr>
        <w:t>Ramsey, D.S.L., Pacioni, C., White, L.</w:t>
      </w:r>
      <w:r>
        <w:rPr>
          <w:rStyle w:val="Imprint0"/>
        </w:rPr>
        <w:t xml:space="preserve">, </w:t>
      </w:r>
      <w:r w:rsidR="00B633FF">
        <w:rPr>
          <w:rStyle w:val="Imprint0"/>
        </w:rPr>
        <w:t xml:space="preserve">Hill, E., Murphy, N., </w:t>
      </w:r>
      <w:r>
        <w:rPr>
          <w:rStyle w:val="Imprint0"/>
        </w:rPr>
        <w:t>and Cally, J.G</w:t>
      </w:r>
      <w:bookmarkEnd w:id="4"/>
      <w:r>
        <w:rPr>
          <w:rStyle w:val="Imprint0"/>
        </w:rPr>
        <w:t>.</w:t>
      </w:r>
      <w:r w:rsidRPr="00AE1D2E">
        <w:rPr>
          <w:rStyle w:val="Imprint0"/>
        </w:rPr>
        <w:t xml:space="preserve"> (2023). </w:t>
      </w:r>
      <w:bookmarkStart w:id="6" w:name="_Hlk150940684"/>
      <w:r w:rsidRPr="00AE1D2E">
        <w:rPr>
          <w:rStyle w:val="Imprint0"/>
        </w:rPr>
        <w:t xml:space="preserve">Abundance and population genetics of </w:t>
      </w:r>
      <w:r w:rsidR="00627454">
        <w:rPr>
          <w:rStyle w:val="Imprint0"/>
        </w:rPr>
        <w:t>Hog deer</w:t>
      </w:r>
      <w:r w:rsidRPr="00AE1D2E">
        <w:rPr>
          <w:rStyle w:val="Imprint0"/>
        </w:rPr>
        <w:t xml:space="preserve"> (</w:t>
      </w:r>
      <w:r w:rsidRPr="00CF6F27">
        <w:rPr>
          <w:rStyle w:val="Imprint0"/>
          <w:i/>
          <w:iCs/>
        </w:rPr>
        <w:t xml:space="preserve">Axis </w:t>
      </w:r>
      <w:proofErr w:type="spellStart"/>
      <w:r w:rsidRPr="00CF6F27">
        <w:rPr>
          <w:rStyle w:val="Imprint0"/>
          <w:i/>
          <w:iCs/>
        </w:rPr>
        <w:t>porcinus</w:t>
      </w:r>
      <w:proofErr w:type="spellEnd"/>
      <w:r w:rsidRPr="00AE1D2E">
        <w:rPr>
          <w:rStyle w:val="Imprint0"/>
        </w:rPr>
        <w:t>) in Victoria</w:t>
      </w:r>
      <w:bookmarkEnd w:id="6"/>
      <w:r w:rsidRPr="00AE1D2E">
        <w:rPr>
          <w:rStyle w:val="Imprint0"/>
        </w:rPr>
        <w:t xml:space="preserve">. Arthur Rylah Institute for Environmental Research Technical Report Series No. </w:t>
      </w:r>
      <w:r w:rsidR="00156722">
        <w:rPr>
          <w:rStyle w:val="Imprint0"/>
        </w:rPr>
        <w:t>372</w:t>
      </w:r>
      <w:r w:rsidRPr="00AE1D2E">
        <w:rPr>
          <w:rStyle w:val="Imprint0"/>
        </w:rPr>
        <w:t>. Department of Energy, Environment and Climate Action, Heidelberg, Victoria</w:t>
      </w:r>
      <w:bookmarkEnd w:id="5"/>
      <w:r w:rsidRPr="00AE1D2E">
        <w:rPr>
          <w:rStyle w:val="Imprint0"/>
        </w:rPr>
        <w:t>.</w:t>
      </w:r>
    </w:p>
    <w:p w14:paraId="536E28EA" w14:textId="4B884776" w:rsidR="001B7F1C" w:rsidRPr="00FB5237" w:rsidRDefault="001B7F1C" w:rsidP="00B5178C">
      <w:pPr>
        <w:framePr w:w="9530" w:hSpace="180" w:wrap="around" w:vAnchor="page" w:hAnchor="page" w:x="1088" w:y="1925"/>
        <w:autoSpaceDE w:val="0"/>
        <w:autoSpaceDN w:val="0"/>
        <w:adjustRightInd w:val="0"/>
        <w:spacing w:after="320"/>
        <w:rPr>
          <w:rStyle w:val="Imprint0"/>
        </w:rPr>
      </w:pPr>
      <w:r w:rsidRPr="001653FA">
        <w:rPr>
          <w:rStyle w:val="Imprint0"/>
          <w:b/>
        </w:rPr>
        <w:t>Front cover photo</w:t>
      </w:r>
      <w:r w:rsidRPr="001653FA">
        <w:rPr>
          <w:rStyle w:val="Imprint0"/>
        </w:rPr>
        <w:t xml:space="preserve">: </w:t>
      </w:r>
      <w:r w:rsidR="00627454">
        <w:rPr>
          <w:rStyle w:val="Imprint0"/>
        </w:rPr>
        <w:t>Hog deer</w:t>
      </w:r>
      <w:r>
        <w:rPr>
          <w:rStyle w:val="Imprint0"/>
        </w:rPr>
        <w:t xml:space="preserve"> in </w:t>
      </w:r>
      <w:r w:rsidR="009D6A97">
        <w:rPr>
          <w:rStyle w:val="Imprint0"/>
        </w:rPr>
        <w:t>Wilsons</w:t>
      </w:r>
      <w:r>
        <w:rPr>
          <w:rStyle w:val="Imprint0"/>
        </w:rPr>
        <w:t xml:space="preserve"> </w:t>
      </w:r>
      <w:r w:rsidRPr="00FB5237">
        <w:rPr>
          <w:rStyle w:val="Imprint0"/>
        </w:rPr>
        <w:t>Promontory (</w:t>
      </w:r>
      <w:r w:rsidR="00C963EF">
        <w:rPr>
          <w:rStyle w:val="Imprint0"/>
        </w:rPr>
        <w:t xml:space="preserve">source: </w:t>
      </w:r>
      <w:r w:rsidRPr="00FB5237">
        <w:rPr>
          <w:rStyle w:val="Imprint0"/>
        </w:rPr>
        <w:t>Arthur Rylah Institute).</w:t>
      </w:r>
    </w:p>
    <w:p w14:paraId="442478B1" w14:textId="77777777" w:rsidR="001B7F1C" w:rsidRPr="00E3679A" w:rsidRDefault="001B7F1C" w:rsidP="00B5178C">
      <w:pPr>
        <w:framePr w:w="9530" w:hSpace="180" w:wrap="around" w:vAnchor="page" w:hAnchor="page" w:x="1088" w:y="1925"/>
        <w:autoSpaceDE w:val="0"/>
        <w:autoSpaceDN w:val="0"/>
        <w:adjustRightInd w:val="0"/>
        <w:spacing w:after="320"/>
        <w:rPr>
          <w:rStyle w:val="Imprint0"/>
        </w:rPr>
      </w:pPr>
      <w:r w:rsidRPr="00E3679A">
        <w:rPr>
          <w:rStyle w:val="Imprint0"/>
          <w:noProof/>
        </w:rPr>
        <w:drawing>
          <wp:anchor distT="0" distB="0" distL="114300" distR="114300" simplePos="0" relativeHeight="251658248" behindDoc="0" locked="0" layoutInCell="1" allowOverlap="1" wp14:anchorId="71C8E689" wp14:editId="4340F7A0">
            <wp:simplePos x="0" y="0"/>
            <wp:positionH relativeFrom="column">
              <wp:posOffset>1905</wp:posOffset>
            </wp:positionH>
            <wp:positionV relativeFrom="paragraph">
              <wp:posOffset>208915</wp:posOffset>
            </wp:positionV>
            <wp:extent cx="658495" cy="237490"/>
            <wp:effectExtent l="0" t="0" r="8255" b="0"/>
            <wp:wrapNone/>
            <wp:docPr id="6" name="Picture 6" titl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y.emf"/>
                    <pic:cNvPicPr/>
                  </pic:nvPicPr>
                  <pic:blipFill>
                    <a:blip r:embed="rId28">
                      <a:extLst>
                        <a:ext uri="{28A0092B-C50C-407E-A947-70E740481C1C}">
                          <a14:useLocalDpi xmlns:a14="http://schemas.microsoft.com/office/drawing/2010/main" val="0"/>
                        </a:ext>
                      </a:extLst>
                    </a:blip>
                    <a:stretch>
                      <a:fillRect/>
                    </a:stretch>
                  </pic:blipFill>
                  <pic:spPr>
                    <a:xfrm>
                      <a:off x="0" y="0"/>
                      <a:ext cx="658495" cy="237490"/>
                    </a:xfrm>
                    <a:prstGeom prst="rect">
                      <a:avLst/>
                    </a:prstGeom>
                  </pic:spPr>
                </pic:pic>
              </a:graphicData>
            </a:graphic>
            <wp14:sizeRelH relativeFrom="margin">
              <wp14:pctWidth>0</wp14:pctWidth>
            </wp14:sizeRelH>
            <wp14:sizeRelV relativeFrom="margin">
              <wp14:pctHeight>0</wp14:pctHeight>
            </wp14:sizeRelV>
          </wp:anchor>
        </w:drawing>
      </w:r>
      <w:r w:rsidRPr="00E3679A">
        <w:rPr>
          <w:rStyle w:val="Imprint0"/>
        </w:rPr>
        <w:t xml:space="preserve">© The State of Victoria Department of </w:t>
      </w:r>
      <w:r>
        <w:rPr>
          <w:rStyle w:val="Imprint0"/>
        </w:rPr>
        <w:t>E</w:t>
      </w:r>
      <w:r w:rsidRPr="00E70BF2">
        <w:rPr>
          <w:rStyle w:val="Imprint0"/>
        </w:rPr>
        <w:t xml:space="preserve">nergy, Environment and Climate Action </w:t>
      </w:r>
      <w:r>
        <w:rPr>
          <w:rStyle w:val="Imprint0"/>
        </w:rPr>
        <w:t>2023</w:t>
      </w:r>
    </w:p>
    <w:p w14:paraId="4636F66B" w14:textId="77777777" w:rsidR="001B7F1C" w:rsidRPr="00243764" w:rsidRDefault="001B7F1C" w:rsidP="00B5178C">
      <w:pPr>
        <w:framePr w:w="9530" w:hSpace="180" w:wrap="around" w:vAnchor="page" w:hAnchor="page" w:x="1088" w:y="1925"/>
        <w:spacing w:before="100" w:after="60" w:line="175" w:lineRule="atLeast"/>
        <w:rPr>
          <w:color w:val="363534" w:themeColor="text1"/>
          <w:sz w:val="16"/>
          <w:szCs w:val="16"/>
          <w:lang w:eastAsia="en-AU"/>
        </w:rPr>
      </w:pPr>
      <w:bookmarkStart w:id="7" w:name="_CreativeCommonsMarker"/>
      <w:bookmarkEnd w:id="7"/>
    </w:p>
    <w:p w14:paraId="459831B9" w14:textId="77777777" w:rsidR="001B7F1C" w:rsidRPr="00933BDA" w:rsidRDefault="001B7F1C" w:rsidP="00B5178C">
      <w:pPr>
        <w:framePr w:w="9530" w:hSpace="180" w:wrap="around" w:vAnchor="page" w:hAnchor="page" w:x="1088" w:y="1925"/>
        <w:autoSpaceDE w:val="0"/>
        <w:autoSpaceDN w:val="0"/>
        <w:adjustRightInd w:val="0"/>
        <w:rPr>
          <w:rStyle w:val="Imprint0"/>
        </w:rPr>
      </w:pPr>
      <w:r w:rsidRPr="00933BDA">
        <w:rPr>
          <w:rStyle w:val="Imprint0"/>
        </w:rPr>
        <w:t xml:space="preserve">This work is licensed under a Creative Commons Attribution 3.0 Australia licence. You are free to re-use the work under that licence, on the condition that you credit the State of Victoria as author. The licence does not apply to any images, </w:t>
      </w:r>
      <w:proofErr w:type="gramStart"/>
      <w:r w:rsidRPr="00933BDA">
        <w:rPr>
          <w:rStyle w:val="Imprint0"/>
        </w:rPr>
        <w:t>photographs</w:t>
      </w:r>
      <w:proofErr w:type="gramEnd"/>
      <w:r w:rsidRPr="00933BDA">
        <w:rPr>
          <w:rStyle w:val="Imprint0"/>
        </w:rPr>
        <w:t xml:space="preserve"> or branding, including the Victorian Coat of Arms, the Victorian Government logo, the Department of </w:t>
      </w:r>
      <w:r>
        <w:rPr>
          <w:rStyle w:val="Imprint0"/>
        </w:rPr>
        <w:t>Energy</w:t>
      </w:r>
      <w:r w:rsidRPr="00E3679A">
        <w:rPr>
          <w:rStyle w:val="Imprint0"/>
        </w:rPr>
        <w:t xml:space="preserve">, </w:t>
      </w:r>
      <w:r>
        <w:rPr>
          <w:rStyle w:val="Imprint0"/>
        </w:rPr>
        <w:t>Environment and Climate Action</w:t>
      </w:r>
      <w:r w:rsidRPr="00E3679A">
        <w:rPr>
          <w:rStyle w:val="Imprint0"/>
        </w:rPr>
        <w:t xml:space="preserve"> </w:t>
      </w:r>
      <w:r w:rsidRPr="00933BDA">
        <w:rPr>
          <w:rStyle w:val="Imprint0"/>
        </w:rPr>
        <w:t xml:space="preserve">logo and the Arthur Rylah Institute logo. To view a copy of this licence, visit </w:t>
      </w:r>
      <w:hyperlink r:id="rId29" w:history="1">
        <w:r w:rsidRPr="00933BDA">
          <w:rPr>
            <w:rStyle w:val="Imprint0"/>
          </w:rPr>
          <w:t>http://creativecommons.org/licenses/by/3.0/au/deed.en</w:t>
        </w:r>
      </w:hyperlink>
    </w:p>
    <w:p w14:paraId="7AB871A7" w14:textId="77777777" w:rsidR="001B7F1C" w:rsidRDefault="001B7F1C" w:rsidP="00B5178C">
      <w:pPr>
        <w:framePr w:w="9530" w:hSpace="180" w:wrap="around" w:vAnchor="page" w:hAnchor="page" w:x="1088" w:y="1925"/>
        <w:autoSpaceDE w:val="0"/>
        <w:autoSpaceDN w:val="0"/>
        <w:adjustRightInd w:val="0"/>
        <w:spacing w:after="200"/>
        <w:rPr>
          <w:rStyle w:val="Imprint0"/>
        </w:rPr>
      </w:pPr>
    </w:p>
    <w:p w14:paraId="10ECFFA5" w14:textId="63D3BFF0" w:rsidR="001B7F1C" w:rsidRPr="006E23EB" w:rsidRDefault="001B7F1C" w:rsidP="00B5178C">
      <w:pPr>
        <w:framePr w:w="9530" w:hSpace="180" w:wrap="around" w:vAnchor="page" w:hAnchor="page" w:x="1088" w:y="1925"/>
        <w:autoSpaceDE w:val="0"/>
        <w:autoSpaceDN w:val="0"/>
        <w:adjustRightInd w:val="0"/>
        <w:spacing w:after="200"/>
        <w:rPr>
          <w:rStyle w:val="Imprint0"/>
        </w:rPr>
      </w:pPr>
      <w:r w:rsidRPr="006E23EB">
        <w:rPr>
          <w:rStyle w:val="Imprint0"/>
        </w:rPr>
        <w:t xml:space="preserve">Edited by </w:t>
      </w:r>
      <w:r w:rsidR="00C727DF">
        <w:rPr>
          <w:rStyle w:val="Imprint0"/>
        </w:rPr>
        <w:t>Fox Writing Services</w:t>
      </w:r>
    </w:p>
    <w:p w14:paraId="07C4FB5C" w14:textId="77777777" w:rsidR="001B7F1C" w:rsidRPr="00405A41" w:rsidRDefault="001B7F1C" w:rsidP="00B5178C">
      <w:pPr>
        <w:pStyle w:val="ARIimprintpubdetails"/>
        <w:framePr w:w="9530" w:hSpace="180" w:wrap="around" w:vAnchor="page" w:hAnchor="page" w:x="1088" w:y="1925"/>
        <w:rPr>
          <w:rStyle w:val="Imprint0"/>
        </w:rPr>
      </w:pPr>
      <w:r w:rsidRPr="00405A41">
        <w:rPr>
          <w:rStyle w:val="Imprint0"/>
        </w:rPr>
        <w:t>ISSN 1835-3835 (pdf))</w:t>
      </w:r>
    </w:p>
    <w:p w14:paraId="2AEBAA1A" w14:textId="42D97E4F" w:rsidR="001B7F1C" w:rsidRPr="00F56D9E" w:rsidRDefault="001D6B2B" w:rsidP="00B5178C">
      <w:pPr>
        <w:framePr w:w="9530" w:hSpace="180" w:wrap="around" w:vAnchor="page" w:hAnchor="page" w:x="1088" w:y="1925"/>
        <w:spacing w:after="320"/>
        <w:rPr>
          <w:rStyle w:val="Imprint0"/>
        </w:rPr>
      </w:pPr>
      <w:r>
        <w:rPr>
          <w:rStyle w:val="Imprint0"/>
        </w:rPr>
        <w:t>ISBN 978-1-76136-531-7 (pdf/online MS word)</w:t>
      </w:r>
    </w:p>
    <w:p w14:paraId="5BB1A606" w14:textId="77777777" w:rsidR="00C727DF" w:rsidRDefault="00C727DF" w:rsidP="00B5178C">
      <w:pPr>
        <w:framePr w:w="9530" w:hSpace="180" w:wrap="around" w:vAnchor="page" w:hAnchor="page" w:x="1088" w:y="1925"/>
        <w:autoSpaceDE w:val="0"/>
        <w:autoSpaceDN w:val="0"/>
        <w:adjustRightInd w:val="0"/>
        <w:spacing w:after="320"/>
        <w:rPr>
          <w:rStyle w:val="Imprint0"/>
          <w:b/>
        </w:rPr>
      </w:pPr>
    </w:p>
    <w:p w14:paraId="2DE96B55" w14:textId="46198289" w:rsidR="001B7F1C" w:rsidRPr="00933BDA" w:rsidRDefault="001B7F1C" w:rsidP="00B5178C">
      <w:pPr>
        <w:framePr w:w="9530" w:hSpace="180" w:wrap="around" w:vAnchor="page" w:hAnchor="page" w:x="1088" w:y="1925"/>
        <w:autoSpaceDE w:val="0"/>
        <w:autoSpaceDN w:val="0"/>
        <w:adjustRightInd w:val="0"/>
        <w:spacing w:after="320"/>
        <w:rPr>
          <w:rStyle w:val="Imprint0"/>
        </w:rPr>
      </w:pPr>
      <w:r w:rsidRPr="00933BDA">
        <w:rPr>
          <w:rStyle w:val="Imprint0"/>
          <w:b/>
        </w:rPr>
        <w:t>Disclaimer</w:t>
      </w:r>
      <w:r>
        <w:rPr>
          <w:rStyle w:val="Imprint0"/>
          <w:b/>
        </w:rPr>
        <w:br/>
      </w:r>
      <w:r w:rsidRPr="00933BDA">
        <w:rPr>
          <w:rStyle w:val="Imprint0"/>
        </w:rPr>
        <w:t xml:space="preserve">This publication may be of assistance to </w:t>
      </w:r>
      <w:proofErr w:type="gramStart"/>
      <w:r w:rsidRPr="00933BDA">
        <w:rPr>
          <w:rStyle w:val="Imprint0"/>
        </w:rPr>
        <w:t>you</w:t>
      </w:r>
      <w:proofErr w:type="gramEnd"/>
      <w:r w:rsidRPr="00933BDA">
        <w:rPr>
          <w:rStyle w:val="Imprint0"/>
        </w:rPr>
        <w:t xml:space="preserve">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p>
    <w:p w14:paraId="6EC76515" w14:textId="77777777" w:rsidR="001B7F1C" w:rsidRPr="00243764" w:rsidRDefault="001B7F1C" w:rsidP="00B5178C">
      <w:pPr>
        <w:pStyle w:val="Titlepagesubtitle"/>
        <w:framePr w:w="9530" w:hSpace="180" w:wrap="around" w:vAnchor="page" w:hAnchor="page" w:x="1088" w:y="1925"/>
        <w:rPr>
          <w:rFonts w:eastAsia="Calibri"/>
        </w:rPr>
      </w:pPr>
      <w:r w:rsidRPr="00243764">
        <w:rPr>
          <w:rFonts w:eastAsia="Calibri"/>
        </w:rPr>
        <w:t>Accessibility</w:t>
      </w:r>
    </w:p>
    <w:p w14:paraId="727DC239" w14:textId="77777777" w:rsidR="001B7F1C" w:rsidRPr="00933BDA" w:rsidRDefault="001B7F1C" w:rsidP="00B5178C">
      <w:pPr>
        <w:pStyle w:val="Accessibilitytext"/>
        <w:framePr w:w="9530" w:wrap="around" w:hAnchor="page" w:x="1088" w:y="1925"/>
      </w:pPr>
      <w:r w:rsidRPr="00933BDA">
        <w:t xml:space="preserve">If you would like to receive this publication in an alternative format, please telephone the </w:t>
      </w:r>
      <w:r>
        <w:t>DEECA</w:t>
      </w:r>
      <w:r w:rsidRPr="00933BDA">
        <w:t xml:space="preserve"> Customer Service Centre on 136 186, email </w:t>
      </w:r>
      <w:hyperlink r:id="rId30" w:history="1">
        <w:r w:rsidRPr="00933BDA">
          <w:t>customer.service@delwp.vic.gov.au</w:t>
        </w:r>
      </w:hyperlink>
      <w:r w:rsidRPr="00933BDA">
        <w:t xml:space="preserve"> or contact us via the National Relay Service on 133 677 or </w:t>
      </w:r>
      <w:hyperlink r:id="rId31" w:history="1">
        <w:r w:rsidRPr="00933BDA">
          <w:t>www.relayservice.com.au</w:t>
        </w:r>
      </w:hyperlink>
      <w:r w:rsidRPr="00933BDA">
        <w:t xml:space="preserve">. This document is also available on the internet at </w:t>
      </w:r>
      <w:hyperlink r:id="rId32" w:history="1">
        <w:r w:rsidRPr="00933BDA">
          <w:t>www.</w:t>
        </w:r>
        <w:r>
          <w:t>deeca</w:t>
        </w:r>
        <w:r w:rsidRPr="00933BDA">
          <w:t>.vic.gov.au</w:t>
        </w:r>
      </w:hyperlink>
      <w:r>
        <w:br/>
      </w:r>
    </w:p>
    <w:p w14:paraId="5D90FE9D" w14:textId="5699C694" w:rsidR="001B7F1C" w:rsidRPr="008352D5" w:rsidRDefault="001B7F1C" w:rsidP="00DC3852">
      <w:pPr>
        <w:pStyle w:val="Titlepageheading"/>
      </w:pPr>
      <w:r>
        <w:lastRenderedPageBreak/>
        <w:t xml:space="preserve">Abundance and </w:t>
      </w:r>
      <w:r w:rsidR="00C963EF">
        <w:t>p</w:t>
      </w:r>
      <w:r>
        <w:t xml:space="preserve">opulation </w:t>
      </w:r>
      <w:r w:rsidR="00C963EF">
        <w:t>g</w:t>
      </w:r>
      <w:r>
        <w:t xml:space="preserve">enetics of </w:t>
      </w:r>
      <w:r w:rsidR="00627454">
        <w:t>Hog deer</w:t>
      </w:r>
      <w:r>
        <w:t xml:space="preserve"> (</w:t>
      </w:r>
      <w:r w:rsidRPr="00FB5237">
        <w:rPr>
          <w:i/>
          <w:iCs/>
        </w:rPr>
        <w:t xml:space="preserve">Axis </w:t>
      </w:r>
      <w:proofErr w:type="spellStart"/>
      <w:r w:rsidRPr="00FB5237">
        <w:rPr>
          <w:i/>
          <w:iCs/>
        </w:rPr>
        <w:t>porcinus</w:t>
      </w:r>
      <w:proofErr w:type="spellEnd"/>
      <w:r>
        <w:t>) in Victoria</w:t>
      </w:r>
    </w:p>
    <w:p w14:paraId="1E84BB42" w14:textId="77777777" w:rsidR="001B7F1C" w:rsidRPr="008352D5" w:rsidRDefault="001B7F1C" w:rsidP="00DC3852">
      <w:pPr>
        <w:pStyle w:val="Titlepagesubtitle"/>
      </w:pPr>
    </w:p>
    <w:p w14:paraId="65108DDE" w14:textId="77777777" w:rsidR="001B7F1C" w:rsidRPr="00856D1B" w:rsidRDefault="001B7F1C" w:rsidP="00DC3852">
      <w:pPr>
        <w:pStyle w:val="Titlepagesubtitle"/>
      </w:pPr>
    </w:p>
    <w:p w14:paraId="471F7502" w14:textId="77777777" w:rsidR="001B7F1C" w:rsidRPr="00856D1B" w:rsidRDefault="001B7F1C" w:rsidP="00DC3852">
      <w:pPr>
        <w:pStyle w:val="Titlepagesubtitle"/>
      </w:pPr>
    </w:p>
    <w:p w14:paraId="1CD8B521" w14:textId="6CB8D665" w:rsidR="001B7F1C" w:rsidRPr="008352D5" w:rsidRDefault="001B7F1C" w:rsidP="00DC3852">
      <w:pPr>
        <w:pStyle w:val="Titlepagesubtitle"/>
      </w:pPr>
      <w:r>
        <w:t>David S.L. Ramsey</w:t>
      </w:r>
      <w:r w:rsidR="001B48DC" w:rsidRPr="001B48DC">
        <w:rPr>
          <w:vertAlign w:val="superscript"/>
        </w:rPr>
        <w:t>1</w:t>
      </w:r>
      <w:r>
        <w:t>, Carlo Pacioni</w:t>
      </w:r>
      <w:r w:rsidR="001B48DC" w:rsidRPr="001B48DC">
        <w:rPr>
          <w:vertAlign w:val="superscript"/>
        </w:rPr>
        <w:t>1</w:t>
      </w:r>
      <w:r>
        <w:t>, Lauren White</w:t>
      </w:r>
      <w:r w:rsidR="001B48DC" w:rsidRPr="001B48DC">
        <w:rPr>
          <w:vertAlign w:val="superscript"/>
        </w:rPr>
        <w:t>1</w:t>
      </w:r>
      <w:r w:rsidR="001B48DC">
        <w:t xml:space="preserve">, </w:t>
      </w:r>
      <w:r w:rsidR="00B633FF">
        <w:t>Erin Hill</w:t>
      </w:r>
      <w:r w:rsidR="001B48DC" w:rsidRPr="001B48DC">
        <w:rPr>
          <w:vertAlign w:val="superscript"/>
        </w:rPr>
        <w:t>2</w:t>
      </w:r>
      <w:r w:rsidR="00B633FF">
        <w:t>, Nick Murphy</w:t>
      </w:r>
      <w:r w:rsidR="001B48DC" w:rsidRPr="001B48DC">
        <w:rPr>
          <w:vertAlign w:val="superscript"/>
        </w:rPr>
        <w:t>2</w:t>
      </w:r>
      <w:r w:rsidR="00B633FF">
        <w:t xml:space="preserve"> </w:t>
      </w:r>
      <w:r>
        <w:t>and Justin G. Cally</w:t>
      </w:r>
      <w:r w:rsidR="001B48DC" w:rsidRPr="001B48DC">
        <w:rPr>
          <w:vertAlign w:val="superscript"/>
        </w:rPr>
        <w:t>1</w:t>
      </w:r>
    </w:p>
    <w:p w14:paraId="40A97FF1" w14:textId="77777777" w:rsidR="001B7F1C" w:rsidRPr="008352D5" w:rsidRDefault="001B7F1C" w:rsidP="00DC3852">
      <w:pPr>
        <w:pStyle w:val="Titlepagesubtitle"/>
      </w:pPr>
    </w:p>
    <w:p w14:paraId="419E08EF" w14:textId="3428483F" w:rsidR="001B7F1C" w:rsidRPr="001B48DC" w:rsidRDefault="001B48DC" w:rsidP="001B48DC">
      <w:pPr>
        <w:jc w:val="center"/>
        <w:rPr>
          <w:b/>
          <w:bCs/>
          <w:sz w:val="24"/>
        </w:rPr>
      </w:pPr>
      <w:r w:rsidRPr="001B48DC">
        <w:rPr>
          <w:b/>
          <w:bCs/>
          <w:sz w:val="24"/>
        </w:rPr>
        <w:t>In partnership with</w:t>
      </w:r>
    </w:p>
    <w:p w14:paraId="66C97E21" w14:textId="01E9881C" w:rsidR="001B7F1C" w:rsidRPr="008352D5" w:rsidRDefault="001B7F1C" w:rsidP="00DC3852">
      <w:pPr>
        <w:pStyle w:val="Titlepagesubtitle"/>
      </w:pPr>
    </w:p>
    <w:p w14:paraId="5AF8B8DD" w14:textId="39EBBABE" w:rsidR="001B7F1C" w:rsidRPr="008352D5" w:rsidRDefault="001B48DC" w:rsidP="00DC3852">
      <w:pPr>
        <w:pStyle w:val="Titlepagesubtitle"/>
      </w:pPr>
      <w:r>
        <w:rPr>
          <w:noProof/>
        </w:rPr>
        <w:drawing>
          <wp:anchor distT="0" distB="0" distL="114300" distR="114300" simplePos="0" relativeHeight="251658252" behindDoc="0" locked="0" layoutInCell="1" allowOverlap="1" wp14:anchorId="6E6102E6" wp14:editId="7B4D2360">
            <wp:simplePos x="0" y="0"/>
            <wp:positionH relativeFrom="column">
              <wp:posOffset>2301038</wp:posOffset>
            </wp:positionH>
            <wp:positionV relativeFrom="paragraph">
              <wp:posOffset>64025</wp:posOffset>
            </wp:positionV>
            <wp:extent cx="1435780" cy="616143"/>
            <wp:effectExtent l="0" t="0" r="0" b="0"/>
            <wp:wrapNone/>
            <wp:docPr id="43" name="Picture 43" descr="A black background with white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 name="Picture 43" descr="A black background with white text&#10;&#10;Description automatically generated"/>
                    <pic:cNvPicPr/>
                  </pic:nvPicPr>
                  <pic:blipFill>
                    <a:blip r:embed="rId23"/>
                    <a:stretch>
                      <a:fillRect/>
                    </a:stretch>
                  </pic:blipFill>
                  <pic:spPr>
                    <a:xfrm>
                      <a:off x="0" y="0"/>
                      <a:ext cx="1440139" cy="618014"/>
                    </a:xfrm>
                    <a:prstGeom prst="rect">
                      <a:avLst/>
                    </a:prstGeom>
                  </pic:spPr>
                </pic:pic>
              </a:graphicData>
            </a:graphic>
            <wp14:sizeRelH relativeFrom="margin">
              <wp14:pctWidth>0</wp14:pctWidth>
            </wp14:sizeRelH>
            <wp14:sizeRelV relativeFrom="margin">
              <wp14:pctHeight>0</wp14:pctHeight>
            </wp14:sizeRelV>
          </wp:anchor>
        </w:drawing>
      </w:r>
    </w:p>
    <w:p w14:paraId="12D8E050" w14:textId="30800279" w:rsidR="001B7F1C" w:rsidRPr="008352D5" w:rsidRDefault="001B7F1C" w:rsidP="00DC3852">
      <w:pPr>
        <w:pStyle w:val="Titlepagesubtitle"/>
      </w:pPr>
    </w:p>
    <w:p w14:paraId="2522115D" w14:textId="77777777" w:rsidR="001B7F1C" w:rsidRPr="00B455FF" w:rsidRDefault="001B7F1C" w:rsidP="00DC3852">
      <w:pPr>
        <w:pStyle w:val="Subtitle"/>
      </w:pPr>
    </w:p>
    <w:p w14:paraId="2700EE62" w14:textId="5E83AACF" w:rsidR="001B7F1C" w:rsidRDefault="001B48DC" w:rsidP="00DC3852">
      <w:r w:rsidRPr="001B48DC">
        <w:rPr>
          <w:vertAlign w:val="superscript"/>
        </w:rPr>
        <w:t>1</w:t>
      </w:r>
      <w:r w:rsidR="001B7F1C" w:rsidRPr="00DD09BE">
        <w:t xml:space="preserve">Arthur Rylah Institute for Environmental Research </w:t>
      </w:r>
      <w:r w:rsidR="001B7F1C" w:rsidRPr="00DD09BE">
        <w:br/>
        <w:t>123 Brown Street, Heidelberg, Victoria 3084</w:t>
      </w:r>
    </w:p>
    <w:p w14:paraId="7C3CBA5C" w14:textId="6463F41B" w:rsidR="001B48DC" w:rsidRPr="00DD09BE" w:rsidRDefault="001B48DC" w:rsidP="00DC3852">
      <w:r w:rsidRPr="001B48DC">
        <w:rPr>
          <w:vertAlign w:val="superscript"/>
        </w:rPr>
        <w:t>2</w:t>
      </w:r>
      <w:r>
        <w:t>La Trobe University, Plenty Road, Bundoora, Victoria, 3086</w:t>
      </w:r>
    </w:p>
    <w:p w14:paraId="69C5F805" w14:textId="77777777" w:rsidR="001B7F1C" w:rsidRDefault="001B7F1C" w:rsidP="00DC3852">
      <w:pPr>
        <w:pStyle w:val="Subtitle"/>
      </w:pPr>
    </w:p>
    <w:p w14:paraId="6AC8D086" w14:textId="77777777" w:rsidR="001B7F1C" w:rsidRPr="00DD09BE" w:rsidRDefault="001B7F1C" w:rsidP="00DC3852">
      <w:pPr>
        <w:pStyle w:val="Subtitle"/>
      </w:pPr>
      <w:r w:rsidRPr="00DD09BE">
        <w:t>Date</w:t>
      </w:r>
    </w:p>
    <w:p w14:paraId="34F4966C" w14:textId="77777777" w:rsidR="001B7F1C" w:rsidRDefault="001B7F1C" w:rsidP="00DC3852">
      <w:pPr>
        <w:pStyle w:val="Titlepagesubtitle"/>
      </w:pPr>
    </w:p>
    <w:p w14:paraId="263B7CE3" w14:textId="106951E4" w:rsidR="001B7F1C" w:rsidRPr="00B2382F" w:rsidRDefault="001B7F1C" w:rsidP="00DC3852">
      <w:pPr>
        <w:pStyle w:val="Titlepagesubtitle"/>
      </w:pPr>
      <w:r w:rsidRPr="00772526">
        <w:rPr>
          <w:b w:val="0"/>
        </w:rPr>
        <w:t>Arthur Rylah Institute for Environmental Research</w:t>
      </w:r>
      <w:r w:rsidRPr="008352D5">
        <w:br/>
      </w:r>
      <w:r>
        <w:t xml:space="preserve">Technical Report Series No. </w:t>
      </w:r>
      <w:r w:rsidR="00156722">
        <w:t>372</w:t>
      </w:r>
      <w:r w:rsidRPr="00915BB7">
        <w:rPr>
          <w:color w:val="FF0000"/>
        </w:rPr>
        <w:t xml:space="preserve"> </w:t>
      </w:r>
    </w:p>
    <w:p w14:paraId="5332C729" w14:textId="77777777" w:rsidR="001B7F1C" w:rsidRPr="00243764" w:rsidRDefault="001B7F1C" w:rsidP="00DC3852">
      <w:r>
        <w:t xml:space="preserve"> </w:t>
      </w:r>
    </w:p>
    <w:p w14:paraId="5E0F60A9" w14:textId="77777777" w:rsidR="001B7F1C" w:rsidRPr="00243764" w:rsidRDefault="001B7F1C" w:rsidP="00DC3852">
      <w:pPr>
        <w:sectPr w:rsidR="001B7F1C" w:rsidRPr="00243764" w:rsidSect="006A33F1">
          <w:headerReference w:type="default" r:id="rId33"/>
          <w:footerReference w:type="even" r:id="rId34"/>
          <w:footerReference w:type="default" r:id="rId35"/>
          <w:headerReference w:type="first" r:id="rId36"/>
          <w:footerReference w:type="first" r:id="rId37"/>
          <w:pgSz w:w="11906" w:h="16838" w:code="9"/>
          <w:pgMar w:top="1134" w:right="1134" w:bottom="1134" w:left="1134" w:header="709" w:footer="709" w:gutter="0"/>
          <w:pgNumType w:fmt="lowerRoman"/>
          <w:cols w:space="708"/>
          <w:titlePg/>
          <w:docGrid w:linePitch="360"/>
        </w:sectPr>
      </w:pPr>
    </w:p>
    <w:p w14:paraId="0EFC1B66" w14:textId="77777777" w:rsidR="001B7F1C" w:rsidRPr="00B2382F" w:rsidRDefault="001B7F1C" w:rsidP="0071429D">
      <w:pPr>
        <w:pStyle w:val="Heading1"/>
      </w:pPr>
      <w:bookmarkStart w:id="8" w:name="_Toc409798395"/>
      <w:bookmarkStart w:id="9" w:name="_Toc286018758"/>
      <w:bookmarkStart w:id="10" w:name="_Toc156808414"/>
      <w:r w:rsidRPr="00B2382F">
        <w:lastRenderedPageBreak/>
        <w:t>Acknowledgements</w:t>
      </w:r>
      <w:bookmarkEnd w:id="8"/>
      <w:bookmarkEnd w:id="9"/>
      <w:bookmarkEnd w:id="10"/>
    </w:p>
    <w:p w14:paraId="78B3D006" w14:textId="7444C968" w:rsidR="001B7F1C" w:rsidRPr="00243764" w:rsidRDefault="001B7F1C" w:rsidP="00DC3852">
      <w:bookmarkStart w:id="11" w:name="_Hlk18662961"/>
      <w:r>
        <w:t xml:space="preserve">We would like to thank Tom Schneider </w:t>
      </w:r>
      <w:r w:rsidR="00627454">
        <w:t xml:space="preserve">(ARI) </w:t>
      </w:r>
      <w:r>
        <w:t xml:space="preserve">for </w:t>
      </w:r>
      <w:r w:rsidR="00C963EF">
        <w:t>his</w:t>
      </w:r>
      <w:r>
        <w:t xml:space="preserve"> help and expertise in processing and classifying the camera images produced from this study. The assistance of Octavian Manescu</w:t>
      </w:r>
      <w:r w:rsidR="007127A7">
        <w:t>,</w:t>
      </w:r>
      <w:r>
        <w:t xml:space="preserve"> </w:t>
      </w:r>
      <w:r w:rsidR="007127A7">
        <w:t>Game Management Authority (GMA)</w:t>
      </w:r>
      <w:r w:rsidR="00612DB2">
        <w:t>,</w:t>
      </w:r>
      <w:r w:rsidR="007127A7">
        <w:t xml:space="preserve"> </w:t>
      </w:r>
      <w:r>
        <w:t xml:space="preserve">in coordinating the </w:t>
      </w:r>
      <w:r w:rsidR="00627454">
        <w:t>Hog deer</w:t>
      </w:r>
      <w:r>
        <w:t xml:space="preserve"> checking station samples was greatly appreciated. </w:t>
      </w:r>
      <w:bookmarkEnd w:id="11"/>
      <w:r>
        <w:t xml:space="preserve">The work detailed in this report was funded by the Game Management Authority. We thank </w:t>
      </w:r>
      <w:r w:rsidR="00D25003">
        <w:t xml:space="preserve">Simon Toop, Jason Flesch </w:t>
      </w:r>
      <w:r w:rsidR="00627454">
        <w:t xml:space="preserve">and </w:t>
      </w:r>
      <w:r w:rsidR="00D25003">
        <w:t xml:space="preserve">Chris Davies </w:t>
      </w:r>
      <w:r w:rsidR="00627454">
        <w:t>(GMA) as well as Michael Scroggie and Jian Yen (ARI)</w:t>
      </w:r>
      <w:r>
        <w:t xml:space="preserve"> for helpful comments on a draft of this report</w:t>
      </w:r>
      <w:r w:rsidRPr="00243764">
        <w:t>.</w:t>
      </w:r>
    </w:p>
    <w:p w14:paraId="25406A52" w14:textId="77777777" w:rsidR="001B7F1C" w:rsidRDefault="001B7F1C" w:rsidP="003004D9"/>
    <w:p w14:paraId="333B943F" w14:textId="77777777" w:rsidR="001B7F1C" w:rsidRDefault="001B7F1C" w:rsidP="003004D9"/>
    <w:p w14:paraId="0FB3012B" w14:textId="77777777" w:rsidR="001B7F1C" w:rsidRPr="003004D9" w:rsidRDefault="001B7F1C" w:rsidP="003004D9">
      <w:pPr>
        <w:sectPr w:rsidR="001B7F1C" w:rsidRPr="003004D9" w:rsidSect="00DC304D">
          <w:footerReference w:type="even" r:id="rId38"/>
          <w:footerReference w:type="default" r:id="rId39"/>
          <w:footerReference w:type="first" r:id="rId40"/>
          <w:pgSz w:w="11907" w:h="16840" w:code="9"/>
          <w:pgMar w:top="1134" w:right="1134" w:bottom="1134" w:left="1134" w:header="709" w:footer="567" w:gutter="0"/>
          <w:pgNumType w:fmt="lowerRoman" w:start="2"/>
          <w:cols w:space="708"/>
          <w:formProt w:val="0"/>
          <w:titlePg/>
          <w:docGrid w:linePitch="360"/>
        </w:sectPr>
      </w:pPr>
    </w:p>
    <w:p w14:paraId="61407EA6" w14:textId="77777777" w:rsidR="001B7F1C" w:rsidRPr="00243764" w:rsidRDefault="001B7F1C" w:rsidP="00B2382F">
      <w:pPr>
        <w:pStyle w:val="TOCtitle"/>
      </w:pPr>
      <w:r w:rsidRPr="00243764">
        <w:lastRenderedPageBreak/>
        <w:t>Contents</w:t>
      </w:r>
    </w:p>
    <w:p w14:paraId="1DB3A953" w14:textId="04A21FAE" w:rsidR="004A4A0E" w:rsidRDefault="001B7F1C">
      <w:pPr>
        <w:pStyle w:val="TOC1"/>
        <w:rPr>
          <w:rFonts w:asciiTheme="minorHAnsi" w:eastAsiaTheme="minorEastAsia" w:hAnsiTheme="minorHAnsi" w:cstheme="minorBidi"/>
          <w:b w:val="0"/>
          <w:color w:val="auto"/>
          <w:sz w:val="22"/>
          <w:szCs w:val="22"/>
          <w:lang w:val="en-AU" w:eastAsia="en-AU"/>
        </w:rPr>
      </w:pPr>
      <w:r>
        <w:rPr>
          <w:b w:val="0"/>
        </w:rPr>
        <w:fldChar w:fldCharType="begin"/>
      </w:r>
      <w:r>
        <w:rPr>
          <w:b w:val="0"/>
        </w:rPr>
        <w:instrText xml:space="preserve"> TOC \t "Heading 1,1,Heading 2,2,Heading 3,3,Heading 3 - Numbered,3,Heading 2 - Numbered,2,Heading 1 - Numbered,1,TOC_title,1" </w:instrText>
      </w:r>
      <w:r>
        <w:rPr>
          <w:b w:val="0"/>
        </w:rPr>
        <w:fldChar w:fldCharType="separate"/>
      </w:r>
      <w:r w:rsidR="004A4A0E">
        <w:t>Acknowledgements</w:t>
      </w:r>
      <w:r w:rsidR="004A4A0E">
        <w:tab/>
      </w:r>
      <w:r w:rsidR="004A4A0E">
        <w:fldChar w:fldCharType="begin"/>
      </w:r>
      <w:r w:rsidR="004A4A0E">
        <w:instrText xml:space="preserve"> PAGEREF _Toc156808414 \h </w:instrText>
      </w:r>
      <w:r w:rsidR="004A4A0E">
        <w:fldChar w:fldCharType="separate"/>
      </w:r>
      <w:r w:rsidR="004A4A0E">
        <w:t>ii</w:t>
      </w:r>
      <w:r w:rsidR="004A4A0E">
        <w:fldChar w:fldCharType="end"/>
      </w:r>
    </w:p>
    <w:p w14:paraId="107394D8" w14:textId="1C2FEAAD" w:rsidR="004A4A0E" w:rsidRDefault="004A4A0E">
      <w:pPr>
        <w:pStyle w:val="TOC1"/>
        <w:rPr>
          <w:rFonts w:asciiTheme="minorHAnsi" w:eastAsiaTheme="minorEastAsia" w:hAnsiTheme="minorHAnsi" w:cstheme="minorBidi"/>
          <w:b w:val="0"/>
          <w:color w:val="auto"/>
          <w:sz w:val="22"/>
          <w:szCs w:val="22"/>
          <w:lang w:val="en-AU" w:eastAsia="en-AU"/>
        </w:rPr>
      </w:pPr>
      <w:r>
        <w:t>Summary</w:t>
      </w:r>
      <w:r>
        <w:tab/>
      </w:r>
      <w:r>
        <w:fldChar w:fldCharType="begin"/>
      </w:r>
      <w:r>
        <w:instrText xml:space="preserve"> PAGEREF _Toc156808415 \h </w:instrText>
      </w:r>
      <w:r>
        <w:fldChar w:fldCharType="separate"/>
      </w:r>
      <w:r>
        <w:t>1</w:t>
      </w:r>
      <w:r>
        <w:fldChar w:fldCharType="end"/>
      </w:r>
    </w:p>
    <w:p w14:paraId="3D21E515" w14:textId="42324731" w:rsidR="004A4A0E" w:rsidRDefault="004A4A0E">
      <w:pPr>
        <w:pStyle w:val="TOC1"/>
        <w:rPr>
          <w:rFonts w:asciiTheme="minorHAnsi" w:eastAsiaTheme="minorEastAsia" w:hAnsiTheme="minorHAnsi" w:cstheme="minorBidi"/>
          <w:b w:val="0"/>
          <w:color w:val="auto"/>
          <w:sz w:val="22"/>
          <w:szCs w:val="22"/>
          <w:lang w:val="en-AU" w:eastAsia="en-AU"/>
        </w:rPr>
      </w:pPr>
      <w:r>
        <w:t>1</w:t>
      </w:r>
      <w:r>
        <w:rPr>
          <w:rFonts w:asciiTheme="minorHAnsi" w:eastAsiaTheme="minorEastAsia" w:hAnsiTheme="minorHAnsi" w:cstheme="minorBidi"/>
          <w:b w:val="0"/>
          <w:color w:val="auto"/>
          <w:sz w:val="22"/>
          <w:szCs w:val="22"/>
          <w:lang w:val="en-AU" w:eastAsia="en-AU"/>
        </w:rPr>
        <w:tab/>
      </w:r>
      <w:r>
        <w:t>Introduction</w:t>
      </w:r>
      <w:r>
        <w:tab/>
      </w:r>
      <w:r>
        <w:fldChar w:fldCharType="begin"/>
      </w:r>
      <w:r>
        <w:instrText xml:space="preserve"> PAGEREF _Toc156808416 \h </w:instrText>
      </w:r>
      <w:r>
        <w:fldChar w:fldCharType="separate"/>
      </w:r>
      <w:r>
        <w:t>3</w:t>
      </w:r>
      <w:r>
        <w:fldChar w:fldCharType="end"/>
      </w:r>
    </w:p>
    <w:p w14:paraId="585E1C76" w14:textId="30ABD040" w:rsidR="004A4A0E" w:rsidRDefault="004A4A0E">
      <w:pPr>
        <w:pStyle w:val="TOC1"/>
        <w:rPr>
          <w:rFonts w:asciiTheme="minorHAnsi" w:eastAsiaTheme="minorEastAsia" w:hAnsiTheme="minorHAnsi" w:cstheme="minorBidi"/>
          <w:b w:val="0"/>
          <w:color w:val="auto"/>
          <w:sz w:val="22"/>
          <w:szCs w:val="22"/>
          <w:lang w:val="en-AU" w:eastAsia="en-AU"/>
        </w:rPr>
      </w:pPr>
      <w:r>
        <w:t>2</w:t>
      </w:r>
      <w:r>
        <w:rPr>
          <w:rFonts w:asciiTheme="minorHAnsi" w:eastAsiaTheme="minorEastAsia" w:hAnsiTheme="minorHAnsi" w:cstheme="minorBidi"/>
          <w:b w:val="0"/>
          <w:color w:val="auto"/>
          <w:sz w:val="22"/>
          <w:szCs w:val="22"/>
          <w:lang w:val="en-AU" w:eastAsia="en-AU"/>
        </w:rPr>
        <w:tab/>
      </w:r>
      <w:r>
        <w:t>Methods</w:t>
      </w:r>
      <w:r>
        <w:tab/>
      </w:r>
      <w:r>
        <w:fldChar w:fldCharType="begin"/>
      </w:r>
      <w:r>
        <w:instrText xml:space="preserve"> PAGEREF _Toc156808417 \h </w:instrText>
      </w:r>
      <w:r>
        <w:fldChar w:fldCharType="separate"/>
      </w:r>
      <w:r>
        <w:t>4</w:t>
      </w:r>
      <w:r>
        <w:fldChar w:fldCharType="end"/>
      </w:r>
    </w:p>
    <w:p w14:paraId="2D76BFCC" w14:textId="2067DB3B" w:rsidR="004A4A0E" w:rsidRDefault="004A4A0E">
      <w:pPr>
        <w:pStyle w:val="TOC2"/>
        <w:rPr>
          <w:rFonts w:asciiTheme="minorHAnsi" w:eastAsiaTheme="minorEastAsia" w:hAnsiTheme="minorHAnsi" w:cstheme="minorBidi"/>
          <w:bCs w:val="0"/>
          <w:sz w:val="22"/>
          <w:szCs w:val="22"/>
        </w:rPr>
      </w:pPr>
      <w:r>
        <w:t>2.1</w:t>
      </w:r>
      <w:r>
        <w:rPr>
          <w:rFonts w:asciiTheme="minorHAnsi" w:eastAsiaTheme="minorEastAsia" w:hAnsiTheme="minorHAnsi" w:cstheme="minorBidi"/>
          <w:bCs w:val="0"/>
          <w:sz w:val="22"/>
          <w:szCs w:val="22"/>
        </w:rPr>
        <w:tab/>
      </w:r>
      <w:r>
        <w:t>Hog deer abundance and density estimates</w:t>
      </w:r>
      <w:r>
        <w:tab/>
      </w:r>
      <w:r>
        <w:fldChar w:fldCharType="begin"/>
      </w:r>
      <w:r>
        <w:instrText xml:space="preserve"> PAGEREF _Toc156808418 \h </w:instrText>
      </w:r>
      <w:r>
        <w:fldChar w:fldCharType="separate"/>
      </w:r>
      <w:r>
        <w:t>4</w:t>
      </w:r>
      <w:r>
        <w:fldChar w:fldCharType="end"/>
      </w:r>
    </w:p>
    <w:p w14:paraId="3FA8C249" w14:textId="7D7B2193" w:rsidR="004A4A0E" w:rsidRDefault="004A4A0E">
      <w:pPr>
        <w:pStyle w:val="TOC3"/>
        <w:rPr>
          <w:rFonts w:asciiTheme="minorHAnsi" w:eastAsiaTheme="minorEastAsia" w:hAnsiTheme="minorHAnsi" w:cstheme="minorBidi"/>
          <w:sz w:val="22"/>
          <w:szCs w:val="22"/>
          <w:lang w:eastAsia="en-AU"/>
        </w:rPr>
      </w:pPr>
      <w:r>
        <w:t>2.1.1</w:t>
      </w:r>
      <w:r>
        <w:rPr>
          <w:rFonts w:asciiTheme="minorHAnsi" w:eastAsiaTheme="minorEastAsia" w:hAnsiTheme="minorHAnsi" w:cstheme="minorBidi"/>
          <w:sz w:val="22"/>
          <w:szCs w:val="22"/>
          <w:lang w:eastAsia="en-AU"/>
        </w:rPr>
        <w:tab/>
      </w:r>
      <w:r>
        <w:t>Monitoring</w:t>
      </w:r>
      <w:r>
        <w:tab/>
      </w:r>
      <w:r>
        <w:fldChar w:fldCharType="begin"/>
      </w:r>
      <w:r>
        <w:instrText xml:space="preserve"> PAGEREF _Toc156808419 \h </w:instrText>
      </w:r>
      <w:r>
        <w:fldChar w:fldCharType="separate"/>
      </w:r>
      <w:r>
        <w:t>4</w:t>
      </w:r>
      <w:r>
        <w:fldChar w:fldCharType="end"/>
      </w:r>
    </w:p>
    <w:p w14:paraId="483247CE" w14:textId="3BC33B5B" w:rsidR="004A4A0E" w:rsidRDefault="004A4A0E">
      <w:pPr>
        <w:pStyle w:val="TOC3"/>
        <w:rPr>
          <w:rFonts w:asciiTheme="minorHAnsi" w:eastAsiaTheme="minorEastAsia" w:hAnsiTheme="minorHAnsi" w:cstheme="minorBidi"/>
          <w:sz w:val="22"/>
          <w:szCs w:val="22"/>
          <w:lang w:eastAsia="en-AU"/>
        </w:rPr>
      </w:pPr>
      <w:r>
        <w:t>2.1.2</w:t>
      </w:r>
      <w:r>
        <w:rPr>
          <w:rFonts w:asciiTheme="minorHAnsi" w:eastAsiaTheme="minorEastAsia" w:hAnsiTheme="minorHAnsi" w:cstheme="minorBidi"/>
          <w:sz w:val="22"/>
          <w:szCs w:val="22"/>
          <w:lang w:eastAsia="en-AU"/>
        </w:rPr>
        <w:tab/>
      </w:r>
      <w:r>
        <w:t>Density and abundance estimates</w:t>
      </w:r>
      <w:r>
        <w:tab/>
      </w:r>
      <w:r>
        <w:fldChar w:fldCharType="begin"/>
      </w:r>
      <w:r>
        <w:instrText xml:space="preserve"> PAGEREF _Toc156808420 \h </w:instrText>
      </w:r>
      <w:r>
        <w:fldChar w:fldCharType="separate"/>
      </w:r>
      <w:r>
        <w:t>4</w:t>
      </w:r>
      <w:r>
        <w:fldChar w:fldCharType="end"/>
      </w:r>
    </w:p>
    <w:p w14:paraId="4BF98925" w14:textId="54614DC3" w:rsidR="004A4A0E" w:rsidRDefault="004A4A0E">
      <w:pPr>
        <w:pStyle w:val="TOC3"/>
        <w:rPr>
          <w:rFonts w:asciiTheme="minorHAnsi" w:eastAsiaTheme="minorEastAsia" w:hAnsiTheme="minorHAnsi" w:cstheme="minorBidi"/>
          <w:sz w:val="22"/>
          <w:szCs w:val="22"/>
          <w:lang w:eastAsia="en-AU"/>
        </w:rPr>
      </w:pPr>
      <w:r>
        <w:t>2.1.3</w:t>
      </w:r>
      <w:r>
        <w:rPr>
          <w:rFonts w:asciiTheme="minorHAnsi" w:eastAsiaTheme="minorEastAsia" w:hAnsiTheme="minorHAnsi" w:cstheme="minorBidi"/>
          <w:sz w:val="22"/>
          <w:szCs w:val="22"/>
          <w:lang w:eastAsia="en-AU"/>
        </w:rPr>
        <w:tab/>
      </w:r>
      <w:r>
        <w:t>Abundance process from camera trap counts</w:t>
      </w:r>
      <w:r>
        <w:tab/>
      </w:r>
      <w:r>
        <w:fldChar w:fldCharType="begin"/>
      </w:r>
      <w:r>
        <w:instrText xml:space="preserve"> PAGEREF _Toc156808421 \h </w:instrText>
      </w:r>
      <w:r>
        <w:fldChar w:fldCharType="separate"/>
      </w:r>
      <w:r>
        <w:t>6</w:t>
      </w:r>
      <w:r>
        <w:fldChar w:fldCharType="end"/>
      </w:r>
    </w:p>
    <w:p w14:paraId="3F0F2C14" w14:textId="2C3DF1F0" w:rsidR="004A4A0E" w:rsidRDefault="004A4A0E">
      <w:pPr>
        <w:pStyle w:val="TOC3"/>
        <w:rPr>
          <w:rFonts w:asciiTheme="minorHAnsi" w:eastAsiaTheme="minorEastAsia" w:hAnsiTheme="minorHAnsi" w:cstheme="minorBidi"/>
          <w:sz w:val="22"/>
          <w:szCs w:val="22"/>
          <w:lang w:eastAsia="en-AU"/>
        </w:rPr>
      </w:pPr>
      <w:r>
        <w:t>2.1.4</w:t>
      </w:r>
      <w:r>
        <w:rPr>
          <w:rFonts w:asciiTheme="minorHAnsi" w:eastAsiaTheme="minorEastAsia" w:hAnsiTheme="minorHAnsi" w:cstheme="minorBidi"/>
          <w:sz w:val="22"/>
          <w:szCs w:val="22"/>
          <w:lang w:eastAsia="en-AU"/>
        </w:rPr>
        <w:tab/>
      </w:r>
      <w:r>
        <w:t>Predictions of Hog deer abundance</w:t>
      </w:r>
      <w:r>
        <w:tab/>
      </w:r>
      <w:r>
        <w:fldChar w:fldCharType="begin"/>
      </w:r>
      <w:r>
        <w:instrText xml:space="preserve"> PAGEREF _Toc156808422 \h </w:instrText>
      </w:r>
      <w:r>
        <w:fldChar w:fldCharType="separate"/>
      </w:r>
      <w:r>
        <w:t>7</w:t>
      </w:r>
      <w:r>
        <w:fldChar w:fldCharType="end"/>
      </w:r>
    </w:p>
    <w:p w14:paraId="441ADAB9" w14:textId="4174AF80" w:rsidR="004A4A0E" w:rsidRDefault="004A4A0E">
      <w:pPr>
        <w:pStyle w:val="TOC3"/>
        <w:rPr>
          <w:rFonts w:asciiTheme="minorHAnsi" w:eastAsiaTheme="minorEastAsia" w:hAnsiTheme="minorHAnsi" w:cstheme="minorBidi"/>
          <w:sz w:val="22"/>
          <w:szCs w:val="22"/>
          <w:lang w:eastAsia="en-AU"/>
        </w:rPr>
      </w:pPr>
      <w:r>
        <w:t>2.1.5</w:t>
      </w:r>
      <w:r>
        <w:rPr>
          <w:rFonts w:asciiTheme="minorHAnsi" w:eastAsiaTheme="minorEastAsia" w:hAnsiTheme="minorHAnsi" w:cstheme="minorBidi"/>
          <w:sz w:val="22"/>
          <w:szCs w:val="22"/>
          <w:lang w:eastAsia="en-AU"/>
        </w:rPr>
        <w:tab/>
      </w:r>
      <w:r>
        <w:t>Hog deer distribution</w:t>
      </w:r>
      <w:r>
        <w:tab/>
      </w:r>
      <w:r>
        <w:fldChar w:fldCharType="begin"/>
      </w:r>
      <w:r>
        <w:instrText xml:space="preserve"> PAGEREF _Toc156808423 \h </w:instrText>
      </w:r>
      <w:r>
        <w:fldChar w:fldCharType="separate"/>
      </w:r>
      <w:r>
        <w:t>7</w:t>
      </w:r>
      <w:r>
        <w:fldChar w:fldCharType="end"/>
      </w:r>
    </w:p>
    <w:p w14:paraId="5545D4C8" w14:textId="5CC182A0" w:rsidR="004A4A0E" w:rsidRDefault="004A4A0E">
      <w:pPr>
        <w:pStyle w:val="TOC2"/>
        <w:rPr>
          <w:rFonts w:asciiTheme="minorHAnsi" w:eastAsiaTheme="minorEastAsia" w:hAnsiTheme="minorHAnsi" w:cstheme="minorBidi"/>
          <w:bCs w:val="0"/>
          <w:sz w:val="22"/>
          <w:szCs w:val="22"/>
        </w:rPr>
      </w:pPr>
      <w:r>
        <w:t>2.2</w:t>
      </w:r>
      <w:r>
        <w:rPr>
          <w:rFonts w:asciiTheme="minorHAnsi" w:eastAsiaTheme="minorEastAsia" w:hAnsiTheme="minorHAnsi" w:cstheme="minorBidi"/>
          <w:bCs w:val="0"/>
          <w:sz w:val="22"/>
          <w:szCs w:val="22"/>
        </w:rPr>
        <w:tab/>
      </w:r>
      <w:r>
        <w:t>Population genetics</w:t>
      </w:r>
      <w:r>
        <w:tab/>
      </w:r>
      <w:r>
        <w:fldChar w:fldCharType="begin"/>
      </w:r>
      <w:r>
        <w:instrText xml:space="preserve"> PAGEREF _Toc156808424 \h </w:instrText>
      </w:r>
      <w:r>
        <w:fldChar w:fldCharType="separate"/>
      </w:r>
      <w:r>
        <w:t>8</w:t>
      </w:r>
      <w:r>
        <w:fldChar w:fldCharType="end"/>
      </w:r>
    </w:p>
    <w:p w14:paraId="7300D3DF" w14:textId="0AF3CAF6" w:rsidR="004A4A0E" w:rsidRDefault="004A4A0E">
      <w:pPr>
        <w:pStyle w:val="TOC3"/>
        <w:rPr>
          <w:rFonts w:asciiTheme="minorHAnsi" w:eastAsiaTheme="minorEastAsia" w:hAnsiTheme="minorHAnsi" w:cstheme="minorBidi"/>
          <w:sz w:val="22"/>
          <w:szCs w:val="22"/>
          <w:lang w:eastAsia="en-AU"/>
        </w:rPr>
      </w:pPr>
      <w:r>
        <w:t>2.2.1</w:t>
      </w:r>
      <w:r>
        <w:rPr>
          <w:rFonts w:asciiTheme="minorHAnsi" w:eastAsiaTheme="minorEastAsia" w:hAnsiTheme="minorHAnsi" w:cstheme="minorBidi"/>
          <w:sz w:val="22"/>
          <w:szCs w:val="22"/>
          <w:lang w:eastAsia="en-AU"/>
        </w:rPr>
        <w:tab/>
      </w:r>
      <w:r>
        <w:t>Sample collection and genotyping</w:t>
      </w:r>
      <w:r>
        <w:tab/>
      </w:r>
      <w:r>
        <w:fldChar w:fldCharType="begin"/>
      </w:r>
      <w:r>
        <w:instrText xml:space="preserve"> PAGEREF _Toc156808425 \h </w:instrText>
      </w:r>
      <w:r>
        <w:fldChar w:fldCharType="separate"/>
      </w:r>
      <w:r>
        <w:t>8</w:t>
      </w:r>
      <w:r>
        <w:fldChar w:fldCharType="end"/>
      </w:r>
    </w:p>
    <w:p w14:paraId="01CCFC57" w14:textId="5A92A021" w:rsidR="004A4A0E" w:rsidRDefault="004A4A0E">
      <w:pPr>
        <w:pStyle w:val="TOC3"/>
        <w:rPr>
          <w:rFonts w:asciiTheme="minorHAnsi" w:eastAsiaTheme="minorEastAsia" w:hAnsiTheme="minorHAnsi" w:cstheme="minorBidi"/>
          <w:sz w:val="22"/>
          <w:szCs w:val="22"/>
          <w:lang w:eastAsia="en-AU"/>
        </w:rPr>
      </w:pPr>
      <w:r>
        <w:t>2.2.2</w:t>
      </w:r>
      <w:r>
        <w:rPr>
          <w:rFonts w:asciiTheme="minorHAnsi" w:eastAsiaTheme="minorEastAsia" w:hAnsiTheme="minorHAnsi" w:cstheme="minorBidi"/>
          <w:sz w:val="22"/>
          <w:szCs w:val="22"/>
          <w:lang w:eastAsia="en-AU"/>
        </w:rPr>
        <w:tab/>
      </w:r>
      <w:r>
        <w:t>Population structure</w:t>
      </w:r>
      <w:r>
        <w:tab/>
      </w:r>
      <w:r>
        <w:fldChar w:fldCharType="begin"/>
      </w:r>
      <w:r>
        <w:instrText xml:space="preserve"> PAGEREF _Toc156808426 \h </w:instrText>
      </w:r>
      <w:r>
        <w:fldChar w:fldCharType="separate"/>
      </w:r>
      <w:r>
        <w:t>9</w:t>
      </w:r>
      <w:r>
        <w:fldChar w:fldCharType="end"/>
      </w:r>
    </w:p>
    <w:p w14:paraId="2FF93F7E" w14:textId="6DA90392" w:rsidR="004A4A0E" w:rsidRDefault="004A4A0E">
      <w:pPr>
        <w:pStyle w:val="TOC3"/>
        <w:rPr>
          <w:rFonts w:asciiTheme="minorHAnsi" w:eastAsiaTheme="minorEastAsia" w:hAnsiTheme="minorHAnsi" w:cstheme="minorBidi"/>
          <w:sz w:val="22"/>
          <w:szCs w:val="22"/>
          <w:lang w:eastAsia="en-AU"/>
        </w:rPr>
      </w:pPr>
      <w:r w:rsidRPr="00F42C0B">
        <w:rPr>
          <w:lang w:val="en-GB"/>
        </w:rPr>
        <w:t>2.2.3</w:t>
      </w:r>
      <w:r>
        <w:rPr>
          <w:rFonts w:asciiTheme="minorHAnsi" w:eastAsiaTheme="minorEastAsia" w:hAnsiTheme="minorHAnsi" w:cstheme="minorBidi"/>
          <w:sz w:val="22"/>
          <w:szCs w:val="22"/>
          <w:lang w:eastAsia="en-AU"/>
        </w:rPr>
        <w:tab/>
      </w:r>
      <w:r w:rsidRPr="00F42C0B">
        <w:rPr>
          <w:lang w:val="en-GB"/>
        </w:rPr>
        <w:t>Dispersal</w:t>
      </w:r>
      <w:r>
        <w:tab/>
      </w:r>
      <w:r>
        <w:fldChar w:fldCharType="begin"/>
      </w:r>
      <w:r>
        <w:instrText xml:space="preserve"> PAGEREF _Toc156808427 \h </w:instrText>
      </w:r>
      <w:r>
        <w:fldChar w:fldCharType="separate"/>
      </w:r>
      <w:r>
        <w:t>9</w:t>
      </w:r>
      <w:r>
        <w:fldChar w:fldCharType="end"/>
      </w:r>
    </w:p>
    <w:p w14:paraId="08058CDC" w14:textId="58009489" w:rsidR="004A4A0E" w:rsidRDefault="004A4A0E">
      <w:pPr>
        <w:pStyle w:val="TOC3"/>
        <w:rPr>
          <w:rFonts w:asciiTheme="minorHAnsi" w:eastAsiaTheme="minorEastAsia" w:hAnsiTheme="minorHAnsi" w:cstheme="minorBidi"/>
          <w:sz w:val="22"/>
          <w:szCs w:val="22"/>
          <w:lang w:eastAsia="en-AU"/>
        </w:rPr>
      </w:pPr>
      <w:r>
        <w:t>2.2.4</w:t>
      </w:r>
      <w:r>
        <w:rPr>
          <w:rFonts w:asciiTheme="minorHAnsi" w:eastAsiaTheme="minorEastAsia" w:hAnsiTheme="minorHAnsi" w:cstheme="minorBidi"/>
          <w:sz w:val="22"/>
          <w:szCs w:val="22"/>
          <w:lang w:eastAsia="en-AU"/>
        </w:rPr>
        <w:tab/>
      </w:r>
      <w:r>
        <w:t>Genetic diversity and effective population size</w:t>
      </w:r>
      <w:r>
        <w:tab/>
      </w:r>
      <w:r>
        <w:fldChar w:fldCharType="begin"/>
      </w:r>
      <w:r>
        <w:instrText xml:space="preserve"> PAGEREF _Toc156808428 \h </w:instrText>
      </w:r>
      <w:r>
        <w:fldChar w:fldCharType="separate"/>
      </w:r>
      <w:r>
        <w:t>10</w:t>
      </w:r>
      <w:r>
        <w:fldChar w:fldCharType="end"/>
      </w:r>
    </w:p>
    <w:p w14:paraId="57F9945C" w14:textId="3793E0F4" w:rsidR="004A4A0E" w:rsidRDefault="004A4A0E">
      <w:pPr>
        <w:pStyle w:val="TOC1"/>
        <w:rPr>
          <w:rFonts w:asciiTheme="minorHAnsi" w:eastAsiaTheme="minorEastAsia" w:hAnsiTheme="minorHAnsi" w:cstheme="minorBidi"/>
          <w:b w:val="0"/>
          <w:color w:val="auto"/>
          <w:sz w:val="22"/>
          <w:szCs w:val="22"/>
          <w:lang w:val="en-AU" w:eastAsia="en-AU"/>
        </w:rPr>
      </w:pPr>
      <w:r>
        <w:t>3</w:t>
      </w:r>
      <w:r>
        <w:rPr>
          <w:rFonts w:asciiTheme="minorHAnsi" w:eastAsiaTheme="minorEastAsia" w:hAnsiTheme="minorHAnsi" w:cstheme="minorBidi"/>
          <w:b w:val="0"/>
          <w:color w:val="auto"/>
          <w:sz w:val="22"/>
          <w:szCs w:val="22"/>
          <w:lang w:val="en-AU" w:eastAsia="en-AU"/>
        </w:rPr>
        <w:tab/>
      </w:r>
      <w:r>
        <w:t>Results</w:t>
      </w:r>
      <w:r>
        <w:tab/>
      </w:r>
      <w:r>
        <w:fldChar w:fldCharType="begin"/>
      </w:r>
      <w:r>
        <w:instrText xml:space="preserve"> PAGEREF _Toc156808429 \h </w:instrText>
      </w:r>
      <w:r>
        <w:fldChar w:fldCharType="separate"/>
      </w:r>
      <w:r>
        <w:t>11</w:t>
      </w:r>
      <w:r>
        <w:fldChar w:fldCharType="end"/>
      </w:r>
    </w:p>
    <w:p w14:paraId="1CBD6F5B" w14:textId="06815C5C" w:rsidR="004A4A0E" w:rsidRDefault="004A4A0E">
      <w:pPr>
        <w:pStyle w:val="TOC2"/>
        <w:rPr>
          <w:rFonts w:asciiTheme="minorHAnsi" w:eastAsiaTheme="minorEastAsia" w:hAnsiTheme="minorHAnsi" w:cstheme="minorBidi"/>
          <w:bCs w:val="0"/>
          <w:sz w:val="22"/>
          <w:szCs w:val="22"/>
        </w:rPr>
      </w:pPr>
      <w:r>
        <w:t>3.1</w:t>
      </w:r>
      <w:r>
        <w:rPr>
          <w:rFonts w:asciiTheme="minorHAnsi" w:eastAsiaTheme="minorEastAsia" w:hAnsiTheme="minorHAnsi" w:cstheme="minorBidi"/>
          <w:bCs w:val="0"/>
          <w:sz w:val="22"/>
          <w:szCs w:val="22"/>
        </w:rPr>
        <w:tab/>
      </w:r>
      <w:r>
        <w:t>Hog deer abundance and density</w:t>
      </w:r>
      <w:r>
        <w:tab/>
      </w:r>
      <w:r>
        <w:fldChar w:fldCharType="begin"/>
      </w:r>
      <w:r>
        <w:instrText xml:space="preserve"> PAGEREF _Toc156808430 \h </w:instrText>
      </w:r>
      <w:r>
        <w:fldChar w:fldCharType="separate"/>
      </w:r>
      <w:r>
        <w:t>11</w:t>
      </w:r>
      <w:r>
        <w:fldChar w:fldCharType="end"/>
      </w:r>
    </w:p>
    <w:p w14:paraId="2A65B90C" w14:textId="288B5807" w:rsidR="004A4A0E" w:rsidRDefault="004A4A0E">
      <w:pPr>
        <w:pStyle w:val="TOC3"/>
        <w:rPr>
          <w:rFonts w:asciiTheme="minorHAnsi" w:eastAsiaTheme="minorEastAsia" w:hAnsiTheme="minorHAnsi" w:cstheme="minorBidi"/>
          <w:sz w:val="22"/>
          <w:szCs w:val="22"/>
          <w:lang w:eastAsia="en-AU"/>
        </w:rPr>
      </w:pPr>
      <w:r>
        <w:t>3.1.1</w:t>
      </w:r>
      <w:r>
        <w:rPr>
          <w:rFonts w:asciiTheme="minorHAnsi" w:eastAsiaTheme="minorEastAsia" w:hAnsiTheme="minorHAnsi" w:cstheme="minorBidi"/>
          <w:sz w:val="22"/>
          <w:szCs w:val="22"/>
          <w:lang w:eastAsia="en-AU"/>
        </w:rPr>
        <w:tab/>
      </w:r>
      <w:r>
        <w:t>Detection of deer</w:t>
      </w:r>
      <w:r>
        <w:tab/>
      </w:r>
      <w:r>
        <w:fldChar w:fldCharType="begin"/>
      </w:r>
      <w:r>
        <w:instrText xml:space="preserve"> PAGEREF _Toc156808431 \h </w:instrText>
      </w:r>
      <w:r>
        <w:fldChar w:fldCharType="separate"/>
      </w:r>
      <w:r>
        <w:t>11</w:t>
      </w:r>
      <w:r>
        <w:fldChar w:fldCharType="end"/>
      </w:r>
    </w:p>
    <w:p w14:paraId="1B78C3AC" w14:textId="777A3F92" w:rsidR="004A4A0E" w:rsidRDefault="004A4A0E">
      <w:pPr>
        <w:pStyle w:val="TOC3"/>
        <w:rPr>
          <w:rFonts w:asciiTheme="minorHAnsi" w:eastAsiaTheme="minorEastAsia" w:hAnsiTheme="minorHAnsi" w:cstheme="minorBidi"/>
          <w:sz w:val="22"/>
          <w:szCs w:val="22"/>
          <w:lang w:eastAsia="en-AU"/>
        </w:rPr>
      </w:pPr>
      <w:r>
        <w:t>3.1.2</w:t>
      </w:r>
      <w:r>
        <w:rPr>
          <w:rFonts w:asciiTheme="minorHAnsi" w:eastAsiaTheme="minorEastAsia" w:hAnsiTheme="minorHAnsi" w:cstheme="minorBidi"/>
          <w:sz w:val="22"/>
          <w:szCs w:val="22"/>
          <w:lang w:eastAsia="en-AU"/>
        </w:rPr>
        <w:tab/>
      </w:r>
      <w:r>
        <w:t>Distance sampling</w:t>
      </w:r>
      <w:r>
        <w:tab/>
      </w:r>
      <w:r>
        <w:fldChar w:fldCharType="begin"/>
      </w:r>
      <w:r>
        <w:instrText xml:space="preserve"> PAGEREF _Toc156808432 \h </w:instrText>
      </w:r>
      <w:r>
        <w:fldChar w:fldCharType="separate"/>
      </w:r>
      <w:r>
        <w:t>11</w:t>
      </w:r>
      <w:r>
        <w:fldChar w:fldCharType="end"/>
      </w:r>
    </w:p>
    <w:p w14:paraId="02F76DD0" w14:textId="01853733" w:rsidR="004A4A0E" w:rsidRDefault="004A4A0E">
      <w:pPr>
        <w:pStyle w:val="TOC3"/>
        <w:rPr>
          <w:rFonts w:asciiTheme="minorHAnsi" w:eastAsiaTheme="minorEastAsia" w:hAnsiTheme="minorHAnsi" w:cstheme="minorBidi"/>
          <w:sz w:val="22"/>
          <w:szCs w:val="22"/>
          <w:lang w:eastAsia="en-AU"/>
        </w:rPr>
      </w:pPr>
      <w:r>
        <w:t>3.1.3</w:t>
      </w:r>
      <w:r>
        <w:rPr>
          <w:rFonts w:asciiTheme="minorHAnsi" w:eastAsiaTheme="minorEastAsia" w:hAnsiTheme="minorHAnsi" w:cstheme="minorBidi"/>
          <w:sz w:val="22"/>
          <w:szCs w:val="22"/>
          <w:lang w:eastAsia="en-AU"/>
        </w:rPr>
        <w:tab/>
      </w:r>
      <w:r>
        <w:t>Drivers of abundance</w:t>
      </w:r>
      <w:r>
        <w:tab/>
      </w:r>
      <w:r>
        <w:fldChar w:fldCharType="begin"/>
      </w:r>
      <w:r>
        <w:instrText xml:space="preserve"> PAGEREF _Toc156808433 \h </w:instrText>
      </w:r>
      <w:r>
        <w:fldChar w:fldCharType="separate"/>
      </w:r>
      <w:r>
        <w:t>12</w:t>
      </w:r>
      <w:r>
        <w:fldChar w:fldCharType="end"/>
      </w:r>
    </w:p>
    <w:p w14:paraId="693C6D3F" w14:textId="5A7EAB13" w:rsidR="004A4A0E" w:rsidRDefault="004A4A0E">
      <w:pPr>
        <w:pStyle w:val="TOC3"/>
        <w:rPr>
          <w:rFonts w:asciiTheme="minorHAnsi" w:eastAsiaTheme="minorEastAsia" w:hAnsiTheme="minorHAnsi" w:cstheme="minorBidi"/>
          <w:sz w:val="22"/>
          <w:szCs w:val="22"/>
          <w:lang w:eastAsia="en-AU"/>
        </w:rPr>
      </w:pPr>
      <w:r>
        <w:t>3.1.4</w:t>
      </w:r>
      <w:r>
        <w:rPr>
          <w:rFonts w:asciiTheme="minorHAnsi" w:eastAsiaTheme="minorEastAsia" w:hAnsiTheme="minorHAnsi" w:cstheme="minorBidi"/>
          <w:sz w:val="22"/>
          <w:szCs w:val="22"/>
          <w:lang w:eastAsia="en-AU"/>
        </w:rPr>
        <w:tab/>
      </w:r>
      <w:r>
        <w:t>Hog deer distribution</w:t>
      </w:r>
      <w:r>
        <w:tab/>
      </w:r>
      <w:r>
        <w:fldChar w:fldCharType="begin"/>
      </w:r>
      <w:r>
        <w:instrText xml:space="preserve"> PAGEREF _Toc156808434 \h </w:instrText>
      </w:r>
      <w:r>
        <w:fldChar w:fldCharType="separate"/>
      </w:r>
      <w:r>
        <w:t>15</w:t>
      </w:r>
      <w:r>
        <w:fldChar w:fldCharType="end"/>
      </w:r>
    </w:p>
    <w:p w14:paraId="4E37FBEE" w14:textId="39796AEB" w:rsidR="004A4A0E" w:rsidRDefault="004A4A0E">
      <w:pPr>
        <w:pStyle w:val="TOC2"/>
        <w:rPr>
          <w:rFonts w:asciiTheme="minorHAnsi" w:eastAsiaTheme="minorEastAsia" w:hAnsiTheme="minorHAnsi" w:cstheme="minorBidi"/>
          <w:bCs w:val="0"/>
          <w:sz w:val="22"/>
          <w:szCs w:val="22"/>
        </w:rPr>
      </w:pPr>
      <w:r>
        <w:t>3.2</w:t>
      </w:r>
      <w:r>
        <w:rPr>
          <w:rFonts w:asciiTheme="minorHAnsi" w:eastAsiaTheme="minorEastAsia" w:hAnsiTheme="minorHAnsi" w:cstheme="minorBidi"/>
          <w:bCs w:val="0"/>
          <w:sz w:val="22"/>
          <w:szCs w:val="22"/>
        </w:rPr>
        <w:tab/>
      </w:r>
      <w:r>
        <w:t>Population genetics of Hog deer</w:t>
      </w:r>
      <w:r>
        <w:tab/>
      </w:r>
      <w:r>
        <w:fldChar w:fldCharType="begin"/>
      </w:r>
      <w:r>
        <w:instrText xml:space="preserve"> PAGEREF _Toc156808435 \h </w:instrText>
      </w:r>
      <w:r>
        <w:fldChar w:fldCharType="separate"/>
      </w:r>
      <w:r>
        <w:t>16</w:t>
      </w:r>
      <w:r>
        <w:fldChar w:fldCharType="end"/>
      </w:r>
    </w:p>
    <w:p w14:paraId="54C8B579" w14:textId="29F1AC86" w:rsidR="004A4A0E" w:rsidRDefault="004A4A0E">
      <w:pPr>
        <w:pStyle w:val="TOC3"/>
        <w:rPr>
          <w:rFonts w:asciiTheme="minorHAnsi" w:eastAsiaTheme="minorEastAsia" w:hAnsiTheme="minorHAnsi" w:cstheme="minorBidi"/>
          <w:sz w:val="22"/>
          <w:szCs w:val="22"/>
          <w:lang w:eastAsia="en-AU"/>
        </w:rPr>
      </w:pPr>
      <w:r>
        <w:t>3.2.1</w:t>
      </w:r>
      <w:r>
        <w:rPr>
          <w:rFonts w:asciiTheme="minorHAnsi" w:eastAsiaTheme="minorEastAsia" w:hAnsiTheme="minorHAnsi" w:cstheme="minorBidi"/>
          <w:sz w:val="22"/>
          <w:szCs w:val="22"/>
          <w:lang w:eastAsia="en-AU"/>
        </w:rPr>
        <w:tab/>
      </w:r>
      <w:r>
        <w:t>Sample collection and genotyping</w:t>
      </w:r>
      <w:r>
        <w:tab/>
      </w:r>
      <w:r>
        <w:fldChar w:fldCharType="begin"/>
      </w:r>
      <w:r>
        <w:instrText xml:space="preserve"> PAGEREF _Toc156808436 \h </w:instrText>
      </w:r>
      <w:r>
        <w:fldChar w:fldCharType="separate"/>
      </w:r>
      <w:r>
        <w:t>16</w:t>
      </w:r>
      <w:r>
        <w:fldChar w:fldCharType="end"/>
      </w:r>
    </w:p>
    <w:p w14:paraId="32E6BEE5" w14:textId="24E29CE9" w:rsidR="004A4A0E" w:rsidRDefault="004A4A0E">
      <w:pPr>
        <w:pStyle w:val="TOC3"/>
        <w:rPr>
          <w:rFonts w:asciiTheme="minorHAnsi" w:eastAsiaTheme="minorEastAsia" w:hAnsiTheme="minorHAnsi" w:cstheme="minorBidi"/>
          <w:sz w:val="22"/>
          <w:szCs w:val="22"/>
          <w:lang w:eastAsia="en-AU"/>
        </w:rPr>
      </w:pPr>
      <w:r>
        <w:t>3.2.2</w:t>
      </w:r>
      <w:r>
        <w:rPr>
          <w:rFonts w:asciiTheme="minorHAnsi" w:eastAsiaTheme="minorEastAsia" w:hAnsiTheme="minorHAnsi" w:cstheme="minorBidi"/>
          <w:sz w:val="22"/>
          <w:szCs w:val="22"/>
          <w:lang w:eastAsia="en-AU"/>
        </w:rPr>
        <w:tab/>
      </w:r>
      <w:r>
        <w:t>Population structure</w:t>
      </w:r>
      <w:r>
        <w:tab/>
      </w:r>
      <w:r>
        <w:fldChar w:fldCharType="begin"/>
      </w:r>
      <w:r>
        <w:instrText xml:space="preserve"> PAGEREF _Toc156808437 \h </w:instrText>
      </w:r>
      <w:r>
        <w:fldChar w:fldCharType="separate"/>
      </w:r>
      <w:r>
        <w:t>16</w:t>
      </w:r>
      <w:r>
        <w:fldChar w:fldCharType="end"/>
      </w:r>
    </w:p>
    <w:p w14:paraId="59362C29" w14:textId="7AC79C4D" w:rsidR="004A4A0E" w:rsidRDefault="004A4A0E">
      <w:pPr>
        <w:pStyle w:val="TOC3"/>
        <w:rPr>
          <w:rFonts w:asciiTheme="minorHAnsi" w:eastAsiaTheme="minorEastAsia" w:hAnsiTheme="minorHAnsi" w:cstheme="minorBidi"/>
          <w:sz w:val="22"/>
          <w:szCs w:val="22"/>
          <w:lang w:eastAsia="en-AU"/>
        </w:rPr>
      </w:pPr>
      <w:r w:rsidRPr="00F42C0B">
        <w:rPr>
          <w:lang w:val="en-GB"/>
        </w:rPr>
        <w:t>3.2.3</w:t>
      </w:r>
      <w:r>
        <w:rPr>
          <w:rFonts w:asciiTheme="minorHAnsi" w:eastAsiaTheme="minorEastAsia" w:hAnsiTheme="minorHAnsi" w:cstheme="minorBidi"/>
          <w:sz w:val="22"/>
          <w:szCs w:val="22"/>
          <w:lang w:eastAsia="en-AU"/>
        </w:rPr>
        <w:tab/>
      </w:r>
      <w:r w:rsidRPr="00F42C0B">
        <w:rPr>
          <w:lang w:val="en-GB"/>
        </w:rPr>
        <w:t>Dispersal</w:t>
      </w:r>
      <w:r>
        <w:tab/>
      </w:r>
      <w:r>
        <w:fldChar w:fldCharType="begin"/>
      </w:r>
      <w:r>
        <w:instrText xml:space="preserve"> PAGEREF _Toc156808440 \h </w:instrText>
      </w:r>
      <w:r>
        <w:fldChar w:fldCharType="separate"/>
      </w:r>
      <w:r>
        <w:t>18</w:t>
      </w:r>
      <w:r>
        <w:fldChar w:fldCharType="end"/>
      </w:r>
    </w:p>
    <w:p w14:paraId="0E48F9FD" w14:textId="57539C6D" w:rsidR="004A4A0E" w:rsidRDefault="004A4A0E">
      <w:pPr>
        <w:pStyle w:val="TOC3"/>
        <w:rPr>
          <w:rFonts w:asciiTheme="minorHAnsi" w:eastAsiaTheme="minorEastAsia" w:hAnsiTheme="minorHAnsi" w:cstheme="minorBidi"/>
          <w:sz w:val="22"/>
          <w:szCs w:val="22"/>
          <w:lang w:eastAsia="en-AU"/>
        </w:rPr>
      </w:pPr>
      <w:r>
        <w:t>3.2.4</w:t>
      </w:r>
      <w:r>
        <w:rPr>
          <w:rFonts w:asciiTheme="minorHAnsi" w:eastAsiaTheme="minorEastAsia" w:hAnsiTheme="minorHAnsi" w:cstheme="minorBidi"/>
          <w:sz w:val="22"/>
          <w:szCs w:val="22"/>
          <w:lang w:eastAsia="en-AU"/>
        </w:rPr>
        <w:tab/>
      </w:r>
      <w:r>
        <w:t>Genetic diversity and effective population size</w:t>
      </w:r>
      <w:r>
        <w:tab/>
      </w:r>
      <w:r>
        <w:fldChar w:fldCharType="begin"/>
      </w:r>
      <w:r>
        <w:instrText xml:space="preserve"> PAGEREF _Toc156808441 \h </w:instrText>
      </w:r>
      <w:r>
        <w:fldChar w:fldCharType="separate"/>
      </w:r>
      <w:r>
        <w:t>21</w:t>
      </w:r>
      <w:r>
        <w:fldChar w:fldCharType="end"/>
      </w:r>
    </w:p>
    <w:p w14:paraId="20AB1144" w14:textId="7489057E" w:rsidR="004A4A0E" w:rsidRDefault="004A4A0E">
      <w:pPr>
        <w:pStyle w:val="TOC1"/>
        <w:rPr>
          <w:rFonts w:asciiTheme="minorHAnsi" w:eastAsiaTheme="minorEastAsia" w:hAnsiTheme="minorHAnsi" w:cstheme="minorBidi"/>
          <w:b w:val="0"/>
          <w:color w:val="auto"/>
          <w:sz w:val="22"/>
          <w:szCs w:val="22"/>
          <w:lang w:val="en-AU" w:eastAsia="en-AU"/>
        </w:rPr>
      </w:pPr>
      <w:r>
        <w:t>4</w:t>
      </w:r>
      <w:r>
        <w:rPr>
          <w:rFonts w:asciiTheme="minorHAnsi" w:eastAsiaTheme="minorEastAsia" w:hAnsiTheme="minorHAnsi" w:cstheme="minorBidi"/>
          <w:b w:val="0"/>
          <w:color w:val="auto"/>
          <w:sz w:val="22"/>
          <w:szCs w:val="22"/>
          <w:lang w:val="en-AU" w:eastAsia="en-AU"/>
        </w:rPr>
        <w:tab/>
      </w:r>
      <w:r>
        <w:t>Discussion</w:t>
      </w:r>
      <w:r>
        <w:tab/>
      </w:r>
      <w:r>
        <w:fldChar w:fldCharType="begin"/>
      </w:r>
      <w:r>
        <w:instrText xml:space="preserve"> PAGEREF _Toc156808444 \h </w:instrText>
      </w:r>
      <w:r>
        <w:fldChar w:fldCharType="separate"/>
      </w:r>
      <w:r>
        <w:t>22</w:t>
      </w:r>
      <w:r>
        <w:fldChar w:fldCharType="end"/>
      </w:r>
    </w:p>
    <w:p w14:paraId="5DC21393" w14:textId="4FC50E51" w:rsidR="004A4A0E" w:rsidRDefault="004A4A0E">
      <w:pPr>
        <w:pStyle w:val="TOC2"/>
        <w:rPr>
          <w:rFonts w:asciiTheme="minorHAnsi" w:eastAsiaTheme="minorEastAsia" w:hAnsiTheme="minorHAnsi" w:cstheme="minorBidi"/>
          <w:bCs w:val="0"/>
          <w:sz w:val="22"/>
          <w:szCs w:val="22"/>
        </w:rPr>
      </w:pPr>
      <w:r>
        <w:t>4.1</w:t>
      </w:r>
      <w:r>
        <w:rPr>
          <w:rFonts w:asciiTheme="minorHAnsi" w:eastAsiaTheme="minorEastAsia" w:hAnsiTheme="minorHAnsi" w:cstheme="minorBidi"/>
          <w:bCs w:val="0"/>
          <w:sz w:val="22"/>
          <w:szCs w:val="22"/>
        </w:rPr>
        <w:tab/>
      </w:r>
      <w:r>
        <w:t>Hog deer genetics</w:t>
      </w:r>
      <w:r>
        <w:tab/>
      </w:r>
      <w:r>
        <w:fldChar w:fldCharType="begin"/>
      </w:r>
      <w:r>
        <w:instrText xml:space="preserve"> PAGEREF _Toc156808445 \h </w:instrText>
      </w:r>
      <w:r>
        <w:fldChar w:fldCharType="separate"/>
      </w:r>
      <w:r>
        <w:t>22</w:t>
      </w:r>
      <w:r>
        <w:fldChar w:fldCharType="end"/>
      </w:r>
    </w:p>
    <w:p w14:paraId="7975DF3E" w14:textId="01F7B2A7" w:rsidR="004A4A0E" w:rsidRDefault="004A4A0E">
      <w:pPr>
        <w:pStyle w:val="TOC2"/>
        <w:rPr>
          <w:rFonts w:asciiTheme="minorHAnsi" w:eastAsiaTheme="minorEastAsia" w:hAnsiTheme="minorHAnsi" w:cstheme="minorBidi"/>
          <w:bCs w:val="0"/>
          <w:sz w:val="22"/>
          <w:szCs w:val="22"/>
        </w:rPr>
      </w:pPr>
      <w:r>
        <w:t>4.2</w:t>
      </w:r>
      <w:r>
        <w:rPr>
          <w:rFonts w:asciiTheme="minorHAnsi" w:eastAsiaTheme="minorEastAsia" w:hAnsiTheme="minorHAnsi" w:cstheme="minorBidi"/>
          <w:bCs w:val="0"/>
          <w:sz w:val="22"/>
          <w:szCs w:val="22"/>
        </w:rPr>
        <w:tab/>
      </w:r>
      <w:r>
        <w:t>Conclusions</w:t>
      </w:r>
      <w:r>
        <w:tab/>
      </w:r>
      <w:r>
        <w:fldChar w:fldCharType="begin"/>
      </w:r>
      <w:r>
        <w:instrText xml:space="preserve"> PAGEREF _Toc156808446 \h </w:instrText>
      </w:r>
      <w:r>
        <w:fldChar w:fldCharType="separate"/>
      </w:r>
      <w:r>
        <w:t>25</w:t>
      </w:r>
      <w:r>
        <w:fldChar w:fldCharType="end"/>
      </w:r>
    </w:p>
    <w:p w14:paraId="3A023C7E" w14:textId="112BFFC4" w:rsidR="004A4A0E" w:rsidRDefault="004A4A0E">
      <w:pPr>
        <w:pStyle w:val="TOC1"/>
        <w:rPr>
          <w:rFonts w:asciiTheme="minorHAnsi" w:eastAsiaTheme="minorEastAsia" w:hAnsiTheme="minorHAnsi" w:cstheme="minorBidi"/>
          <w:b w:val="0"/>
          <w:color w:val="auto"/>
          <w:sz w:val="22"/>
          <w:szCs w:val="22"/>
          <w:lang w:val="en-AU" w:eastAsia="en-AU"/>
        </w:rPr>
      </w:pPr>
      <w:r>
        <w:t>5</w:t>
      </w:r>
      <w:r>
        <w:rPr>
          <w:rFonts w:asciiTheme="minorHAnsi" w:eastAsiaTheme="minorEastAsia" w:hAnsiTheme="minorHAnsi" w:cstheme="minorBidi"/>
          <w:b w:val="0"/>
          <w:color w:val="auto"/>
          <w:sz w:val="22"/>
          <w:szCs w:val="22"/>
          <w:lang w:val="en-AU" w:eastAsia="en-AU"/>
        </w:rPr>
        <w:tab/>
      </w:r>
      <w:r>
        <w:t>References</w:t>
      </w:r>
      <w:r>
        <w:tab/>
      </w:r>
      <w:r>
        <w:fldChar w:fldCharType="begin"/>
      </w:r>
      <w:r>
        <w:instrText xml:space="preserve"> PAGEREF _Toc156808447 \h </w:instrText>
      </w:r>
      <w:r>
        <w:fldChar w:fldCharType="separate"/>
      </w:r>
      <w:r>
        <w:t>26</w:t>
      </w:r>
      <w:r>
        <w:fldChar w:fldCharType="end"/>
      </w:r>
    </w:p>
    <w:p w14:paraId="02D78811" w14:textId="7EBEC7D4" w:rsidR="004A4A0E" w:rsidRDefault="004A4A0E">
      <w:pPr>
        <w:pStyle w:val="TOC1"/>
        <w:rPr>
          <w:rFonts w:asciiTheme="minorHAnsi" w:eastAsiaTheme="minorEastAsia" w:hAnsiTheme="minorHAnsi" w:cstheme="minorBidi"/>
          <w:b w:val="0"/>
          <w:color w:val="auto"/>
          <w:sz w:val="22"/>
          <w:szCs w:val="22"/>
          <w:lang w:val="en-AU" w:eastAsia="en-AU"/>
        </w:rPr>
      </w:pPr>
      <w:r>
        <w:t>Appendix</w:t>
      </w:r>
      <w:r>
        <w:tab/>
      </w:r>
      <w:r>
        <w:fldChar w:fldCharType="begin"/>
      </w:r>
      <w:r>
        <w:instrText xml:space="preserve"> PAGEREF _Toc156808448 \h </w:instrText>
      </w:r>
      <w:r>
        <w:fldChar w:fldCharType="separate"/>
      </w:r>
      <w:r>
        <w:t>30</w:t>
      </w:r>
      <w:r>
        <w:fldChar w:fldCharType="end"/>
      </w:r>
    </w:p>
    <w:p w14:paraId="515C2705" w14:textId="4D279993" w:rsidR="001B7F1C" w:rsidRPr="00243764" w:rsidRDefault="001B7F1C" w:rsidP="0071429D">
      <w:r>
        <w:rPr>
          <w:b/>
          <w:noProof/>
        </w:rPr>
        <w:fldChar w:fldCharType="end"/>
      </w:r>
    </w:p>
    <w:p w14:paraId="5751C52E" w14:textId="77777777" w:rsidR="001B7F1C" w:rsidRPr="00243764" w:rsidRDefault="001B7F1C" w:rsidP="00B2382F">
      <w:pPr>
        <w:pStyle w:val="TOCtitle"/>
      </w:pPr>
      <w:r w:rsidRPr="00243764">
        <w:br w:type="page"/>
      </w:r>
      <w:r w:rsidRPr="00243764">
        <w:lastRenderedPageBreak/>
        <w:t>Tables</w:t>
      </w:r>
    </w:p>
    <w:p w14:paraId="6D04DFA7" w14:textId="5CCC3FE8" w:rsidR="004A4A0E" w:rsidRDefault="001B7F1C">
      <w:pPr>
        <w:pStyle w:val="TableofFigures"/>
        <w:rPr>
          <w:rFonts w:asciiTheme="minorHAnsi" w:eastAsiaTheme="minorEastAsia" w:hAnsiTheme="minorHAnsi" w:cstheme="minorBidi"/>
          <w:sz w:val="22"/>
          <w:szCs w:val="22"/>
          <w:lang w:eastAsia="en-AU"/>
        </w:rPr>
      </w:pPr>
      <w:r>
        <w:fldChar w:fldCharType="begin"/>
      </w:r>
      <w:r>
        <w:instrText xml:space="preserve"> TOC \t "Caption - Table" \c "Table" </w:instrText>
      </w:r>
      <w:r>
        <w:fldChar w:fldCharType="separate"/>
      </w:r>
      <w:r w:rsidR="004A4A0E">
        <w:t>Table 1. Descriptions of the covariates used to model deer density.</w:t>
      </w:r>
      <w:r w:rsidR="004A4A0E">
        <w:tab/>
      </w:r>
      <w:r w:rsidR="004A4A0E">
        <w:fldChar w:fldCharType="begin"/>
      </w:r>
      <w:r w:rsidR="004A4A0E">
        <w:instrText xml:space="preserve"> PAGEREF _Toc156808449 \h </w:instrText>
      </w:r>
      <w:r w:rsidR="004A4A0E">
        <w:fldChar w:fldCharType="separate"/>
      </w:r>
      <w:r w:rsidR="004A4A0E">
        <w:t>8</w:t>
      </w:r>
      <w:r w:rsidR="004A4A0E">
        <w:fldChar w:fldCharType="end"/>
      </w:r>
    </w:p>
    <w:p w14:paraId="6F04FA6F" w14:textId="12552F66" w:rsidR="004A4A0E" w:rsidRDefault="004A4A0E">
      <w:pPr>
        <w:pStyle w:val="TableofFigures"/>
        <w:rPr>
          <w:rFonts w:asciiTheme="minorHAnsi" w:eastAsiaTheme="minorEastAsia" w:hAnsiTheme="minorHAnsi" w:cstheme="minorBidi"/>
          <w:sz w:val="22"/>
          <w:szCs w:val="22"/>
          <w:lang w:eastAsia="en-AU"/>
        </w:rPr>
      </w:pPr>
      <w:r>
        <w:t>Table 2. Model selection table for deer detection.</w:t>
      </w:r>
      <w:r>
        <w:tab/>
      </w:r>
      <w:r>
        <w:fldChar w:fldCharType="begin"/>
      </w:r>
      <w:r>
        <w:instrText xml:space="preserve"> PAGEREF _Toc156808450 \h </w:instrText>
      </w:r>
      <w:r>
        <w:fldChar w:fldCharType="separate"/>
      </w:r>
      <w:r>
        <w:t>11</w:t>
      </w:r>
      <w:r>
        <w:fldChar w:fldCharType="end"/>
      </w:r>
    </w:p>
    <w:p w14:paraId="2D085C67" w14:textId="6302507A" w:rsidR="004A4A0E" w:rsidRDefault="004A4A0E">
      <w:pPr>
        <w:pStyle w:val="TableofFigures"/>
        <w:rPr>
          <w:rFonts w:asciiTheme="minorHAnsi" w:eastAsiaTheme="minorEastAsia" w:hAnsiTheme="minorHAnsi" w:cstheme="minorBidi"/>
          <w:sz w:val="22"/>
          <w:szCs w:val="22"/>
          <w:lang w:eastAsia="en-AU"/>
        </w:rPr>
      </w:pPr>
      <w:r>
        <w:t>Table 3. Model-based estimates of Hog deer abundance (N) on public land in the Gippsland region of Victoria. SD – standard deviation, CV – coefficient of variation, 5%, 95% – lower and upper limits of the 90% credible interval (CI). Density – average density (deer/km</w:t>
      </w:r>
      <w:r w:rsidRPr="001176BB">
        <w:rPr>
          <w:vertAlign w:val="superscript"/>
        </w:rPr>
        <w:t>2</w:t>
      </w:r>
      <w:r>
        <w:t>).</w:t>
      </w:r>
      <w:r>
        <w:tab/>
      </w:r>
      <w:r>
        <w:fldChar w:fldCharType="begin"/>
      </w:r>
      <w:r>
        <w:instrText xml:space="preserve"> PAGEREF _Toc156808451 \h </w:instrText>
      </w:r>
      <w:r>
        <w:fldChar w:fldCharType="separate"/>
      </w:r>
      <w:r>
        <w:t>13</w:t>
      </w:r>
      <w:r>
        <w:fldChar w:fldCharType="end"/>
      </w:r>
    </w:p>
    <w:p w14:paraId="34CD9A6F" w14:textId="1830C1FB" w:rsidR="004A4A0E" w:rsidRDefault="004A4A0E">
      <w:pPr>
        <w:pStyle w:val="TableofFigures"/>
        <w:rPr>
          <w:rFonts w:asciiTheme="minorHAnsi" w:eastAsiaTheme="minorEastAsia" w:hAnsiTheme="minorHAnsi" w:cstheme="minorBidi"/>
          <w:sz w:val="22"/>
          <w:szCs w:val="22"/>
          <w:lang w:eastAsia="en-AU"/>
        </w:rPr>
      </w:pPr>
      <w:r>
        <w:t xml:space="preserve">Table 4. Pairwise </w:t>
      </w:r>
      <w:r w:rsidRPr="001176BB">
        <w:rPr>
          <w:i/>
          <w:iCs/>
        </w:rPr>
        <w:t xml:space="preserve">FST </w:t>
      </w:r>
      <w:r>
        <w:t xml:space="preserve">statistic between clusters. </w:t>
      </w:r>
      <w:r w:rsidRPr="001176BB">
        <w:rPr>
          <w:i/>
          <w:iCs/>
        </w:rPr>
        <w:t xml:space="preserve">P </w:t>
      </w:r>
      <w:r>
        <w:t>values are above the diagonal.</w:t>
      </w:r>
      <w:r>
        <w:tab/>
      </w:r>
      <w:r>
        <w:fldChar w:fldCharType="begin"/>
      </w:r>
      <w:r>
        <w:instrText xml:space="preserve"> PAGEREF _Toc156808452 \h </w:instrText>
      </w:r>
      <w:r>
        <w:fldChar w:fldCharType="separate"/>
      </w:r>
      <w:r>
        <w:t>18</w:t>
      </w:r>
      <w:r>
        <w:fldChar w:fldCharType="end"/>
      </w:r>
    </w:p>
    <w:p w14:paraId="4EAA64F2" w14:textId="340D4C10" w:rsidR="004A4A0E" w:rsidRDefault="004A4A0E">
      <w:pPr>
        <w:pStyle w:val="TableofFigures"/>
        <w:rPr>
          <w:rFonts w:asciiTheme="minorHAnsi" w:eastAsiaTheme="minorEastAsia" w:hAnsiTheme="minorHAnsi" w:cstheme="minorBidi"/>
          <w:sz w:val="22"/>
          <w:szCs w:val="22"/>
          <w:lang w:eastAsia="en-AU"/>
        </w:rPr>
      </w:pPr>
      <w:r w:rsidRPr="001176BB">
        <w:rPr>
          <w:lang w:val="en-GB"/>
        </w:rPr>
        <w:t>Table 5. Distance between pairs of individuals of different relatedness classes. SD – standard deviation.</w:t>
      </w:r>
      <w:r>
        <w:tab/>
      </w:r>
      <w:r>
        <w:fldChar w:fldCharType="begin"/>
      </w:r>
      <w:r>
        <w:instrText xml:space="preserve"> PAGEREF _Toc156808453 \h </w:instrText>
      </w:r>
      <w:r>
        <w:fldChar w:fldCharType="separate"/>
      </w:r>
      <w:r>
        <w:t>19</w:t>
      </w:r>
      <w:r>
        <w:fldChar w:fldCharType="end"/>
      </w:r>
    </w:p>
    <w:p w14:paraId="79EF82D5" w14:textId="79A13B84" w:rsidR="004A4A0E" w:rsidRDefault="004A4A0E">
      <w:pPr>
        <w:pStyle w:val="TableofFigures"/>
        <w:rPr>
          <w:rFonts w:asciiTheme="minorHAnsi" w:eastAsiaTheme="minorEastAsia" w:hAnsiTheme="minorHAnsi" w:cstheme="minorBidi"/>
          <w:sz w:val="22"/>
          <w:szCs w:val="22"/>
          <w:lang w:eastAsia="en-AU"/>
        </w:rPr>
      </w:pPr>
      <w:r>
        <w:t>Table 6. Diversity statistics. Ne: effective population size including 95% confidence intervals in parentheses, Ho: observed SNP heterozygosity, He expected SNP heterozygosity, FIS: inbreeding coefficient, aHo: observed autosomal heterozygosity, aHe: expected autosomal heterozygosity.</w:t>
      </w:r>
      <w:r>
        <w:tab/>
      </w:r>
      <w:r>
        <w:fldChar w:fldCharType="begin"/>
      </w:r>
      <w:r>
        <w:instrText xml:space="preserve"> PAGEREF _Toc156808454 \h </w:instrText>
      </w:r>
      <w:r>
        <w:fldChar w:fldCharType="separate"/>
      </w:r>
      <w:r>
        <w:t>21</w:t>
      </w:r>
      <w:r>
        <w:fldChar w:fldCharType="end"/>
      </w:r>
    </w:p>
    <w:p w14:paraId="747B2D4C" w14:textId="76FB9882" w:rsidR="004A4A0E" w:rsidRDefault="004A4A0E">
      <w:pPr>
        <w:pStyle w:val="TableofFigures"/>
        <w:rPr>
          <w:rFonts w:asciiTheme="minorHAnsi" w:eastAsiaTheme="minorEastAsia" w:hAnsiTheme="minorHAnsi" w:cstheme="minorBidi"/>
          <w:sz w:val="22"/>
          <w:szCs w:val="22"/>
          <w:lang w:eastAsia="en-AU"/>
        </w:rPr>
      </w:pPr>
      <w:r>
        <w:t xml:space="preserve">Table A1. Filtering steps undertaken on the </w:t>
      </w:r>
      <w:r w:rsidRPr="001176BB">
        <w:rPr>
          <w:lang w:val="en-GB"/>
        </w:rPr>
        <w:t>single nucleotide polymorphism (</w:t>
      </w:r>
      <w:r>
        <w:t>SNP) dataset.</w:t>
      </w:r>
      <w:r>
        <w:tab/>
      </w:r>
      <w:r>
        <w:fldChar w:fldCharType="begin"/>
      </w:r>
      <w:r>
        <w:instrText xml:space="preserve"> PAGEREF _Toc156808455 \h </w:instrText>
      </w:r>
      <w:r>
        <w:fldChar w:fldCharType="separate"/>
      </w:r>
      <w:r>
        <w:t>31</w:t>
      </w:r>
      <w:r>
        <w:fldChar w:fldCharType="end"/>
      </w:r>
    </w:p>
    <w:p w14:paraId="0B76BD7A" w14:textId="7A4E4FED" w:rsidR="001B7F1C" w:rsidRPr="00243764" w:rsidRDefault="001B7F1C" w:rsidP="00DC3852">
      <w:pPr>
        <w:pStyle w:val="TableofFigures"/>
      </w:pPr>
      <w:r>
        <w:fldChar w:fldCharType="end"/>
      </w:r>
    </w:p>
    <w:p w14:paraId="654FB56E" w14:textId="77777777" w:rsidR="001B7F1C" w:rsidRPr="00243764" w:rsidRDefault="001B7F1C" w:rsidP="00B2382F">
      <w:pPr>
        <w:pStyle w:val="TOCtitle"/>
      </w:pPr>
      <w:r w:rsidRPr="00243764">
        <w:t>Figures</w:t>
      </w:r>
    </w:p>
    <w:p w14:paraId="48D44AAB" w14:textId="69EBF970" w:rsidR="004A4A0E" w:rsidRDefault="001B7F1C">
      <w:pPr>
        <w:pStyle w:val="TableofFigures"/>
        <w:rPr>
          <w:rFonts w:asciiTheme="minorHAnsi" w:eastAsiaTheme="minorEastAsia" w:hAnsiTheme="minorHAnsi" w:cstheme="minorBidi"/>
          <w:sz w:val="22"/>
          <w:szCs w:val="22"/>
          <w:lang w:eastAsia="en-AU"/>
        </w:rPr>
      </w:pPr>
      <w:r>
        <w:fldChar w:fldCharType="begin"/>
      </w:r>
      <w:r>
        <w:instrText xml:space="preserve"> TOC \t "Caption - Figure" \c </w:instrText>
      </w:r>
      <w:r>
        <w:fldChar w:fldCharType="separate"/>
      </w:r>
      <w:r w:rsidR="004A4A0E">
        <w:t>Figure 1. The Gippsland region of eastern Victoria and its bioregions. Points show the site locations monitored as part of the Hog deer survey or statewide deer survey.</w:t>
      </w:r>
      <w:r w:rsidR="004A4A0E">
        <w:tab/>
      </w:r>
      <w:r w:rsidR="004A4A0E">
        <w:fldChar w:fldCharType="begin"/>
      </w:r>
      <w:r w:rsidR="004A4A0E">
        <w:instrText xml:space="preserve"> PAGEREF _Toc156808456 \h </w:instrText>
      </w:r>
      <w:r w:rsidR="004A4A0E">
        <w:fldChar w:fldCharType="separate"/>
      </w:r>
      <w:r w:rsidR="004A4A0E">
        <w:t>5</w:t>
      </w:r>
      <w:r w:rsidR="004A4A0E">
        <w:fldChar w:fldCharType="end"/>
      </w:r>
    </w:p>
    <w:p w14:paraId="13415A77" w14:textId="5A507B49" w:rsidR="004A4A0E" w:rsidRDefault="004A4A0E">
      <w:pPr>
        <w:pStyle w:val="TableofFigures"/>
        <w:rPr>
          <w:rFonts w:asciiTheme="minorHAnsi" w:eastAsiaTheme="minorEastAsia" w:hAnsiTheme="minorHAnsi" w:cstheme="minorBidi"/>
          <w:sz w:val="22"/>
          <w:szCs w:val="22"/>
          <w:lang w:eastAsia="en-AU"/>
        </w:rPr>
      </w:pPr>
      <w:r>
        <w:t>Figure 2. Detections of Hog deer recorded at each camera site in the Gippsland region. Coloured polygons refer to the bioregions given in Table 1.</w:t>
      </w:r>
      <w:r>
        <w:tab/>
      </w:r>
      <w:r>
        <w:fldChar w:fldCharType="begin"/>
      </w:r>
      <w:r>
        <w:instrText xml:space="preserve"> PAGEREF _Toc156808457 \h </w:instrText>
      </w:r>
      <w:r>
        <w:fldChar w:fldCharType="separate"/>
      </w:r>
      <w:r>
        <w:t>11</w:t>
      </w:r>
      <w:r>
        <w:fldChar w:fldCharType="end"/>
      </w:r>
    </w:p>
    <w:p w14:paraId="4D3840A0" w14:textId="16BD0918" w:rsidR="004A4A0E" w:rsidRDefault="004A4A0E">
      <w:pPr>
        <w:pStyle w:val="TableofFigures"/>
        <w:rPr>
          <w:rFonts w:asciiTheme="minorHAnsi" w:eastAsiaTheme="minorEastAsia" w:hAnsiTheme="minorHAnsi" w:cstheme="minorBidi"/>
          <w:sz w:val="22"/>
          <w:szCs w:val="22"/>
          <w:lang w:eastAsia="en-AU"/>
        </w:rPr>
      </w:pPr>
      <w:r>
        <w:t>Figure 3. Distance-sampling detection process for Hog deer (group size = 1). Bars indicate the frequency distribution of expected distances, and the line indicates the detection function for the average herbaceous understorey cover (50%).</w:t>
      </w:r>
      <w:r>
        <w:tab/>
      </w:r>
      <w:r>
        <w:fldChar w:fldCharType="begin"/>
      </w:r>
      <w:r>
        <w:instrText xml:space="preserve"> PAGEREF _Toc156808458 \h </w:instrText>
      </w:r>
      <w:r>
        <w:fldChar w:fldCharType="separate"/>
      </w:r>
      <w:r>
        <w:t>12</w:t>
      </w:r>
      <w:r>
        <w:fldChar w:fldCharType="end"/>
      </w:r>
    </w:p>
    <w:p w14:paraId="02141937" w14:textId="62B9852B" w:rsidR="004A4A0E" w:rsidRDefault="004A4A0E">
      <w:pPr>
        <w:pStyle w:val="TableofFigures"/>
        <w:rPr>
          <w:rFonts w:asciiTheme="minorHAnsi" w:eastAsiaTheme="minorEastAsia" w:hAnsiTheme="minorHAnsi" w:cstheme="minorBidi"/>
          <w:sz w:val="22"/>
          <w:szCs w:val="22"/>
          <w:lang w:eastAsia="en-AU"/>
        </w:rPr>
      </w:pPr>
      <w:r>
        <w:t>Figure 4. Conditional effects of five covariates used to model the spatial distribution of abundance for Hog deer. The y-axis shows the relative contribution to abundance (log-scale), and the x-axis shows the untransformed covariate values. All parameters were scaled for use within the model with square-root transformations for bare soil, nitrogen, and forest edge. Distance to pastural land was rounded up to the nearest 100 m and log transformed. 50% and 90% confidence bands are shown with dark and light purple shading.</w:t>
      </w:r>
      <w:r>
        <w:tab/>
      </w:r>
      <w:r>
        <w:fldChar w:fldCharType="begin"/>
      </w:r>
      <w:r>
        <w:instrText xml:space="preserve"> PAGEREF _Toc156808459 \h </w:instrText>
      </w:r>
      <w:r>
        <w:fldChar w:fldCharType="separate"/>
      </w:r>
      <w:r>
        <w:t>13</w:t>
      </w:r>
      <w:r>
        <w:fldChar w:fldCharType="end"/>
      </w:r>
    </w:p>
    <w:p w14:paraId="5817F359" w14:textId="0DA9AD68" w:rsidR="004A4A0E" w:rsidRDefault="004A4A0E">
      <w:pPr>
        <w:pStyle w:val="TableofFigures"/>
        <w:rPr>
          <w:rFonts w:asciiTheme="minorHAnsi" w:eastAsiaTheme="minorEastAsia" w:hAnsiTheme="minorHAnsi" w:cstheme="minorBidi"/>
          <w:sz w:val="22"/>
          <w:szCs w:val="22"/>
          <w:lang w:eastAsia="en-AU"/>
        </w:rPr>
      </w:pPr>
      <w:r>
        <w:t>Figure 5. Distribution of Hog deer density (deer/km</w:t>
      </w:r>
      <w:r w:rsidRPr="00B65465">
        <w:rPr>
          <w:vertAlign w:val="superscript"/>
        </w:rPr>
        <w:t>2</w:t>
      </w:r>
      <w:r>
        <w:t>) on public land within the Gippsland region.</w:t>
      </w:r>
      <w:r>
        <w:tab/>
      </w:r>
      <w:r>
        <w:fldChar w:fldCharType="begin"/>
      </w:r>
      <w:r>
        <w:instrText xml:space="preserve"> PAGEREF _Toc156808460 \h </w:instrText>
      </w:r>
      <w:r>
        <w:fldChar w:fldCharType="separate"/>
      </w:r>
      <w:r>
        <w:t>14</w:t>
      </w:r>
      <w:r>
        <w:fldChar w:fldCharType="end"/>
      </w:r>
    </w:p>
    <w:p w14:paraId="29DF8928" w14:textId="5A0CA43A" w:rsidR="004A4A0E" w:rsidRDefault="004A4A0E">
      <w:pPr>
        <w:pStyle w:val="TableofFigures"/>
        <w:rPr>
          <w:rFonts w:asciiTheme="minorHAnsi" w:eastAsiaTheme="minorEastAsia" w:hAnsiTheme="minorHAnsi" w:cstheme="minorBidi"/>
          <w:sz w:val="22"/>
          <w:szCs w:val="22"/>
          <w:lang w:eastAsia="en-AU"/>
        </w:rPr>
      </w:pPr>
      <w:r>
        <w:t>Figure 6. Estimate of the occupied range for Hog deer within the Gippsland region of Victoria. LCI and UCI refer to the bootstrapped 90% confidence intervals for the predicted range that minimised false positive and negative rates.</w:t>
      </w:r>
      <w:r>
        <w:tab/>
      </w:r>
      <w:r>
        <w:fldChar w:fldCharType="begin"/>
      </w:r>
      <w:r>
        <w:instrText xml:space="preserve"> PAGEREF _Toc156808461 \h </w:instrText>
      </w:r>
      <w:r>
        <w:fldChar w:fldCharType="separate"/>
      </w:r>
      <w:r>
        <w:t>15</w:t>
      </w:r>
      <w:r>
        <w:fldChar w:fldCharType="end"/>
      </w:r>
    </w:p>
    <w:p w14:paraId="7F9D9C9E" w14:textId="35CEB640" w:rsidR="004A4A0E" w:rsidRDefault="004A4A0E">
      <w:pPr>
        <w:pStyle w:val="TableofFigures"/>
        <w:rPr>
          <w:rFonts w:asciiTheme="minorHAnsi" w:eastAsiaTheme="minorEastAsia" w:hAnsiTheme="minorHAnsi" w:cstheme="minorBidi"/>
          <w:sz w:val="22"/>
          <w:szCs w:val="22"/>
          <w:lang w:eastAsia="en-AU"/>
        </w:rPr>
      </w:pPr>
      <w:r>
        <w:t xml:space="preserve">Figure 7. Broad sampling locations of 272 Hog deer samples successfully genotyped. Locations are coloured to match the PCA plot (Figure 8), by longitude for the Mainland samples (red-yellow), latitude for </w:t>
      </w:r>
      <w:r>
        <w:lastRenderedPageBreak/>
        <w:t>Wilsons Promontory (light-dark blue) or island (pink and green for Snake and Sunday Island, respectively). Particular sampling locations mentioned in the main text are labelled.</w:t>
      </w:r>
      <w:r>
        <w:tab/>
      </w:r>
      <w:r>
        <w:fldChar w:fldCharType="begin"/>
      </w:r>
      <w:r>
        <w:instrText xml:space="preserve"> PAGEREF _Toc156808462 \h </w:instrText>
      </w:r>
      <w:r>
        <w:fldChar w:fldCharType="separate"/>
      </w:r>
      <w:r>
        <w:t>17</w:t>
      </w:r>
      <w:r>
        <w:fldChar w:fldCharType="end"/>
      </w:r>
    </w:p>
    <w:p w14:paraId="5C8E587A" w14:textId="5F00E912" w:rsidR="004A4A0E" w:rsidRDefault="004A4A0E">
      <w:pPr>
        <w:pStyle w:val="TableofFigures"/>
        <w:rPr>
          <w:rFonts w:asciiTheme="minorHAnsi" w:eastAsiaTheme="minorEastAsia" w:hAnsiTheme="minorHAnsi" w:cstheme="minorBidi"/>
          <w:sz w:val="22"/>
          <w:szCs w:val="22"/>
          <w:lang w:eastAsia="en-AU"/>
        </w:rPr>
      </w:pPr>
      <w:r>
        <w:t>Figure 8. PCA plots of the first two principal components (PC) (which explain 10.3% of the variance in the dataset). Each point represents a sample, coloured to reflect sample location as displayed in Figure 1. Location of points in this plot reflect genetic similarity, so that points that are placed closer together are more genetically similar.</w:t>
      </w:r>
      <w:r>
        <w:tab/>
      </w:r>
      <w:r>
        <w:fldChar w:fldCharType="begin"/>
      </w:r>
      <w:r>
        <w:instrText xml:space="preserve"> PAGEREF _Toc156808463 \h </w:instrText>
      </w:r>
      <w:r>
        <w:fldChar w:fldCharType="separate"/>
      </w:r>
      <w:r>
        <w:t>17</w:t>
      </w:r>
      <w:r>
        <w:fldChar w:fldCharType="end"/>
      </w:r>
    </w:p>
    <w:p w14:paraId="5BE51C8E" w14:textId="0F38967E" w:rsidR="004A4A0E" w:rsidRDefault="004A4A0E">
      <w:pPr>
        <w:pStyle w:val="TableofFigures"/>
        <w:rPr>
          <w:rFonts w:asciiTheme="minorHAnsi" w:eastAsiaTheme="minorEastAsia" w:hAnsiTheme="minorHAnsi" w:cstheme="minorBidi"/>
          <w:sz w:val="22"/>
          <w:szCs w:val="22"/>
          <w:lang w:eastAsia="en-AU"/>
        </w:rPr>
      </w:pPr>
      <w:r>
        <w:t>Figure 9. fastSTRUCTURE results. Each bar represents an individual, grouped by the location at which they were sampled. Wilsons Promontory samples are ordered by latitude, and Mainland samples are ordered by longitude. Colours represent the estimated proportional ancestry from each cluster.</w:t>
      </w:r>
      <w:r>
        <w:tab/>
      </w:r>
      <w:r>
        <w:fldChar w:fldCharType="begin"/>
      </w:r>
      <w:r>
        <w:instrText xml:space="preserve"> PAGEREF _Toc156808464 \h </w:instrText>
      </w:r>
      <w:r>
        <w:fldChar w:fldCharType="separate"/>
      </w:r>
      <w:r>
        <w:t>18</w:t>
      </w:r>
      <w:r>
        <w:fldChar w:fldCharType="end"/>
      </w:r>
    </w:p>
    <w:p w14:paraId="7F85646D" w14:textId="0388F245" w:rsidR="004A4A0E" w:rsidRDefault="004A4A0E">
      <w:pPr>
        <w:pStyle w:val="TableofFigures"/>
        <w:rPr>
          <w:rFonts w:asciiTheme="minorHAnsi" w:eastAsiaTheme="minorEastAsia" w:hAnsiTheme="minorHAnsi" w:cstheme="minorBidi"/>
          <w:sz w:val="22"/>
          <w:szCs w:val="22"/>
          <w:lang w:eastAsia="en-AU"/>
        </w:rPr>
      </w:pPr>
      <w:r>
        <w:t>Figure 10. Close-kin connections. Points represent sampling locations, curved lines indicate distances between first- and second-degree relatives (excluding those that were &lt; 5 km apart). Blue lines indicate second-degree relatives, red lines indicate first-degree relatives.</w:t>
      </w:r>
      <w:r>
        <w:tab/>
      </w:r>
      <w:r>
        <w:fldChar w:fldCharType="begin"/>
      </w:r>
      <w:r>
        <w:instrText xml:space="preserve"> PAGEREF _Toc156808465 \h </w:instrText>
      </w:r>
      <w:r>
        <w:fldChar w:fldCharType="separate"/>
      </w:r>
      <w:r>
        <w:t>19</w:t>
      </w:r>
      <w:r>
        <w:fldChar w:fldCharType="end"/>
      </w:r>
    </w:p>
    <w:p w14:paraId="3B6A9891" w14:textId="0FE538AB" w:rsidR="004A4A0E" w:rsidRDefault="004A4A0E">
      <w:pPr>
        <w:pStyle w:val="TableofFigures"/>
        <w:rPr>
          <w:rFonts w:asciiTheme="minorHAnsi" w:eastAsiaTheme="minorEastAsia" w:hAnsiTheme="minorHAnsi" w:cstheme="minorBidi"/>
          <w:sz w:val="22"/>
          <w:szCs w:val="22"/>
          <w:lang w:eastAsia="en-AU"/>
        </w:rPr>
      </w:pPr>
      <w:r>
        <w:t>Figure 11. Spatial autocorrelation. Top row plots (A and B) show the results for female-female pairs, while bottom row plots (C and D) show the results for male-male pairs. On the left (A and C) are plots of geographic vs genetic distance data, each point represents a pair of individuals. This data was used to build the correlograms on the right (B and D). Each point on the correlograms represents a distance class for which a Mantel test was run, and the y axis represents the Mantel correlation coefficient, r. Points are sized by how many pairs of individuals were found in that distance class and coloured by the log p-value. Significantly positive (p&lt;0.05) values of r indicate a positive relationship between genetic and geographic distance as expected under isolation-by-distance</w:t>
      </w:r>
      <w:r>
        <w:tab/>
      </w:r>
      <w:r>
        <w:fldChar w:fldCharType="begin"/>
      </w:r>
      <w:r>
        <w:instrText xml:space="preserve"> PAGEREF _Toc156808466 \h </w:instrText>
      </w:r>
      <w:r>
        <w:fldChar w:fldCharType="separate"/>
      </w:r>
      <w:r>
        <w:t>20</w:t>
      </w:r>
      <w:r>
        <w:fldChar w:fldCharType="end"/>
      </w:r>
    </w:p>
    <w:p w14:paraId="036BCCF8" w14:textId="5DF2223C" w:rsidR="004A4A0E" w:rsidRDefault="004A4A0E">
      <w:pPr>
        <w:pStyle w:val="TableofFigures"/>
        <w:rPr>
          <w:rFonts w:asciiTheme="minorHAnsi" w:eastAsiaTheme="minorEastAsia" w:hAnsiTheme="minorHAnsi" w:cstheme="minorBidi"/>
          <w:sz w:val="22"/>
          <w:szCs w:val="22"/>
          <w:lang w:eastAsia="en-AU"/>
        </w:rPr>
      </w:pPr>
      <w:r>
        <w:t>Figure 12. Spatial autocorrelation. A) analysis of Wilsons Promontory samples only, and B) analysis of Mainland samples only. Each point on the correlograms represents a distance class for which a Mantel test was run, and the y axis represents the Mantel correlation coefficient, r. Points are sized by how many pairs of individuals were found in that distance class and coloured by the log p-value. Significantly positive (p&lt;0.05) values of r indicate a positive relationship between genetic and geographic distance as expected under isolation-by-distance.</w:t>
      </w:r>
      <w:r>
        <w:tab/>
      </w:r>
      <w:r>
        <w:fldChar w:fldCharType="begin"/>
      </w:r>
      <w:r>
        <w:instrText xml:space="preserve"> PAGEREF _Toc156808467 \h </w:instrText>
      </w:r>
      <w:r>
        <w:fldChar w:fldCharType="separate"/>
      </w:r>
      <w:r>
        <w:t>21</w:t>
      </w:r>
      <w:r>
        <w:fldChar w:fldCharType="end"/>
      </w:r>
    </w:p>
    <w:p w14:paraId="59A2F4D9" w14:textId="2DE801FF" w:rsidR="004A4A0E" w:rsidRDefault="004A4A0E">
      <w:pPr>
        <w:pStyle w:val="TableofFigures"/>
        <w:rPr>
          <w:rFonts w:asciiTheme="minorHAnsi" w:eastAsiaTheme="minorEastAsia" w:hAnsiTheme="minorHAnsi" w:cstheme="minorBidi"/>
          <w:sz w:val="22"/>
          <w:szCs w:val="22"/>
          <w:lang w:eastAsia="en-AU"/>
        </w:rPr>
      </w:pPr>
      <w:r>
        <w:t xml:space="preserve">Figure A1. Posterior predictive checks comparing summary statistics (T) of the predicted counts of deer from snapshot moments during camera trap distance sampling (CTDS), with the observed counts at each site. Summary statistics are the proportion of plots with zero counts, the mean total count, the standard deviation of the total count, and the maximum total count. Pale-blue histograms give the distribution of the summary statistic predicted by the model </w:t>
      </w:r>
      <m:oMath>
        <m:r>
          <m:rPr>
            <m:sty m:val="p"/>
          </m:rPr>
          <w:rPr>
            <w:rFonts w:ascii="Cambria Math" w:hAnsi="Cambria Math"/>
          </w:rPr>
          <m:t>T(yrep)</m:t>
        </m:r>
      </m:oMath>
      <w:r>
        <w:t xml:space="preserve"> and dark-blue bars give the summary statistic for the observed counts </w:t>
      </w:r>
      <m:oMath>
        <m:r>
          <m:rPr>
            <m:sty m:val="p"/>
          </m:rPr>
          <w:rPr>
            <w:rFonts w:ascii="Cambria Math" w:hAnsi="Cambria Math"/>
          </w:rPr>
          <m:t>T(y)</m:t>
        </m:r>
      </m:oMath>
      <w:r>
        <w:t>.</w:t>
      </w:r>
      <w:r>
        <w:tab/>
      </w:r>
      <w:r>
        <w:fldChar w:fldCharType="begin"/>
      </w:r>
      <w:r>
        <w:instrText xml:space="preserve"> PAGEREF _Toc156808468 \h </w:instrText>
      </w:r>
      <w:r>
        <w:fldChar w:fldCharType="separate"/>
      </w:r>
      <w:r>
        <w:t>30</w:t>
      </w:r>
      <w:r>
        <w:fldChar w:fldCharType="end"/>
      </w:r>
    </w:p>
    <w:p w14:paraId="5B980FDB" w14:textId="5D96103B" w:rsidR="004A4A0E" w:rsidRDefault="004A4A0E">
      <w:pPr>
        <w:pStyle w:val="TableofFigures"/>
        <w:rPr>
          <w:rFonts w:asciiTheme="minorHAnsi" w:eastAsiaTheme="minorEastAsia" w:hAnsiTheme="minorHAnsi" w:cstheme="minorBidi"/>
          <w:sz w:val="22"/>
          <w:szCs w:val="22"/>
          <w:lang w:eastAsia="en-AU"/>
        </w:rPr>
      </w:pPr>
      <w:r>
        <w:t>Figure A2. PCA results before filtering on PC2 loadings. Each point represents a sample, coloured to reflect sample location as displayed in Figure 1. Location of points in this plot reflect genetic similarity, so that points that are placed closer together are more similar.</w:t>
      </w:r>
      <w:r>
        <w:tab/>
      </w:r>
      <w:r>
        <w:fldChar w:fldCharType="begin"/>
      </w:r>
      <w:r>
        <w:instrText xml:space="preserve"> PAGEREF _Toc156808469 \h </w:instrText>
      </w:r>
      <w:r>
        <w:fldChar w:fldCharType="separate"/>
      </w:r>
      <w:r>
        <w:t>32</w:t>
      </w:r>
      <w:r>
        <w:fldChar w:fldCharType="end"/>
      </w:r>
    </w:p>
    <w:p w14:paraId="73A53B64" w14:textId="010E64B0" w:rsidR="004A4A0E" w:rsidRDefault="004A4A0E">
      <w:pPr>
        <w:pStyle w:val="TableofFigures"/>
        <w:rPr>
          <w:rFonts w:asciiTheme="minorHAnsi" w:eastAsiaTheme="minorEastAsia" w:hAnsiTheme="minorHAnsi" w:cstheme="minorBidi"/>
          <w:sz w:val="22"/>
          <w:szCs w:val="22"/>
          <w:lang w:eastAsia="en-AU"/>
        </w:rPr>
      </w:pPr>
      <w:r>
        <w:t xml:space="preserve">Figure A3. PCA results after filtering on PC2 loadings (87 </w:t>
      </w:r>
      <w:r w:rsidRPr="00B65465">
        <w:rPr>
          <w:lang w:val="en-GB"/>
        </w:rPr>
        <w:t>single nucleotide polymorphisms (</w:t>
      </w:r>
      <w:r>
        <w:t>SNPs) removed). Each point represents a sample, coloured to reflect sample location as displayed in Figure 1. Location of points in this plot reflect genetic similarity, so that points that are placed closer together are more similar.</w:t>
      </w:r>
      <w:r>
        <w:tab/>
      </w:r>
      <w:r>
        <w:fldChar w:fldCharType="begin"/>
      </w:r>
      <w:r>
        <w:instrText xml:space="preserve"> PAGEREF _Toc156808470 \h </w:instrText>
      </w:r>
      <w:r>
        <w:fldChar w:fldCharType="separate"/>
      </w:r>
      <w:r>
        <w:t>32</w:t>
      </w:r>
      <w:r>
        <w:fldChar w:fldCharType="end"/>
      </w:r>
    </w:p>
    <w:p w14:paraId="3C735B18" w14:textId="689C3FD3" w:rsidR="001B7F1C" w:rsidRPr="00E65A30" w:rsidRDefault="001B7F1C" w:rsidP="00E65A30">
      <w:pPr>
        <w:sectPr w:rsidR="001B7F1C" w:rsidRPr="00E65A30" w:rsidSect="00C657F7">
          <w:footerReference w:type="even" r:id="rId41"/>
          <w:footerReference w:type="default" r:id="rId42"/>
          <w:footerReference w:type="first" r:id="rId43"/>
          <w:pgSz w:w="11907" w:h="16840" w:code="9"/>
          <w:pgMar w:top="1134" w:right="1134" w:bottom="1134" w:left="1134" w:header="709" w:footer="567" w:gutter="0"/>
          <w:pgNumType w:fmt="lowerRoman"/>
          <w:cols w:space="708"/>
          <w:formProt w:val="0"/>
          <w:docGrid w:linePitch="360"/>
        </w:sectPr>
      </w:pPr>
      <w:r>
        <w:rPr>
          <w:noProof/>
          <w:szCs w:val="20"/>
        </w:rPr>
        <w:fldChar w:fldCharType="end"/>
      </w:r>
    </w:p>
    <w:p w14:paraId="307A8275" w14:textId="16FD6A96" w:rsidR="001B7F1C" w:rsidRPr="00B2382F" w:rsidRDefault="001B7F1C" w:rsidP="0071429D">
      <w:pPr>
        <w:pStyle w:val="Heading1"/>
      </w:pPr>
      <w:bookmarkStart w:id="12" w:name="_Toc409798396"/>
      <w:bookmarkStart w:id="13" w:name="_Toc286018759"/>
      <w:bookmarkStart w:id="14" w:name="_Toc156808415"/>
      <w:r w:rsidRPr="00B2382F">
        <w:lastRenderedPageBreak/>
        <w:t>Summary</w:t>
      </w:r>
      <w:bookmarkEnd w:id="12"/>
      <w:bookmarkEnd w:id="13"/>
      <w:bookmarkEnd w:id="14"/>
    </w:p>
    <w:p w14:paraId="77A8CFD6" w14:textId="2739E6D8" w:rsidR="001B7F1C" w:rsidRPr="00AF3F4A" w:rsidRDefault="001B7F1C" w:rsidP="00AF3F4A">
      <w:pPr>
        <w:rPr>
          <w:b/>
          <w:bCs/>
        </w:rPr>
      </w:pPr>
      <w:bookmarkStart w:id="15" w:name="_Toc509242196"/>
      <w:r w:rsidRPr="00AF3F4A">
        <w:rPr>
          <w:b/>
          <w:bCs/>
        </w:rPr>
        <w:t>Context:</w:t>
      </w:r>
      <w:bookmarkEnd w:id="15"/>
    </w:p>
    <w:p w14:paraId="4BC886B8" w14:textId="14F6C38A" w:rsidR="005909FC" w:rsidRDefault="00627454" w:rsidP="005909FC">
      <w:r>
        <w:rPr>
          <w:szCs w:val="20"/>
        </w:rPr>
        <w:t>Hog deer</w:t>
      </w:r>
      <w:r w:rsidR="005909FC">
        <w:rPr>
          <w:szCs w:val="20"/>
        </w:rPr>
        <w:t xml:space="preserve"> (</w:t>
      </w:r>
      <w:r w:rsidR="005909FC" w:rsidRPr="00CD1B08">
        <w:rPr>
          <w:i/>
          <w:szCs w:val="20"/>
        </w:rPr>
        <w:t xml:space="preserve">Axis </w:t>
      </w:r>
      <w:proofErr w:type="spellStart"/>
      <w:r w:rsidR="005909FC" w:rsidRPr="00CD1B08">
        <w:rPr>
          <w:i/>
          <w:szCs w:val="20"/>
        </w:rPr>
        <w:t>porcinus</w:t>
      </w:r>
      <w:proofErr w:type="spellEnd"/>
      <w:r w:rsidR="005909FC">
        <w:rPr>
          <w:szCs w:val="20"/>
        </w:rPr>
        <w:t xml:space="preserve">) were introduced into Victoria in the </w:t>
      </w:r>
      <w:proofErr w:type="gramStart"/>
      <w:r w:rsidR="005909FC">
        <w:rPr>
          <w:szCs w:val="20"/>
        </w:rPr>
        <w:t>1860s</w:t>
      </w:r>
      <w:r w:rsidR="0062466F">
        <w:rPr>
          <w:szCs w:val="20"/>
        </w:rPr>
        <w:t>,</w:t>
      </w:r>
      <w:r w:rsidR="005909FC">
        <w:rPr>
          <w:szCs w:val="20"/>
        </w:rPr>
        <w:t xml:space="preserve"> but</w:t>
      </w:r>
      <w:proofErr w:type="gramEnd"/>
      <w:r w:rsidR="005909FC">
        <w:rPr>
          <w:szCs w:val="20"/>
        </w:rPr>
        <w:t xml:space="preserve"> are currently largely confined to the coastal areas of south and east Gippsland</w:t>
      </w:r>
      <w:r w:rsidR="0062466F">
        <w:rPr>
          <w:szCs w:val="20"/>
        </w:rPr>
        <w:t xml:space="preserve">. </w:t>
      </w:r>
      <w:r w:rsidR="00DE14A6">
        <w:rPr>
          <w:szCs w:val="20"/>
        </w:rPr>
        <w:t xml:space="preserve">The </w:t>
      </w:r>
      <w:r w:rsidR="005909FC">
        <w:rPr>
          <w:szCs w:val="20"/>
        </w:rPr>
        <w:t xml:space="preserve">Hog </w:t>
      </w:r>
      <w:r w:rsidR="00600594">
        <w:rPr>
          <w:szCs w:val="20"/>
        </w:rPr>
        <w:t>d</w:t>
      </w:r>
      <w:r w:rsidR="005909FC">
        <w:rPr>
          <w:szCs w:val="20"/>
        </w:rPr>
        <w:t xml:space="preserve">eer </w:t>
      </w:r>
      <w:r w:rsidR="00DE14A6">
        <w:rPr>
          <w:szCs w:val="20"/>
        </w:rPr>
        <w:t xml:space="preserve">is </w:t>
      </w:r>
      <w:r w:rsidR="005909FC">
        <w:rPr>
          <w:szCs w:val="20"/>
        </w:rPr>
        <w:t xml:space="preserve">a highly valued games species, and because of their relative rarity there is concern among some stakeholders that the </w:t>
      </w:r>
      <w:r>
        <w:rPr>
          <w:szCs w:val="20"/>
        </w:rPr>
        <w:t>Hog deer</w:t>
      </w:r>
      <w:r w:rsidR="005909FC">
        <w:rPr>
          <w:szCs w:val="20"/>
        </w:rPr>
        <w:t xml:space="preserve"> population is in decline due to factors such as illegal hunting and loss of habitat</w:t>
      </w:r>
      <w:r w:rsidR="0062466F">
        <w:rPr>
          <w:szCs w:val="20"/>
        </w:rPr>
        <w:t xml:space="preserve">. </w:t>
      </w:r>
      <w:r w:rsidR="005909FC">
        <w:rPr>
          <w:szCs w:val="20"/>
        </w:rPr>
        <w:t xml:space="preserve">In contrast, </w:t>
      </w:r>
      <w:r>
        <w:rPr>
          <w:szCs w:val="20"/>
        </w:rPr>
        <w:t>Hog deer</w:t>
      </w:r>
      <w:r w:rsidR="005909FC">
        <w:rPr>
          <w:szCs w:val="20"/>
        </w:rPr>
        <w:t xml:space="preserve"> are being actively controlled within </w:t>
      </w:r>
      <w:r w:rsidR="009D6A97">
        <w:rPr>
          <w:szCs w:val="20"/>
        </w:rPr>
        <w:t>Wilsons</w:t>
      </w:r>
      <w:r w:rsidR="005909FC">
        <w:rPr>
          <w:szCs w:val="20"/>
        </w:rPr>
        <w:t xml:space="preserve"> Promontory with the aim to eradicate all deer from the </w:t>
      </w:r>
      <w:r w:rsidR="00321205">
        <w:rPr>
          <w:szCs w:val="20"/>
        </w:rPr>
        <w:t>N</w:t>
      </w:r>
      <w:r w:rsidR="005909FC">
        <w:rPr>
          <w:szCs w:val="20"/>
        </w:rPr>
        <w:t xml:space="preserve">ational </w:t>
      </w:r>
      <w:r w:rsidR="00321205">
        <w:rPr>
          <w:szCs w:val="20"/>
        </w:rPr>
        <w:t>P</w:t>
      </w:r>
      <w:r w:rsidR="005909FC">
        <w:rPr>
          <w:szCs w:val="20"/>
        </w:rPr>
        <w:t>ark</w:t>
      </w:r>
      <w:r w:rsidR="00E82FCD">
        <w:rPr>
          <w:szCs w:val="20"/>
        </w:rPr>
        <w:t xml:space="preserve"> to protect biodiversity values</w:t>
      </w:r>
      <w:r w:rsidR="005909FC">
        <w:rPr>
          <w:szCs w:val="20"/>
        </w:rPr>
        <w:t xml:space="preserve">. </w:t>
      </w:r>
    </w:p>
    <w:p w14:paraId="66E51A3B" w14:textId="77777777" w:rsidR="005909FC" w:rsidRPr="00FD6A6E" w:rsidRDefault="005909FC" w:rsidP="005909FC">
      <w:pPr>
        <w:rPr>
          <w:b/>
        </w:rPr>
      </w:pPr>
      <w:bookmarkStart w:id="16" w:name="_Toc509242197"/>
      <w:r w:rsidRPr="00FD6A6E">
        <w:rPr>
          <w:b/>
        </w:rPr>
        <w:t>Aims:</w:t>
      </w:r>
      <w:bookmarkEnd w:id="16"/>
      <w:r w:rsidRPr="00FD6A6E">
        <w:rPr>
          <w:b/>
        </w:rPr>
        <w:t xml:space="preserve">     </w:t>
      </w:r>
    </w:p>
    <w:p w14:paraId="7E2C3E05" w14:textId="0E92A74C" w:rsidR="005909FC" w:rsidRDefault="004F4C4A" w:rsidP="005909FC">
      <w:bookmarkStart w:id="17" w:name="_Toc509242198"/>
      <w:r>
        <w:t xml:space="preserve">This study aimed to </w:t>
      </w:r>
      <w:r w:rsidR="0062466F">
        <w:t xml:space="preserve">(1) </w:t>
      </w:r>
      <w:r>
        <w:t xml:space="preserve">estimate the abundance and distribution of </w:t>
      </w:r>
      <w:r w:rsidR="00627454">
        <w:t>Hog deer</w:t>
      </w:r>
      <w:r>
        <w:t xml:space="preserve"> across their range</w:t>
      </w:r>
      <w:r w:rsidR="0062466F">
        <w:t xml:space="preserve">; and (2) </w:t>
      </w:r>
      <w:r>
        <w:t xml:space="preserve">investigate the genetics of the </w:t>
      </w:r>
      <w:r w:rsidR="00627454">
        <w:t>Hog deer</w:t>
      </w:r>
      <w:r>
        <w:t xml:space="preserve"> population to examine genetic diversity, </w:t>
      </w:r>
      <w:r>
        <w:rPr>
          <w:szCs w:val="20"/>
        </w:rPr>
        <w:t>population structure and connectivity between local populations as well as effective population</w:t>
      </w:r>
      <w:r w:rsidR="00600594">
        <w:rPr>
          <w:szCs w:val="20"/>
        </w:rPr>
        <w:t xml:space="preserve"> size</w:t>
      </w:r>
      <w:r>
        <w:rPr>
          <w:szCs w:val="20"/>
        </w:rPr>
        <w:t>. T</w:t>
      </w:r>
      <w:r w:rsidR="005909FC">
        <w:t>h</w:t>
      </w:r>
      <w:r w:rsidR="0062466F">
        <w:t xml:space="preserve">e study </w:t>
      </w:r>
      <w:r w:rsidR="005909FC">
        <w:t>update</w:t>
      </w:r>
      <w:r w:rsidR="00551930">
        <w:t>s</w:t>
      </w:r>
      <w:r w:rsidR="005909FC">
        <w:t xml:space="preserve"> recent estimates of the abundance, distribution and genetics of </w:t>
      </w:r>
      <w:r w:rsidR="00627454">
        <w:t>Hog deer</w:t>
      </w:r>
      <w:r w:rsidR="005909FC">
        <w:t xml:space="preserve"> undertaken in 2018 </w:t>
      </w:r>
      <w:sdt>
        <w:sdtPr>
          <w:tag w:val="MENDELEY_CITATION_v3_eyJjaXRhdGlvbklEIjoiTUVOREVMRVlfQ0lUQVRJT05fYTE5MDg3YzUtYjc5YS00YzA1LWE0MjUtNmI0Mzk5ODlhMDM3IiwicHJvcGVydGllcyI6eyJub3RlSW5kZXgiOjB9LCJpc0VkaXRlZCI6ZmFsc2UsIm1hbnVhbE92ZXJyaWRlIjp7ImlzTWFudWFsbHlPdmVycmlkZGVuIjpmYWxzZSwiY2l0ZXByb2NUZXh0IjoiKFJhbXNleSA8aT5ldCBhbC48L2k+IDIwMTkpIiwibWFudWFsT3ZlcnJpZGVUZXh0IjoiIn0sImNpdGF0aW9uSXRlbXMiOlt7ImlkIjoiMTYwOGFhNDMtZjRjMC0zNzQ2LTgxOGYtMTk0YjM0ZGFmNjlmIiwiaXRlbURhdGEiOnsidHlwZSI6InJlcG9ydCIsImlkIjoiMTYwOGFhNDMtZjRjMC0zNzQ2LTgxOGYtMTk0YjM0ZGFmNjlmIiwidGl0bGUiOiJBYnVuZGFuY2UgYW5kIHBvcHVsYXRpb24gZ2VuZXRpY3Mgb2YgSG9nIERlZXIgKEF4aXMgcG9yY2ludXMpIGluIFZpY3RvcmlhIiwiYXV0aG9yIjpbeyJmYW1pbHkiOiJSYW1zZXkiLCJnaXZlbiI6IkRhdmlkIFMuTC4iLCJwYXJzZS1uYW1lcyI6ZmFsc2UsImRyb3BwaW5nLXBhcnRpY2xlIjoiIiwibm9uLWRyb3BwaW5nLXBhcnRpY2xlIjoiIn0seyJmYW1pbHkiOiJQYWNpb25pIiwiZ2l2ZW4iOiJDYXJsbyIsInBhcnNlLW5hbWVzIjpmYWxzZSwiZHJvcHBpbmctcGFydGljbGUiOiIiLCJub24tZHJvcHBpbmctcGFydGljbGUiOiIifSx7ImZhbWlseSI6IkhpbGwiLCJnaXZlbiI6IkUuIiwicGFyc2UtbmFtZXMiOmZhbHNlLCJkcm9wcGluZy1wYXJ0aWNsZSI6IiIsIm5vbi1kcm9wcGluZy1wYXJ0aWNsZSI6IiJ9XSwiaXNzdWVkIjp7ImRhdGUtcGFydHMiOltbMjAxOV1dfSwibnVtYmVyLW9mLXBhZ2VzIjoiMzciLCJwdWJsaXNoZXIiOiJBcnRodXIgUnlsYWggSW5zdGl0dXRlIGZvciBFbnZpcm9ubWVudGFsIFJlc2VhcmNoIFRlY2huaWNhbCBSZXBvcnQgU2VyaWVzIE5vLiAzMDMsIERlcGFydG1lbnQgb2YgRW52aXJvbm1lbnQsIExhbmQsIFdhdGVyIGFuZCBQbGFubmluZzogSGVpZGVsYmVyZywgVmljdG9yaWEiLCJjb250YWluZXItdGl0bGUtc2hvcnQiOiIifSwiaXNUZW1wb3JhcnkiOmZhbHNlfV19"/>
          <w:id w:val="-667640850"/>
          <w:placeholder>
            <w:docPart w:val="DefaultPlaceholder_-1854013440"/>
          </w:placeholder>
        </w:sdtPr>
        <w:sdtContent>
          <w:r w:rsidR="00C62F01">
            <w:t xml:space="preserve">(Ramsey </w:t>
          </w:r>
          <w:r w:rsidR="00C62F01" w:rsidRPr="00CF6F27">
            <w:t>et al</w:t>
          </w:r>
          <w:r w:rsidR="00C62F01">
            <w:rPr>
              <w:i/>
              <w:iCs/>
            </w:rPr>
            <w:t>.</w:t>
          </w:r>
          <w:r w:rsidR="00C62F01">
            <w:t xml:space="preserve"> 2019)</w:t>
          </w:r>
        </w:sdtContent>
      </w:sdt>
      <w:r w:rsidR="00600594">
        <w:t>.</w:t>
      </w:r>
    </w:p>
    <w:p w14:paraId="025437F0" w14:textId="77777777" w:rsidR="005909FC" w:rsidRPr="00032FAB" w:rsidRDefault="005909FC" w:rsidP="005909FC">
      <w:pPr>
        <w:rPr>
          <w:b/>
        </w:rPr>
      </w:pPr>
      <w:r w:rsidRPr="00032FAB">
        <w:rPr>
          <w:b/>
        </w:rPr>
        <w:t>Methods:</w:t>
      </w:r>
      <w:bookmarkEnd w:id="17"/>
      <w:r w:rsidRPr="00032FAB">
        <w:rPr>
          <w:b/>
        </w:rPr>
        <w:t xml:space="preserve">  </w:t>
      </w:r>
    </w:p>
    <w:p w14:paraId="73F297E0" w14:textId="7DEBBE5A" w:rsidR="005909FC" w:rsidRDefault="005909FC" w:rsidP="005909FC">
      <w:pPr>
        <w:rPr>
          <w:szCs w:val="20"/>
        </w:rPr>
      </w:pPr>
      <w:bookmarkStart w:id="18" w:name="_Toc509242199"/>
      <w:r>
        <w:rPr>
          <w:szCs w:val="20"/>
        </w:rPr>
        <w:t>The</w:t>
      </w:r>
      <w:r w:rsidRPr="00FE2CA7">
        <w:rPr>
          <w:szCs w:val="20"/>
        </w:rPr>
        <w:t xml:space="preserve"> abundance </w:t>
      </w:r>
      <w:r>
        <w:rPr>
          <w:szCs w:val="20"/>
        </w:rPr>
        <w:t xml:space="preserve">and density </w:t>
      </w:r>
      <w:r w:rsidRPr="00FE2CA7">
        <w:rPr>
          <w:szCs w:val="20"/>
        </w:rPr>
        <w:t xml:space="preserve">of </w:t>
      </w:r>
      <w:r w:rsidR="00627454">
        <w:rPr>
          <w:szCs w:val="20"/>
        </w:rPr>
        <w:t>Hog deer</w:t>
      </w:r>
      <w:r w:rsidRPr="00FE2CA7">
        <w:rPr>
          <w:szCs w:val="20"/>
        </w:rPr>
        <w:t xml:space="preserve"> </w:t>
      </w:r>
      <w:r>
        <w:rPr>
          <w:szCs w:val="20"/>
        </w:rPr>
        <w:t xml:space="preserve">was estimated using data from camera traps set at </w:t>
      </w:r>
      <w:r w:rsidR="006D3F2D">
        <w:rPr>
          <w:szCs w:val="20"/>
        </w:rPr>
        <w:t>64</w:t>
      </w:r>
      <w:r w:rsidR="00A54B9F">
        <w:rPr>
          <w:szCs w:val="20"/>
        </w:rPr>
        <w:t xml:space="preserve"> </w:t>
      </w:r>
      <w:r>
        <w:rPr>
          <w:szCs w:val="20"/>
        </w:rPr>
        <w:t>sites</w:t>
      </w:r>
      <w:r w:rsidR="009C6B6B">
        <w:rPr>
          <w:szCs w:val="20"/>
        </w:rPr>
        <w:t xml:space="preserve"> </w:t>
      </w:r>
      <w:r w:rsidR="009C6B6B" w:rsidRPr="00FE2CA7">
        <w:rPr>
          <w:szCs w:val="20"/>
        </w:rPr>
        <w:t xml:space="preserve">across </w:t>
      </w:r>
      <w:r w:rsidR="009C6B6B">
        <w:rPr>
          <w:szCs w:val="20"/>
        </w:rPr>
        <w:t xml:space="preserve">the </w:t>
      </w:r>
      <w:r w:rsidR="00C374A2">
        <w:rPr>
          <w:szCs w:val="20"/>
        </w:rPr>
        <w:t xml:space="preserve">species’ coastal Gippsland range in the </w:t>
      </w:r>
      <w:r w:rsidR="009C6B6B">
        <w:rPr>
          <w:szCs w:val="20"/>
        </w:rPr>
        <w:t>area originally monitored in 2018</w:t>
      </w:r>
      <w:r>
        <w:rPr>
          <w:szCs w:val="20"/>
        </w:rPr>
        <w:t xml:space="preserve"> </w:t>
      </w:r>
      <w:r w:rsidR="006D3F2D">
        <w:rPr>
          <w:szCs w:val="20"/>
        </w:rPr>
        <w:t>between September and December 2022</w:t>
      </w:r>
      <w:r w:rsidR="0062466F">
        <w:rPr>
          <w:szCs w:val="20"/>
        </w:rPr>
        <w:t xml:space="preserve">. </w:t>
      </w:r>
      <w:r w:rsidR="006D3F2D">
        <w:rPr>
          <w:szCs w:val="20"/>
        </w:rPr>
        <w:t xml:space="preserve">Data from these sites </w:t>
      </w:r>
      <w:r w:rsidR="0062466F">
        <w:rPr>
          <w:szCs w:val="20"/>
        </w:rPr>
        <w:t xml:space="preserve">were </w:t>
      </w:r>
      <w:r w:rsidR="006D3F2D">
        <w:rPr>
          <w:szCs w:val="20"/>
        </w:rPr>
        <w:t xml:space="preserve">supplemented by additional camera traps set at 89 sites across the wider Gippsland region as part of </w:t>
      </w:r>
      <w:r w:rsidR="00551930">
        <w:rPr>
          <w:szCs w:val="20"/>
        </w:rPr>
        <w:t>a related</w:t>
      </w:r>
      <w:r w:rsidR="006D3F2D">
        <w:rPr>
          <w:szCs w:val="20"/>
        </w:rPr>
        <w:t xml:space="preserve"> project between October 2021 and May 2023</w:t>
      </w:r>
      <w:r w:rsidR="0062466F">
        <w:rPr>
          <w:szCs w:val="20"/>
        </w:rPr>
        <w:t xml:space="preserve">. </w:t>
      </w:r>
      <w:r>
        <w:rPr>
          <w:szCs w:val="20"/>
        </w:rPr>
        <w:t>Monitoring was undertaken predominately on public</w:t>
      </w:r>
      <w:r w:rsidR="00407250">
        <w:rPr>
          <w:szCs w:val="20"/>
        </w:rPr>
        <w:t xml:space="preserve"> </w:t>
      </w:r>
      <w:r>
        <w:rPr>
          <w:szCs w:val="20"/>
        </w:rPr>
        <w:t xml:space="preserve">land such as </w:t>
      </w:r>
      <w:r w:rsidR="00A54B9F">
        <w:rPr>
          <w:szCs w:val="20"/>
        </w:rPr>
        <w:t xml:space="preserve">State Forests and </w:t>
      </w:r>
      <w:r>
        <w:rPr>
          <w:szCs w:val="20"/>
        </w:rPr>
        <w:t xml:space="preserve">Reserves, </w:t>
      </w:r>
      <w:r w:rsidR="00A54B9F">
        <w:rPr>
          <w:szCs w:val="20"/>
        </w:rPr>
        <w:t xml:space="preserve">Conservation areas, </w:t>
      </w:r>
      <w:r w:rsidR="002A4405">
        <w:rPr>
          <w:szCs w:val="20"/>
        </w:rPr>
        <w:t>state game reserves</w:t>
      </w:r>
      <w:r>
        <w:rPr>
          <w:szCs w:val="20"/>
        </w:rPr>
        <w:t xml:space="preserve"> and National Parks, and </w:t>
      </w:r>
      <w:r w:rsidR="0062466F">
        <w:rPr>
          <w:szCs w:val="20"/>
        </w:rPr>
        <w:t xml:space="preserve">therefore </w:t>
      </w:r>
      <w:r>
        <w:rPr>
          <w:szCs w:val="20"/>
        </w:rPr>
        <w:t xml:space="preserve">did not include areas of private land managed for </w:t>
      </w:r>
      <w:r w:rsidR="00627454">
        <w:rPr>
          <w:szCs w:val="20"/>
        </w:rPr>
        <w:t>Hog deer</w:t>
      </w:r>
      <w:r w:rsidR="00043096">
        <w:rPr>
          <w:szCs w:val="20"/>
        </w:rPr>
        <w:t xml:space="preserve"> recreational hunting</w:t>
      </w:r>
      <w:r w:rsidR="0062466F">
        <w:rPr>
          <w:szCs w:val="20"/>
        </w:rPr>
        <w:t xml:space="preserve">. </w:t>
      </w:r>
      <w:r>
        <w:rPr>
          <w:szCs w:val="20"/>
        </w:rPr>
        <w:t>Four distance markers were placed in each camera’s field of view and used to estimate the distance between each deer and the camera location</w:t>
      </w:r>
      <w:r w:rsidR="0062466F">
        <w:rPr>
          <w:szCs w:val="20"/>
        </w:rPr>
        <w:t xml:space="preserve">. </w:t>
      </w:r>
      <w:r>
        <w:rPr>
          <w:szCs w:val="20"/>
        </w:rPr>
        <w:t>Abundance (</w:t>
      </w:r>
      <m:oMath>
        <m:r>
          <w:rPr>
            <w:rFonts w:ascii="Cambria Math" w:hAnsi="Cambria Math"/>
            <w:szCs w:val="20"/>
          </w:rPr>
          <m:t>N</m:t>
        </m:r>
      </m:oMath>
      <w:r>
        <w:rPr>
          <w:szCs w:val="20"/>
        </w:rPr>
        <w:t xml:space="preserve">) and density of deer </w:t>
      </w:r>
      <w:r w:rsidR="0062466F">
        <w:rPr>
          <w:szCs w:val="20"/>
        </w:rPr>
        <w:t xml:space="preserve">were </w:t>
      </w:r>
      <w:r>
        <w:rPr>
          <w:szCs w:val="20"/>
        </w:rPr>
        <w:t xml:space="preserve">estimated using </w:t>
      </w:r>
      <w:r w:rsidR="00A54B9F">
        <w:rPr>
          <w:szCs w:val="20"/>
        </w:rPr>
        <w:t>camera trap distance sampling (CTDS) methods.</w:t>
      </w:r>
      <w:r>
        <w:rPr>
          <w:szCs w:val="20"/>
        </w:rPr>
        <w:t xml:space="preserve"> </w:t>
      </w:r>
    </w:p>
    <w:p w14:paraId="3CB9543A" w14:textId="69C7D603" w:rsidR="005909FC" w:rsidRDefault="00EB30E8" w:rsidP="005909FC">
      <w:r>
        <w:rPr>
          <w:bCs/>
          <w:lang w:val="en-GB"/>
        </w:rPr>
        <w:t xml:space="preserve">An updated analysis of </w:t>
      </w:r>
      <w:r w:rsidR="00627454">
        <w:rPr>
          <w:bCs/>
          <w:lang w:val="en-GB"/>
        </w:rPr>
        <w:t>Hog deer</w:t>
      </w:r>
      <w:r>
        <w:rPr>
          <w:bCs/>
          <w:lang w:val="en-GB"/>
        </w:rPr>
        <w:t xml:space="preserve"> population genetics was undertaken to re-assess estimates of population structuring, </w:t>
      </w:r>
      <w:proofErr w:type="gramStart"/>
      <w:r>
        <w:rPr>
          <w:bCs/>
          <w:lang w:val="en-GB"/>
        </w:rPr>
        <w:t>dispersal</w:t>
      </w:r>
      <w:proofErr w:type="gramEnd"/>
      <w:r>
        <w:rPr>
          <w:bCs/>
          <w:lang w:val="en-GB"/>
        </w:rPr>
        <w:t xml:space="preserve"> and genetic diversity of </w:t>
      </w:r>
      <w:r w:rsidR="00627454">
        <w:rPr>
          <w:bCs/>
          <w:lang w:val="en-GB"/>
        </w:rPr>
        <w:t>Hog deer</w:t>
      </w:r>
      <w:r>
        <w:rPr>
          <w:bCs/>
          <w:lang w:val="en-GB"/>
        </w:rPr>
        <w:t xml:space="preserve">. The current assessment used a larger, higher resolution single nucleotide polymorphism (SNP) dataset extracted from </w:t>
      </w:r>
      <w:r w:rsidR="009D6A97">
        <w:rPr>
          <w:bCs/>
          <w:lang w:val="en-GB"/>
        </w:rPr>
        <w:t xml:space="preserve">tissue </w:t>
      </w:r>
      <w:r>
        <w:rPr>
          <w:bCs/>
          <w:lang w:val="en-GB"/>
        </w:rPr>
        <w:t xml:space="preserve">samples </w:t>
      </w:r>
      <w:r w:rsidR="005909FC">
        <w:rPr>
          <w:szCs w:val="20"/>
        </w:rPr>
        <w:t xml:space="preserve">collected from </w:t>
      </w:r>
      <w:r w:rsidR="00627454">
        <w:rPr>
          <w:szCs w:val="20"/>
        </w:rPr>
        <w:t>Hog deer</w:t>
      </w:r>
      <w:r w:rsidR="005909FC">
        <w:rPr>
          <w:szCs w:val="20"/>
        </w:rPr>
        <w:t xml:space="preserve"> between 2015 and 20</w:t>
      </w:r>
      <w:r w:rsidR="00A54B9F">
        <w:rPr>
          <w:szCs w:val="20"/>
        </w:rPr>
        <w:t>23</w:t>
      </w:r>
      <w:r w:rsidR="0062466F">
        <w:rPr>
          <w:szCs w:val="20"/>
        </w:rPr>
        <w:t xml:space="preserve">. </w:t>
      </w:r>
      <w:r w:rsidR="009D6A97">
        <w:rPr>
          <w:szCs w:val="20"/>
        </w:rPr>
        <w:t xml:space="preserve">Tissue samples were collected from shot </w:t>
      </w:r>
      <w:r w:rsidR="00BD5B82">
        <w:rPr>
          <w:szCs w:val="20"/>
        </w:rPr>
        <w:t xml:space="preserve">Hog </w:t>
      </w:r>
      <w:r w:rsidR="009D6A97">
        <w:rPr>
          <w:szCs w:val="20"/>
        </w:rPr>
        <w:t>deer at checking stations during the April hunting season</w:t>
      </w:r>
      <w:r w:rsidR="00FC690B">
        <w:rPr>
          <w:szCs w:val="20"/>
        </w:rPr>
        <w:t>,</w:t>
      </w:r>
      <w:r w:rsidR="009D6A97">
        <w:rPr>
          <w:szCs w:val="20"/>
        </w:rPr>
        <w:t xml:space="preserve"> as well as from culls undertaken by Parks Victoria in Wilsons Promontory and by Para Park Co-operative from Sunday Island.</w:t>
      </w:r>
      <w:r w:rsidR="005909FC">
        <w:rPr>
          <w:szCs w:val="20"/>
        </w:rPr>
        <w:t xml:space="preserve"> Population structure was investigated using spatially explicit and non-spatial Bayesian clustering analysis</w:t>
      </w:r>
      <w:r w:rsidR="00FC690B">
        <w:rPr>
          <w:szCs w:val="20"/>
        </w:rPr>
        <w:t>,</w:t>
      </w:r>
      <w:r w:rsidR="005909FC">
        <w:rPr>
          <w:szCs w:val="20"/>
        </w:rPr>
        <w:t xml:space="preserve"> and sex-biased dispersal patterns of </w:t>
      </w:r>
      <w:r w:rsidR="00627454">
        <w:rPr>
          <w:szCs w:val="20"/>
        </w:rPr>
        <w:t>Hog deer</w:t>
      </w:r>
      <w:r w:rsidR="005909FC">
        <w:rPr>
          <w:szCs w:val="20"/>
        </w:rPr>
        <w:t xml:space="preserve"> were investigated using spatial autocorrelation analysis</w:t>
      </w:r>
      <w:r w:rsidR="0062466F">
        <w:rPr>
          <w:szCs w:val="20"/>
        </w:rPr>
        <w:t xml:space="preserve">. </w:t>
      </w:r>
      <w:r w:rsidR="005909FC">
        <w:rPr>
          <w:szCs w:val="20"/>
        </w:rPr>
        <w:t>The number of breeders contributing to the genetic pool of the population in each generation (effective population size–</w:t>
      </w:r>
      <m:oMath>
        <m:sSub>
          <m:sSubPr>
            <m:ctrlPr>
              <w:rPr>
                <w:rFonts w:ascii="Cambria Math" w:hAnsi="Cambria Math"/>
                <w:i/>
                <w:szCs w:val="20"/>
              </w:rPr>
            </m:ctrlPr>
          </m:sSubPr>
          <m:e>
            <m:r>
              <w:rPr>
                <w:rFonts w:ascii="Cambria Math" w:hAnsi="Cambria Math"/>
                <w:szCs w:val="20"/>
              </w:rPr>
              <m:t>N</m:t>
            </m:r>
          </m:e>
          <m:sub>
            <m:r>
              <m:rPr>
                <m:sty m:val="p"/>
              </m:rPr>
              <w:rPr>
                <w:rFonts w:ascii="Cambria Math" w:hAnsi="Cambria Math"/>
                <w:szCs w:val="20"/>
              </w:rPr>
              <m:t>e</m:t>
            </m:r>
          </m:sub>
        </m:sSub>
      </m:oMath>
      <w:r w:rsidR="005909FC">
        <w:rPr>
          <w:szCs w:val="20"/>
        </w:rPr>
        <w:t>) was also estimated using linkage disequilibrium</w:t>
      </w:r>
      <w:r w:rsidR="009D6A97">
        <w:rPr>
          <w:szCs w:val="20"/>
        </w:rPr>
        <w:t>-</w:t>
      </w:r>
      <w:r w:rsidR="005909FC">
        <w:rPr>
          <w:szCs w:val="20"/>
        </w:rPr>
        <w:t>based approaches</w:t>
      </w:r>
      <w:r w:rsidR="0062466F">
        <w:rPr>
          <w:szCs w:val="20"/>
        </w:rPr>
        <w:t xml:space="preserve">. </w:t>
      </w:r>
      <w:r w:rsidR="005909FC">
        <w:rPr>
          <w:szCs w:val="20"/>
        </w:rPr>
        <w:t>In addition, descriptive statistics of genetic diversity were also calculated.</w:t>
      </w:r>
    </w:p>
    <w:p w14:paraId="2CE11C8C" w14:textId="77777777" w:rsidR="005909FC" w:rsidRDefault="005909FC" w:rsidP="005909FC">
      <w:r w:rsidRPr="00032FAB">
        <w:rPr>
          <w:b/>
        </w:rPr>
        <w:t>Results</w:t>
      </w:r>
      <w:r>
        <w:t>:</w:t>
      </w:r>
      <w:bookmarkEnd w:id="18"/>
      <w:r>
        <w:t xml:space="preserve">   </w:t>
      </w:r>
    </w:p>
    <w:p w14:paraId="5310FAC7" w14:textId="5BCA7175" w:rsidR="005909FC" w:rsidRDefault="00627454" w:rsidP="005909FC">
      <w:bookmarkStart w:id="19" w:name="_Toc509242200"/>
      <w:r>
        <w:t>Hog deer</w:t>
      </w:r>
      <w:r w:rsidR="005909FC">
        <w:t xml:space="preserve"> were recorded from 22 of the </w:t>
      </w:r>
      <w:r w:rsidR="00C833D1">
        <w:t>153</w:t>
      </w:r>
      <w:r w:rsidR="005909FC">
        <w:t xml:space="preserve"> sites</w:t>
      </w:r>
      <w:r w:rsidR="00C833D1">
        <w:t xml:space="preserve"> in the Gippsland region</w:t>
      </w:r>
      <w:r w:rsidR="005909FC">
        <w:t xml:space="preserve">. </w:t>
      </w:r>
      <w:r w:rsidR="00C833D1">
        <w:t>No</w:t>
      </w:r>
      <w:r w:rsidR="005909FC">
        <w:t xml:space="preserve"> </w:t>
      </w:r>
      <w:r>
        <w:t>Hog deer</w:t>
      </w:r>
      <w:r w:rsidR="005909FC">
        <w:t xml:space="preserve"> were </w:t>
      </w:r>
      <w:r w:rsidR="00C833D1">
        <w:t>recorded</w:t>
      </w:r>
      <w:r w:rsidR="005909FC">
        <w:t xml:space="preserve"> from cameras east of Lakes Entrance</w:t>
      </w:r>
      <w:r w:rsidR="00C833D1">
        <w:t xml:space="preserve"> or further inland from the area </w:t>
      </w:r>
      <w:r w:rsidR="00C3588A">
        <w:t xml:space="preserve">originally </w:t>
      </w:r>
      <w:r w:rsidR="00C833D1">
        <w:t>sampled in 2018</w:t>
      </w:r>
      <w:r w:rsidR="0062466F">
        <w:t xml:space="preserve">. </w:t>
      </w:r>
      <w:r w:rsidR="00C833D1">
        <w:t xml:space="preserve">Total </w:t>
      </w:r>
      <w:r>
        <w:t>Hog deer</w:t>
      </w:r>
      <w:r w:rsidR="00C833D1">
        <w:t xml:space="preserve"> abundance was estimated as 4</w:t>
      </w:r>
      <w:r w:rsidR="00874AA2">
        <w:t>,</w:t>
      </w:r>
      <w:r w:rsidR="00C833D1">
        <w:t xml:space="preserve">252 (90% </w:t>
      </w:r>
      <w:r w:rsidR="00874AA2">
        <w:t>credible interval (</w:t>
      </w:r>
      <w:proofErr w:type="spellStart"/>
      <w:r w:rsidR="00874AA2">
        <w:t>CrI</w:t>
      </w:r>
      <w:proofErr w:type="spellEnd"/>
      <w:r w:rsidR="00874AA2">
        <w:t>)</w:t>
      </w:r>
      <w:r w:rsidR="00C833D1">
        <w:t>: 2</w:t>
      </w:r>
      <w:r w:rsidR="00874AA2">
        <w:t>,</w:t>
      </w:r>
      <w:r w:rsidR="00C833D1">
        <w:t>571–6</w:t>
      </w:r>
      <w:r w:rsidR="00874AA2">
        <w:t>,</w:t>
      </w:r>
      <w:r w:rsidR="00C833D1">
        <w:t>490) with the majority occurring within the Gippsland Plain</w:t>
      </w:r>
      <w:r w:rsidR="00AF6EC4">
        <w:t>s</w:t>
      </w:r>
      <w:r w:rsidR="00C833D1">
        <w:t xml:space="preserve"> bioregion (2</w:t>
      </w:r>
      <w:r w:rsidR="00874AA2">
        <w:t>,</w:t>
      </w:r>
      <w:r w:rsidR="00C833D1">
        <w:t xml:space="preserve">290 </w:t>
      </w:r>
      <w:r>
        <w:t>Hog deer</w:t>
      </w:r>
      <w:r w:rsidR="00C833D1">
        <w:t>), which had an average density of 1.6 deer/km</w:t>
      </w:r>
      <w:r w:rsidR="00C833D1" w:rsidRPr="00C833D1">
        <w:rPr>
          <w:vertAlign w:val="superscript"/>
        </w:rPr>
        <w:t>2</w:t>
      </w:r>
      <w:r w:rsidR="0062466F">
        <w:t xml:space="preserve">. </w:t>
      </w:r>
      <w:r w:rsidR="00C833D1">
        <w:t xml:space="preserve">However, highest densities of </w:t>
      </w:r>
      <w:r>
        <w:t>Hog deer</w:t>
      </w:r>
      <w:r w:rsidR="00C833D1">
        <w:t xml:space="preserve"> were found within the </w:t>
      </w:r>
      <w:r w:rsidR="009D6A97">
        <w:t>Wilsons</w:t>
      </w:r>
      <w:r w:rsidR="00C833D1">
        <w:t xml:space="preserve"> Promontory bioregion (4.1 deer/km</w:t>
      </w:r>
      <w:r w:rsidR="00C833D1" w:rsidRPr="00882C17">
        <w:rPr>
          <w:vertAlign w:val="superscript"/>
        </w:rPr>
        <w:t>2</w:t>
      </w:r>
      <w:r w:rsidR="00C833D1">
        <w:t>), with a total abundance of 1</w:t>
      </w:r>
      <w:r w:rsidR="00874AA2">
        <w:t>,</w:t>
      </w:r>
      <w:r w:rsidR="00C833D1">
        <w:t xml:space="preserve">670 </w:t>
      </w:r>
      <w:r>
        <w:t>Hog deer</w:t>
      </w:r>
      <w:r w:rsidR="0062466F">
        <w:t xml:space="preserve">. </w:t>
      </w:r>
    </w:p>
    <w:p w14:paraId="1884930F" w14:textId="4DA15E6A" w:rsidR="005909FC" w:rsidRDefault="009C4424" w:rsidP="005909FC">
      <w:r>
        <w:t xml:space="preserve">Genetic analysis was undertaken </w:t>
      </w:r>
      <w:r w:rsidR="0056439C">
        <w:t>on</w:t>
      </w:r>
      <w:r>
        <w:t xml:space="preserve"> 272 individual </w:t>
      </w:r>
      <w:r w:rsidR="00627454">
        <w:t>Hog deer</w:t>
      </w:r>
      <w:r>
        <w:t xml:space="preserve"> that were successfully genotyped</w:t>
      </w:r>
      <w:r w:rsidR="00C3588A">
        <w:t xml:space="preserve"> from tissue samples</w:t>
      </w:r>
      <w:r>
        <w:t xml:space="preserve">. </w:t>
      </w:r>
      <w:r w:rsidR="005909FC">
        <w:t>Results from the Bayesian clustering analysis</w:t>
      </w:r>
      <w:r w:rsidR="00A9443F">
        <w:t xml:space="preserve"> </w:t>
      </w:r>
      <w:r w:rsidR="005909FC">
        <w:t xml:space="preserve">identified the presence of three genetic clusters (subpopulations), centred on </w:t>
      </w:r>
      <w:r w:rsidR="009D6A97">
        <w:t>Wilsons</w:t>
      </w:r>
      <w:r w:rsidR="005909FC">
        <w:t xml:space="preserve"> Promontory, the Gippsland </w:t>
      </w:r>
      <w:r w:rsidR="0056439C">
        <w:t>P</w:t>
      </w:r>
      <w:r w:rsidR="00DD5245">
        <w:t>lain</w:t>
      </w:r>
      <w:r w:rsidR="00AF6EC4">
        <w:t>s</w:t>
      </w:r>
      <w:r w:rsidR="00DD5245">
        <w:t xml:space="preserve"> and Sunday Island. </w:t>
      </w:r>
      <w:r w:rsidR="006626B3">
        <w:t xml:space="preserve">Analysis </w:t>
      </w:r>
      <w:r>
        <w:t xml:space="preserve">of measures of heterozygosity </w:t>
      </w:r>
      <w:r w:rsidR="006626B3">
        <w:t xml:space="preserve">revealed that the Victorian </w:t>
      </w:r>
      <w:r w:rsidR="00627454">
        <w:t>Hog deer</w:t>
      </w:r>
      <w:r w:rsidR="006626B3">
        <w:t xml:space="preserve"> population generally contain</w:t>
      </w:r>
      <w:r w:rsidR="00C97D95">
        <w:t>ed</w:t>
      </w:r>
      <w:r w:rsidR="006626B3">
        <w:t xml:space="preserve"> low genetic variability, confirming previous analyses</w:t>
      </w:r>
      <w:r>
        <w:t>, with the subpopulation on Sunday Island having the lowest genetic diversity and effective population size</w:t>
      </w:r>
      <w:r w:rsidR="0062466F">
        <w:t xml:space="preserve">. </w:t>
      </w:r>
      <w:r w:rsidR="006626B3">
        <w:t xml:space="preserve">However, </w:t>
      </w:r>
      <w:r w:rsidR="0056439C">
        <w:t xml:space="preserve">in contrast to previous findings, </w:t>
      </w:r>
      <w:r w:rsidR="006626B3">
        <w:t xml:space="preserve">the Snake Island subpopulation was found </w:t>
      </w:r>
      <w:r>
        <w:t xml:space="preserve">to </w:t>
      </w:r>
      <w:r w:rsidR="00DD5245">
        <w:t xml:space="preserve">have relatively high genetic diversity </w:t>
      </w:r>
      <w:r w:rsidR="006626B3">
        <w:t>containing ancestry from</w:t>
      </w:r>
      <w:r w:rsidR="00DD5245">
        <w:t xml:space="preserve"> all three subpopulations</w:t>
      </w:r>
      <w:r w:rsidR="006626B3">
        <w:t>.</w:t>
      </w:r>
      <w:r w:rsidR="005909FC">
        <w:t xml:space="preserve"> </w:t>
      </w:r>
      <w:r w:rsidR="006626B3">
        <w:t>Maximum dispersal distances were found to be around 40 km for females and 60 km for males</w:t>
      </w:r>
      <w:r w:rsidR="0062466F">
        <w:t xml:space="preserve">. </w:t>
      </w:r>
      <w:r w:rsidR="006626B3">
        <w:t xml:space="preserve">However, most </w:t>
      </w:r>
      <w:r w:rsidR="00600594">
        <w:t xml:space="preserve">natal </w:t>
      </w:r>
      <w:r w:rsidR="006626B3">
        <w:t xml:space="preserve">dispersal events occurred over relatively short (&lt; </w:t>
      </w:r>
      <w:r w:rsidR="00600594">
        <w:t>5</w:t>
      </w:r>
      <w:r w:rsidR="006626B3">
        <w:t xml:space="preserve"> km) distances.</w:t>
      </w:r>
    </w:p>
    <w:p w14:paraId="310A5714" w14:textId="77777777" w:rsidR="005909FC" w:rsidRDefault="005909FC" w:rsidP="005909FC">
      <w:r w:rsidRPr="00454052">
        <w:rPr>
          <w:b/>
        </w:rPr>
        <w:lastRenderedPageBreak/>
        <w:t>Conclusions and implications</w:t>
      </w:r>
      <w:r>
        <w:t>:</w:t>
      </w:r>
      <w:bookmarkEnd w:id="19"/>
      <w:r>
        <w:t xml:space="preserve">  </w:t>
      </w:r>
    </w:p>
    <w:p w14:paraId="74BB6FAE" w14:textId="77D1BBBD" w:rsidR="005909FC" w:rsidRDefault="005909FC" w:rsidP="005909FC">
      <w:r>
        <w:t xml:space="preserve">The </w:t>
      </w:r>
      <w:r w:rsidR="00627454">
        <w:t>Hog deer</w:t>
      </w:r>
      <w:r>
        <w:t xml:space="preserve"> population inhabiting </w:t>
      </w:r>
      <w:r w:rsidR="004F4C4A">
        <w:t>two</w:t>
      </w:r>
      <w:r>
        <w:t xml:space="preserve"> core </w:t>
      </w:r>
      <w:r w:rsidR="004F4C4A">
        <w:t>bioregions</w:t>
      </w:r>
      <w:r>
        <w:t xml:space="preserve"> </w:t>
      </w:r>
      <w:r w:rsidR="00D73FE3">
        <w:t>on public land</w:t>
      </w:r>
      <w:r w:rsidR="00B131F9">
        <w:t xml:space="preserve"> </w:t>
      </w:r>
      <w:r>
        <w:t xml:space="preserve">in coastal Gippsland between Lower Tarwin and </w:t>
      </w:r>
      <w:r w:rsidR="004F4C4A">
        <w:t>Lakes Entrance</w:t>
      </w:r>
      <w:r>
        <w:t xml:space="preserve"> was predicted to </w:t>
      </w:r>
      <w:r w:rsidR="00C3588A">
        <w:t>be higher than the estimate from 2018 (</w:t>
      </w:r>
      <w:proofErr w:type="gramStart"/>
      <w:r w:rsidR="00C3588A">
        <w:t>i.e.</w:t>
      </w:r>
      <w:proofErr w:type="gramEnd"/>
      <w:r w:rsidR="00C3588A">
        <w:t xml:space="preserve"> 3</w:t>
      </w:r>
      <w:r w:rsidR="00874AA2">
        <w:t>,</w:t>
      </w:r>
      <w:r w:rsidR="00C3588A">
        <w:t xml:space="preserve">000 </w:t>
      </w:r>
      <w:r w:rsidR="00627454">
        <w:t>Hog deer</w:t>
      </w:r>
      <w:r w:rsidR="00C3588A">
        <w:t>)</w:t>
      </w:r>
      <w:r w:rsidR="0062466F">
        <w:t xml:space="preserve">. </w:t>
      </w:r>
      <w:r w:rsidR="00C3588A">
        <w:t xml:space="preserve">However, much of this difference can be attributed to the larger area sampled, which included sites further inland from the coastal breeding range originally </w:t>
      </w:r>
      <w:r w:rsidR="001E3D81">
        <w:t>sampled</w:t>
      </w:r>
      <w:r w:rsidR="00C3588A">
        <w:t xml:space="preserve"> by Ramsey </w:t>
      </w:r>
      <w:r w:rsidR="00C3588A" w:rsidRPr="00CF6F27">
        <w:t>et al</w:t>
      </w:r>
      <w:r w:rsidR="001E3D81" w:rsidRPr="00C97D95">
        <w:t>.</w:t>
      </w:r>
      <w:r w:rsidR="00C3588A">
        <w:t xml:space="preserve"> (2019</w:t>
      </w:r>
      <w:r w:rsidR="001E3D81">
        <w:t>)</w:t>
      </w:r>
      <w:r w:rsidR="00790870">
        <w:t>, which were predicted to be suitable for Hog deer</w:t>
      </w:r>
      <w:r w:rsidR="0062466F">
        <w:t xml:space="preserve">. </w:t>
      </w:r>
      <w:r w:rsidR="001E3D81">
        <w:t xml:space="preserve">As was the case in that study, the </w:t>
      </w:r>
      <w:r>
        <w:t xml:space="preserve">monitoring design </w:t>
      </w:r>
      <w:r w:rsidR="001E3D81">
        <w:t xml:space="preserve">for the current study </w:t>
      </w:r>
      <w:r>
        <w:t>did not include areas of private land</w:t>
      </w:r>
      <w:r w:rsidR="00A1651B">
        <w:t>, including some that are specifically</w:t>
      </w:r>
      <w:r>
        <w:t xml:space="preserve"> managed for </w:t>
      </w:r>
      <w:r w:rsidR="00627454">
        <w:t>Hog deer</w:t>
      </w:r>
      <w:r w:rsidR="00043096">
        <w:t xml:space="preserve"> recreational hunting</w:t>
      </w:r>
      <w:r>
        <w:t xml:space="preserve"> (</w:t>
      </w:r>
      <w:proofErr w:type="gramStart"/>
      <w:r>
        <w:t>e.g.</w:t>
      </w:r>
      <w:proofErr w:type="gramEnd"/>
      <w:r>
        <w:t xml:space="preserve"> Sunday Island and some mainland private properties), </w:t>
      </w:r>
      <w:r w:rsidR="001E3D81">
        <w:t xml:space="preserve">so </w:t>
      </w:r>
      <w:r>
        <w:t xml:space="preserve">our estimates of abundance </w:t>
      </w:r>
      <w:r w:rsidR="001E3D81">
        <w:t>may</w:t>
      </w:r>
      <w:r>
        <w:t xml:space="preserve"> </w:t>
      </w:r>
      <w:r w:rsidR="00C97D95">
        <w:t xml:space="preserve">have </w:t>
      </w:r>
      <w:r>
        <w:t>underestimate</w:t>
      </w:r>
      <w:r w:rsidR="00C97D95">
        <w:t>d</w:t>
      </w:r>
      <w:r>
        <w:t xml:space="preserve"> the total population of </w:t>
      </w:r>
      <w:r w:rsidR="00627454">
        <w:t>Hog deer</w:t>
      </w:r>
      <w:r>
        <w:t xml:space="preserve"> in this region</w:t>
      </w:r>
      <w:r w:rsidR="0062466F">
        <w:t xml:space="preserve">. </w:t>
      </w:r>
      <w:r w:rsidR="001E3D81">
        <w:t xml:space="preserve">Importantly, </w:t>
      </w:r>
      <w:r w:rsidR="009C6B6B">
        <w:t xml:space="preserve">models of Hog deer abundance </w:t>
      </w:r>
      <w:r w:rsidR="001E3D81">
        <w:t xml:space="preserve">suggested that </w:t>
      </w:r>
      <w:r w:rsidR="00627454">
        <w:t>Hog deer</w:t>
      </w:r>
      <w:r w:rsidR="001E3D81">
        <w:t xml:space="preserve"> may reside in suitable habitat in areas of Stradbroke Flora and Fauna </w:t>
      </w:r>
      <w:r w:rsidR="00EB240C">
        <w:t>R</w:t>
      </w:r>
      <w:r w:rsidR="001E3D81">
        <w:t xml:space="preserve">eserve, </w:t>
      </w:r>
      <w:proofErr w:type="spellStart"/>
      <w:r w:rsidR="001E3D81">
        <w:t>Mullungdung</w:t>
      </w:r>
      <w:proofErr w:type="spellEnd"/>
      <w:r w:rsidR="001E3D81">
        <w:t xml:space="preserve"> Nature Conservation </w:t>
      </w:r>
      <w:r w:rsidR="00EB240C">
        <w:t>R</w:t>
      </w:r>
      <w:r w:rsidR="001E3D81">
        <w:t xml:space="preserve">eserve and Holey Plains State Park, despite no </w:t>
      </w:r>
      <w:r w:rsidR="00627454">
        <w:t>Hog deer</w:t>
      </w:r>
      <w:r w:rsidR="001E3D81">
        <w:t xml:space="preserve"> being detected on cameras in these areas</w:t>
      </w:r>
      <w:r w:rsidR="0062466F">
        <w:t xml:space="preserve">. </w:t>
      </w:r>
      <w:r w:rsidR="001E3D81">
        <w:t xml:space="preserve">However, more intensive monitoring would be required to confirm </w:t>
      </w:r>
      <w:r w:rsidR="00627454">
        <w:t>Hog deer</w:t>
      </w:r>
      <w:r w:rsidR="001E3D81">
        <w:t xml:space="preserve"> presence or absence in these areas.</w:t>
      </w:r>
    </w:p>
    <w:p w14:paraId="1EA53D9A" w14:textId="7E9A9964" w:rsidR="005909FC" w:rsidRDefault="00095A94" w:rsidP="005909FC">
      <w:r w:rsidRPr="00426EB6">
        <w:rPr>
          <w:bCs/>
        </w:rPr>
        <w:t>Our findings reveal</w:t>
      </w:r>
      <w:r w:rsidR="00C97D95">
        <w:rPr>
          <w:bCs/>
        </w:rPr>
        <w:t>ed</w:t>
      </w:r>
      <w:r w:rsidRPr="00426EB6">
        <w:rPr>
          <w:bCs/>
        </w:rPr>
        <w:t xml:space="preserve"> that the Victorian </w:t>
      </w:r>
      <w:r w:rsidR="00627454">
        <w:rPr>
          <w:bCs/>
        </w:rPr>
        <w:t>Hog deer</w:t>
      </w:r>
      <w:r w:rsidRPr="00426EB6">
        <w:rPr>
          <w:bCs/>
        </w:rPr>
        <w:t xml:space="preserve"> population exhibit</w:t>
      </w:r>
      <w:r w:rsidR="00C97D95">
        <w:rPr>
          <w:bCs/>
        </w:rPr>
        <w:t>ed</w:t>
      </w:r>
      <w:r w:rsidRPr="00426EB6">
        <w:rPr>
          <w:bCs/>
        </w:rPr>
        <w:t xml:space="preserve"> limited genetic diversity, consist</w:t>
      </w:r>
      <w:r w:rsidR="001E3D81">
        <w:rPr>
          <w:bCs/>
        </w:rPr>
        <w:t>ing</w:t>
      </w:r>
      <w:r w:rsidRPr="00426EB6">
        <w:rPr>
          <w:bCs/>
        </w:rPr>
        <w:t xml:space="preserve"> of three primary </w:t>
      </w:r>
      <w:r w:rsidR="001E3D81">
        <w:rPr>
          <w:bCs/>
        </w:rPr>
        <w:t xml:space="preserve">genetic </w:t>
      </w:r>
      <w:r w:rsidR="0090206E">
        <w:rPr>
          <w:bCs/>
        </w:rPr>
        <w:t>clusters (</w:t>
      </w:r>
      <w:r w:rsidR="001E3D81">
        <w:rPr>
          <w:bCs/>
        </w:rPr>
        <w:t>subpopulations</w:t>
      </w:r>
      <w:r w:rsidR="0090206E">
        <w:rPr>
          <w:bCs/>
        </w:rPr>
        <w:t>)</w:t>
      </w:r>
      <w:r w:rsidR="0062466F">
        <w:rPr>
          <w:bCs/>
        </w:rPr>
        <w:t xml:space="preserve">. </w:t>
      </w:r>
      <w:r w:rsidR="0090206E">
        <w:rPr>
          <w:bCs/>
        </w:rPr>
        <w:t>A</w:t>
      </w:r>
      <w:r w:rsidR="001E3D81">
        <w:rPr>
          <w:bCs/>
        </w:rPr>
        <w:t>nalysis of distances between close</w:t>
      </w:r>
      <w:r w:rsidR="00866129">
        <w:rPr>
          <w:bCs/>
        </w:rPr>
        <w:t xml:space="preserve"> </w:t>
      </w:r>
      <w:r w:rsidR="001E3D81">
        <w:rPr>
          <w:bCs/>
        </w:rPr>
        <w:t xml:space="preserve">kin indicated predominantly </w:t>
      </w:r>
      <w:r w:rsidRPr="00426EB6">
        <w:rPr>
          <w:bCs/>
        </w:rPr>
        <w:t xml:space="preserve">short </w:t>
      </w:r>
      <w:r>
        <w:rPr>
          <w:bCs/>
        </w:rPr>
        <w:t>average</w:t>
      </w:r>
      <w:r w:rsidRPr="00426EB6">
        <w:rPr>
          <w:bCs/>
        </w:rPr>
        <w:t xml:space="preserve"> </w:t>
      </w:r>
      <w:r w:rsidR="00600594">
        <w:rPr>
          <w:bCs/>
        </w:rPr>
        <w:t xml:space="preserve">natal </w:t>
      </w:r>
      <w:r w:rsidRPr="00426EB6">
        <w:rPr>
          <w:bCs/>
        </w:rPr>
        <w:t>dispersal distances</w:t>
      </w:r>
      <w:r w:rsidR="001E3D81">
        <w:rPr>
          <w:bCs/>
        </w:rPr>
        <w:t xml:space="preserve"> (&lt; </w:t>
      </w:r>
      <w:r w:rsidR="00600594">
        <w:rPr>
          <w:bCs/>
        </w:rPr>
        <w:t>5</w:t>
      </w:r>
      <w:r w:rsidR="001E3D81">
        <w:rPr>
          <w:bCs/>
        </w:rPr>
        <w:t xml:space="preserve"> km)</w:t>
      </w:r>
      <w:r w:rsidRPr="00426EB6">
        <w:rPr>
          <w:bCs/>
        </w:rPr>
        <w:t>, with infrequent long-distance dispersal events.</w:t>
      </w:r>
      <w:r>
        <w:rPr>
          <w:bCs/>
        </w:rPr>
        <w:t xml:space="preserve"> </w:t>
      </w:r>
      <w:r w:rsidR="00070400">
        <w:rPr>
          <w:bCs/>
        </w:rPr>
        <w:t>While t</w:t>
      </w:r>
      <w:r w:rsidR="0090206E">
        <w:rPr>
          <w:bCs/>
        </w:rPr>
        <w:t xml:space="preserve">here was </w:t>
      </w:r>
      <w:r>
        <w:rPr>
          <w:bCs/>
        </w:rPr>
        <w:t>evidence of mixing between the two mainland clusters</w:t>
      </w:r>
      <w:r w:rsidR="00C97D95">
        <w:rPr>
          <w:bCs/>
        </w:rPr>
        <w:t>,</w:t>
      </w:r>
      <w:r>
        <w:rPr>
          <w:bCs/>
        </w:rPr>
        <w:t xml:space="preserve"> </w:t>
      </w:r>
      <w:r w:rsidR="00070400">
        <w:rPr>
          <w:bCs/>
        </w:rPr>
        <w:t>the</w:t>
      </w:r>
      <w:r>
        <w:rPr>
          <w:bCs/>
        </w:rPr>
        <w:t xml:space="preserve"> migration between these regions is low</w:t>
      </w:r>
      <w:r w:rsidR="00070400">
        <w:rPr>
          <w:bCs/>
        </w:rPr>
        <w:t xml:space="preserve"> most likely</w:t>
      </w:r>
      <w:r>
        <w:rPr>
          <w:bCs/>
        </w:rPr>
        <w:t xml:space="preserve"> due to </w:t>
      </w:r>
      <w:r w:rsidR="00C1187E">
        <w:rPr>
          <w:bCs/>
        </w:rPr>
        <w:t xml:space="preserve">barriers created by </w:t>
      </w:r>
      <w:r>
        <w:rPr>
          <w:bCs/>
        </w:rPr>
        <w:t xml:space="preserve">agricultural and urban development. The </w:t>
      </w:r>
      <w:r w:rsidR="00070400">
        <w:rPr>
          <w:bCs/>
        </w:rPr>
        <w:t xml:space="preserve">reason for the low genetic diversity of the </w:t>
      </w:r>
      <w:r>
        <w:rPr>
          <w:bCs/>
        </w:rPr>
        <w:t>Sunday Island population</w:t>
      </w:r>
      <w:r w:rsidR="00070400">
        <w:rPr>
          <w:bCs/>
        </w:rPr>
        <w:t>, relative to other clusters</w:t>
      </w:r>
      <w:r w:rsidR="00AA4DE6">
        <w:rPr>
          <w:bCs/>
        </w:rPr>
        <w:t>,</w:t>
      </w:r>
      <w:r w:rsidR="00070400">
        <w:rPr>
          <w:bCs/>
        </w:rPr>
        <w:t xml:space="preserve"> is unknown but suggests that </w:t>
      </w:r>
      <w:r w:rsidR="00551930">
        <w:rPr>
          <w:bCs/>
        </w:rPr>
        <w:t xml:space="preserve">natural </w:t>
      </w:r>
      <w:r w:rsidR="00070400">
        <w:rPr>
          <w:bCs/>
        </w:rPr>
        <w:t xml:space="preserve">migration of </w:t>
      </w:r>
      <w:r w:rsidR="00627454">
        <w:rPr>
          <w:bCs/>
        </w:rPr>
        <w:t>Hog deer</w:t>
      </w:r>
      <w:r>
        <w:rPr>
          <w:bCs/>
        </w:rPr>
        <w:t xml:space="preserve"> </w:t>
      </w:r>
      <w:r w:rsidR="00070400">
        <w:rPr>
          <w:bCs/>
        </w:rPr>
        <w:t xml:space="preserve">from the mainland to the </w:t>
      </w:r>
      <w:r w:rsidR="00C97D95">
        <w:rPr>
          <w:bCs/>
        </w:rPr>
        <w:t>i</w:t>
      </w:r>
      <w:r w:rsidR="00070400">
        <w:rPr>
          <w:bCs/>
        </w:rPr>
        <w:t>sland is unlikely</w:t>
      </w:r>
      <w:r>
        <w:rPr>
          <w:bCs/>
        </w:rPr>
        <w:t xml:space="preserve">. </w:t>
      </w:r>
      <w:r w:rsidR="00070400">
        <w:rPr>
          <w:bCs/>
        </w:rPr>
        <w:t>In contrast, the</w:t>
      </w:r>
      <w:r>
        <w:rPr>
          <w:bCs/>
        </w:rPr>
        <w:t xml:space="preserve"> </w:t>
      </w:r>
      <w:r w:rsidR="00070400">
        <w:rPr>
          <w:bCs/>
        </w:rPr>
        <w:t xml:space="preserve">relatively high genetic diversity and mixed ancestry of the </w:t>
      </w:r>
      <w:r>
        <w:rPr>
          <w:bCs/>
        </w:rPr>
        <w:t xml:space="preserve">Snake Island </w:t>
      </w:r>
      <w:r w:rsidR="00070400">
        <w:rPr>
          <w:bCs/>
        </w:rPr>
        <w:t xml:space="preserve">population </w:t>
      </w:r>
      <w:r>
        <w:rPr>
          <w:bCs/>
        </w:rPr>
        <w:t>suggest</w:t>
      </w:r>
      <w:r w:rsidR="00070400">
        <w:rPr>
          <w:bCs/>
        </w:rPr>
        <w:t xml:space="preserve"> </w:t>
      </w:r>
      <w:r w:rsidR="00551930">
        <w:rPr>
          <w:bCs/>
        </w:rPr>
        <w:t xml:space="preserve">that </w:t>
      </w:r>
      <w:r w:rsidR="00627454">
        <w:rPr>
          <w:bCs/>
        </w:rPr>
        <w:t>Hog deer</w:t>
      </w:r>
      <w:r w:rsidR="00551930">
        <w:rPr>
          <w:bCs/>
        </w:rPr>
        <w:t xml:space="preserve"> on the island have been influenced by </w:t>
      </w:r>
      <w:r w:rsidR="00B92EB6">
        <w:rPr>
          <w:bCs/>
        </w:rPr>
        <w:t>immigratio</w:t>
      </w:r>
      <w:r w:rsidR="00B21A8D">
        <w:rPr>
          <w:bCs/>
        </w:rPr>
        <w:t xml:space="preserve">n from surrounding areas and </w:t>
      </w:r>
      <w:r w:rsidR="00551930">
        <w:rPr>
          <w:bCs/>
        </w:rPr>
        <w:t>translocations from, or to, other subpopulations. T</w:t>
      </w:r>
      <w:r>
        <w:rPr>
          <w:bCs/>
        </w:rPr>
        <w:t xml:space="preserve">his result contrasts starkly with previous </w:t>
      </w:r>
      <w:r w:rsidR="009C6B6B">
        <w:rPr>
          <w:bCs/>
        </w:rPr>
        <w:t xml:space="preserve">genetic </w:t>
      </w:r>
      <w:r>
        <w:rPr>
          <w:bCs/>
        </w:rPr>
        <w:t>work</w:t>
      </w:r>
      <w:r w:rsidR="009C6B6B">
        <w:rPr>
          <w:bCs/>
        </w:rPr>
        <w:t xml:space="preserve">, which indicated much lower genetic diversity of the Snake Island subpopulation </w:t>
      </w:r>
      <w:sdt>
        <w:sdtPr>
          <w:rPr>
            <w:bCs/>
          </w:rPr>
          <w:tag w:val="MENDELEY_CITATION_v3_eyJjaXRhdGlvbklEIjoiTUVOREVMRVlfQ0lUQVRJT05fMTMyMzhkMDctZTY1My00MjNmLWEwM2UtODJjMjYxNmQ0MjEzIiwicHJvcGVydGllcyI6eyJub3RlSW5kZXgiOjB9LCJpc0VkaXRlZCI6ZmFsc2UsIm1hbnVhbE92ZXJyaWRlIjp7ImlzTWFudWFsbHlPdmVycmlkZGVuIjpmYWxzZSwiY2l0ZXByb2NUZXh0IjoiKFJhbXNleSA8aT5ldCBhbC48L2k+IDIwMTkpIiwibWFudWFsT3ZlcnJpZGVUZXh0IjoiIn0sImNpdGF0aW9uSXRlbXMiOlt7ImlkIjoiMTYwOGFhNDMtZjRjMC0zNzQ2LTgxOGYtMTk0YjM0ZGFmNjlmIiwiaXRlbURhdGEiOnsidHlwZSI6InJlcG9ydCIsImlkIjoiMTYwOGFhNDMtZjRjMC0zNzQ2LTgxOGYtMTk0YjM0ZGFmNjlmIiwidGl0bGUiOiJBYnVuZGFuY2UgYW5kIHBvcHVsYXRpb24gZ2VuZXRpY3Mgb2YgSG9nIERlZXIgKEF4aXMgcG9yY2ludXMpIGluIFZpY3RvcmlhIiwiYXV0aG9yIjpbeyJmYW1pbHkiOiJSYW1zZXkiLCJnaXZlbiI6IkRhdmlkIFMuTC4iLCJwYXJzZS1uYW1lcyI6ZmFsc2UsImRyb3BwaW5nLXBhcnRpY2xlIjoiIiwibm9uLWRyb3BwaW5nLXBhcnRpY2xlIjoiIn0seyJmYW1pbHkiOiJQYWNpb25pIiwiZ2l2ZW4iOiJDYXJsbyIsInBhcnNlLW5hbWVzIjpmYWxzZSwiZHJvcHBpbmctcGFydGljbGUiOiIiLCJub24tZHJvcHBpbmctcGFydGljbGUiOiIifSx7ImZhbWlseSI6IkhpbGwiLCJnaXZlbiI6IkUuIiwicGFyc2UtbmFtZXMiOmZhbHNlLCJkcm9wcGluZy1wYXJ0aWNsZSI6IiIsIm5vbi1kcm9wcGluZy1wYXJ0aWNsZSI6IiJ9XSwiaXNzdWVkIjp7ImRhdGUtcGFydHMiOltbMjAxOV1dfSwibnVtYmVyLW9mLXBhZ2VzIjoiMzciLCJwdWJsaXNoZXIiOiJBcnRodXIgUnlsYWggSW5zdGl0dXRlIGZvciBFbnZpcm9ubWVudGFsIFJlc2VhcmNoIFRlY2huaWNhbCBSZXBvcnQgU2VyaWVzIE5vLiAzMDMsIERlcGFydG1lbnQgb2YgRW52aXJvbm1lbnQsIExhbmQsIFdhdGVyIGFuZCBQbGFubmluZzogSGVpZGVsYmVyZywgVmljdG9yaWEiLCJjb250YWluZXItdGl0bGUtc2hvcnQiOiIifSwiaXNUZW1wb3JhcnkiOmZhbHNlfV19"/>
          <w:id w:val="-1093938364"/>
          <w:placeholder>
            <w:docPart w:val="DefaultPlaceholder_-1854013440"/>
          </w:placeholder>
        </w:sdtPr>
        <w:sdtContent>
          <w:r w:rsidR="00C62F01">
            <w:t xml:space="preserve">(Ramsey </w:t>
          </w:r>
          <w:r w:rsidR="00C97D95" w:rsidRPr="00C97D95">
            <w:rPr>
              <w:iCs/>
            </w:rPr>
            <w:t>et al.</w:t>
          </w:r>
          <w:r w:rsidR="00C62F01">
            <w:t xml:space="preserve"> 2019)</w:t>
          </w:r>
        </w:sdtContent>
      </w:sdt>
      <w:r w:rsidR="009C6B6B">
        <w:rPr>
          <w:bCs/>
        </w:rPr>
        <w:t xml:space="preserve">. </w:t>
      </w:r>
      <w:r w:rsidR="00C97D95">
        <w:rPr>
          <w:bCs/>
        </w:rPr>
        <w:t>Consequently</w:t>
      </w:r>
      <w:r w:rsidR="009C6B6B">
        <w:rPr>
          <w:bCs/>
        </w:rPr>
        <w:t xml:space="preserve">, the result from the current </w:t>
      </w:r>
      <w:r w:rsidR="00790870">
        <w:rPr>
          <w:bCs/>
        </w:rPr>
        <w:t>analyses</w:t>
      </w:r>
      <w:r w:rsidR="009C6B6B">
        <w:rPr>
          <w:bCs/>
        </w:rPr>
        <w:t xml:space="preserve"> </w:t>
      </w:r>
      <w:r>
        <w:rPr>
          <w:bCs/>
        </w:rPr>
        <w:t xml:space="preserve">should be investigated further and confirmed through additional sampling. </w:t>
      </w:r>
      <w:r w:rsidR="00070400">
        <w:rPr>
          <w:bCs/>
        </w:rPr>
        <w:t>The generally low g</w:t>
      </w:r>
      <w:r>
        <w:rPr>
          <w:bCs/>
        </w:rPr>
        <w:t>enetic diversity suggest</w:t>
      </w:r>
      <w:r w:rsidR="00070400">
        <w:rPr>
          <w:bCs/>
        </w:rPr>
        <w:t xml:space="preserve">s that </w:t>
      </w:r>
      <w:r>
        <w:rPr>
          <w:bCs/>
        </w:rPr>
        <w:t xml:space="preserve">the </w:t>
      </w:r>
      <w:r w:rsidR="00627454">
        <w:rPr>
          <w:bCs/>
        </w:rPr>
        <w:t>Hog deer</w:t>
      </w:r>
      <w:r>
        <w:rPr>
          <w:bCs/>
        </w:rPr>
        <w:t xml:space="preserve"> population </w:t>
      </w:r>
      <w:r w:rsidR="00070400">
        <w:rPr>
          <w:bCs/>
        </w:rPr>
        <w:t xml:space="preserve">in Gippsland </w:t>
      </w:r>
      <w:r>
        <w:rPr>
          <w:bCs/>
        </w:rPr>
        <w:t>may be susceptible to risk</w:t>
      </w:r>
      <w:r w:rsidR="00727FDA">
        <w:rPr>
          <w:bCs/>
        </w:rPr>
        <w:t>s</w:t>
      </w:r>
      <w:r>
        <w:rPr>
          <w:bCs/>
        </w:rPr>
        <w:t xml:space="preserve"> such as inbreeding and loss of adaptive capacity, which would be exacerbated by </w:t>
      </w:r>
      <w:r>
        <w:rPr>
          <w:bCs/>
          <w:lang w:val="en-GB"/>
        </w:rPr>
        <w:t>over-harvesting, disease and habitat loss</w:t>
      </w:r>
      <w:r w:rsidR="009D6A97">
        <w:rPr>
          <w:bCs/>
          <w:lang w:val="en-GB"/>
        </w:rPr>
        <w:t xml:space="preserve"> (</w:t>
      </w:r>
      <w:proofErr w:type="gramStart"/>
      <w:r w:rsidR="009D6A97">
        <w:rPr>
          <w:bCs/>
          <w:lang w:val="en-GB"/>
        </w:rPr>
        <w:t>e.g.</w:t>
      </w:r>
      <w:proofErr w:type="gramEnd"/>
      <w:r w:rsidR="009D6A97">
        <w:rPr>
          <w:bCs/>
          <w:lang w:val="en-GB"/>
        </w:rPr>
        <w:t xml:space="preserve"> through intensive bushfires)</w:t>
      </w:r>
      <w:r>
        <w:rPr>
          <w:bCs/>
          <w:lang w:val="en-GB"/>
        </w:rPr>
        <w:t xml:space="preserve">. </w:t>
      </w:r>
    </w:p>
    <w:p w14:paraId="4438FC09" w14:textId="77777777" w:rsidR="005909FC" w:rsidRPr="00F06287" w:rsidRDefault="005909FC" w:rsidP="005909FC">
      <w:pPr>
        <w:rPr>
          <w:b/>
        </w:rPr>
      </w:pPr>
      <w:r w:rsidRPr="00F06287">
        <w:rPr>
          <w:b/>
        </w:rPr>
        <w:t>Recommendations</w:t>
      </w:r>
    </w:p>
    <w:p w14:paraId="5375D8D8" w14:textId="5DE56847" w:rsidR="007045CB" w:rsidRPr="005E27C3" w:rsidRDefault="00727FDA" w:rsidP="00CF6F27">
      <w:pPr>
        <w:pStyle w:val="dotpointindented"/>
      </w:pPr>
      <w:proofErr w:type="gramStart"/>
      <w:r w:rsidRPr="005E27C3">
        <w:t>In light of</w:t>
      </w:r>
      <w:proofErr w:type="gramEnd"/>
      <w:r w:rsidRPr="005E27C3">
        <w:t xml:space="preserve"> the updated estimates of population abundance and distribution, c</w:t>
      </w:r>
      <w:r w:rsidR="007045CB" w:rsidRPr="005E27C3">
        <w:t xml:space="preserve">ontinue to monitor </w:t>
      </w:r>
      <w:r w:rsidR="00627454" w:rsidRPr="005E27C3">
        <w:t>Hog deer</w:t>
      </w:r>
      <w:r w:rsidR="007045CB" w:rsidRPr="005E27C3">
        <w:t xml:space="preserve"> populations periodically to determine population trends in the Gipp</w:t>
      </w:r>
      <w:r w:rsidRPr="005E27C3">
        <w:t>s</w:t>
      </w:r>
      <w:r w:rsidR="007045CB" w:rsidRPr="005E27C3">
        <w:t>land Plain</w:t>
      </w:r>
      <w:r w:rsidR="00AF6EC4" w:rsidRPr="005E27C3">
        <w:t>s</w:t>
      </w:r>
      <w:r w:rsidR="007045CB" w:rsidRPr="005E27C3">
        <w:t xml:space="preserve"> and </w:t>
      </w:r>
      <w:r w:rsidR="009D6A97" w:rsidRPr="005E27C3">
        <w:t>Wilsons</w:t>
      </w:r>
      <w:r w:rsidR="007045CB" w:rsidRPr="005E27C3">
        <w:t xml:space="preserve"> Promontory bioregions.</w:t>
      </w:r>
    </w:p>
    <w:p w14:paraId="313F2ABA" w14:textId="1E9B593D" w:rsidR="005909FC" w:rsidRPr="005E27C3" w:rsidRDefault="007045CB" w:rsidP="00CF6F27">
      <w:pPr>
        <w:pStyle w:val="dotpointindented"/>
      </w:pPr>
      <w:r w:rsidRPr="005E27C3">
        <w:t xml:space="preserve">Conduct more intensive monitoring in areas of suitable habitat within Stradbroke Flora and Fauna </w:t>
      </w:r>
      <w:r w:rsidR="00CE6C50" w:rsidRPr="005E27C3">
        <w:t>R</w:t>
      </w:r>
      <w:r w:rsidRPr="005E27C3">
        <w:t xml:space="preserve">eserve, </w:t>
      </w:r>
      <w:proofErr w:type="spellStart"/>
      <w:r w:rsidRPr="005E27C3">
        <w:t>Mullungdung</w:t>
      </w:r>
      <w:proofErr w:type="spellEnd"/>
      <w:r w:rsidRPr="005E27C3">
        <w:t xml:space="preserve"> Nature Conservation </w:t>
      </w:r>
      <w:r w:rsidR="00CE6C50" w:rsidRPr="005E27C3">
        <w:t>R</w:t>
      </w:r>
      <w:r w:rsidRPr="005E27C3">
        <w:t xml:space="preserve">eserve and Holey Plains State Park to confirm the presence (or absence) of </w:t>
      </w:r>
      <w:r w:rsidR="00627454" w:rsidRPr="005E27C3">
        <w:t>Hog deer</w:t>
      </w:r>
      <w:r w:rsidRPr="005E27C3">
        <w:t xml:space="preserve"> in these regions.</w:t>
      </w:r>
    </w:p>
    <w:p w14:paraId="6F99F2BA" w14:textId="795B619E" w:rsidR="004C2FAA" w:rsidRPr="005E27C3" w:rsidRDefault="004C2FAA" w:rsidP="00CF6F27">
      <w:pPr>
        <w:pStyle w:val="dotpointindented"/>
      </w:pPr>
      <w:r w:rsidRPr="005E27C3">
        <w:t xml:space="preserve">Conduct an analysis of additional samples from </w:t>
      </w:r>
      <w:r w:rsidR="00627454" w:rsidRPr="005E27C3">
        <w:t>Hog deer</w:t>
      </w:r>
      <w:r w:rsidRPr="005E27C3">
        <w:t xml:space="preserve"> on Snake Island to confirm the genetic analysis suggesting the population on the island </w:t>
      </w:r>
      <w:r w:rsidR="00790870" w:rsidRPr="005E27C3">
        <w:t xml:space="preserve">has </w:t>
      </w:r>
      <w:r w:rsidRPr="005E27C3">
        <w:t>mixed genetic ancestry.</w:t>
      </w:r>
    </w:p>
    <w:p w14:paraId="223A3DD4" w14:textId="182D8A5B" w:rsidR="005909FC" w:rsidRDefault="005909FC" w:rsidP="005909FC"/>
    <w:p w14:paraId="3A187CC1" w14:textId="77777777" w:rsidR="005909FC" w:rsidRDefault="005909FC">
      <w:r>
        <w:br w:type="page"/>
      </w:r>
    </w:p>
    <w:p w14:paraId="0CF34E20" w14:textId="1CC18D69" w:rsidR="001B7F1C" w:rsidRPr="00CE7E5D" w:rsidRDefault="001B7F1C" w:rsidP="001B7F1C">
      <w:pPr>
        <w:pStyle w:val="Heading1-Numbered"/>
        <w:numPr>
          <w:ilvl w:val="0"/>
          <w:numId w:val="17"/>
        </w:numPr>
      </w:pPr>
      <w:bookmarkStart w:id="20" w:name="_Toc286018760"/>
      <w:bookmarkStart w:id="21" w:name="_Toc409798397"/>
      <w:bookmarkStart w:id="22" w:name="_Toc156808416"/>
      <w:bookmarkStart w:id="23" w:name="_Toc409798398"/>
      <w:r w:rsidRPr="00CE7E5D">
        <w:lastRenderedPageBreak/>
        <w:t>Introduction</w:t>
      </w:r>
      <w:bookmarkEnd w:id="20"/>
      <w:bookmarkEnd w:id="21"/>
      <w:bookmarkEnd w:id="22"/>
    </w:p>
    <w:bookmarkEnd w:id="23"/>
    <w:p w14:paraId="6D08E1FC" w14:textId="49280B8A" w:rsidR="001B7F1C" w:rsidRDefault="001B7F1C" w:rsidP="00FB5237">
      <w:r>
        <w:t xml:space="preserve">The </w:t>
      </w:r>
      <w:r w:rsidR="00627454">
        <w:t>Hog deer</w:t>
      </w:r>
      <w:r>
        <w:t xml:space="preserve"> (</w:t>
      </w:r>
      <w:r w:rsidRPr="00907692">
        <w:rPr>
          <w:i/>
          <w:iCs/>
        </w:rPr>
        <w:t xml:space="preserve">Axis </w:t>
      </w:r>
      <w:proofErr w:type="spellStart"/>
      <w:r w:rsidRPr="00907692">
        <w:rPr>
          <w:i/>
          <w:iCs/>
        </w:rPr>
        <w:t>porcinus</w:t>
      </w:r>
      <w:proofErr w:type="spellEnd"/>
      <w:r>
        <w:t xml:space="preserve">) is a small (30–50 kg) species of deer native to southern Asia. It was introduced into the Gippsland region of Victoria in the 1860s and 1870s, and by the 1940s had spread from the initial release sites near Port Welshpool and Sale to colonise the coastal strip between the Tarwin River and Lakes Entrance </w:t>
      </w:r>
      <w:sdt>
        <w:sdtPr>
          <w:rPr>
            <w:color w:val="000000"/>
          </w:rPr>
          <w:tag w:val="MENDELEY_CITATION_v3_eyJjaXRhdGlvbklEIjoiTUVOREVMRVlfQ0lUQVRJT05fZGMxOTAxMjItMjU0Ni00MDYzLWIxZWEtMTFhZGE4OWJjNzQ1IiwicHJvcGVydGllcyI6eyJub3RlSW5kZXgiOjB9LCJpc0VkaXRlZCI6ZmFsc2UsIm1hbnVhbE92ZXJyaWRlIjp7ImlzTWFudWFsbHlPdmVycmlkZGVuIjpmYWxzZSwiY2l0ZXByb2NUZXh0IjoiKE1heXplIGFuZCBNb29yZSAxOTkwOyBNZW5raG9yc3QgMTk5NSkiLCJtYW51YWxPdmVycmlkZVRleHQiOiIifSwiY2l0YXRpb25JdGVtcyI6W3siaWQiOiI3YjhmMTYyMC04NjBjLTMwY2EtOWQ4Zi02Mzk4MDg0NjZlZjgiLCJpdGVtRGF0YSI6eyJ0eXBlIjoiYm9vayIsImlkIjoiN2I4ZjE2MjAtODYwYy0zMGNhLTlkOGYtNjM5ODA4NDY2ZWY4IiwidGl0bGUiOiJUaGUgSG9nIERlZXIiLCJhdXRob3IiOlt7ImZhbWlseSI6Ik1heXplIiwiZ2l2ZW4iOiJSLkouIiwicGFyc2UtbmFtZXMiOmZhbHNlLCJkcm9wcGluZy1wYXJ0aWNsZSI6IiIsIm5vbi1kcm9wcGluZy1wYXJ0aWNsZSI6IiJ9LHsiZmFtaWx5IjoiTW9vcmUiLCJnaXZlbiI6IkcuSS4iLCJwYXJzZS1uYW1lcyI6ZmFsc2UsImRyb3BwaW5nLXBhcnRpY2xlIjoiIiwibm9uLWRyb3BwaW5nLXBhcnRpY2xlIjoiIn1dLCJpc3N1ZWQiOnsiZGF0ZS1wYXJ0cyI6W1sxOTkwXV19LCJwdWJsaXNoZXIiOiJBdXN0cmFsaWFuIERlZXIgUmVzZWFyY2ggRm91bmRhdGlvbiwgTWVsYm91cm5lLCBWaWN0b3JpYSIsImNvbnRhaW5lci10aXRsZS1zaG9ydCI6IiJ9LCJpc1RlbXBvcmFyeSI6ZmFsc2V9LHsiaWQiOiI0ZmVhZjRmMy1jMzhhLTNkMzMtYTJlYy1lZmRmYTUxOTkxNTIiLCJpdGVtRGF0YSI6eyJ0eXBlIjoiYm9vayIsImlkIjoiNGZlYWY0ZjMtYzM4YS0zZDMzLWEyZWMtZWZkZmE1MTk5MTUyIiwidGl0bGUiOiJNYW1tYWxzIG9mIFZpY3RvcmlhOiBEaXN0cmlidXRpb24sIEVjb2xvZ3kgYW5kIENvbnNlcnZhdGlvbiIsImF1dGhvciI6W3siZmFtaWx5IjoiTWVua2hvcnN0IiwiZ2l2ZW4iOiJQZXRlciBXLiIsInBhcnNlLW5hbWVzIjpmYWxzZSwiZHJvcHBpbmctcGFydGljbGUiOiIiLCJub24tZHJvcHBpbmctcGFydGljbGUiOiIifV0sImlzc3VlZCI6eyJkYXRlLXBhcnRzIjpbWzE5OTVdXX0sInB1Ymxpc2hlci1wbGFjZSI6Ik1lbGJvdXJuZSwgVmljdG9yaWEiLCJwdWJsaXNoZXIiOiJPeGZvcmQgVW5pdmVyc2l0eSBQcmVzcyIsImNvbnRhaW5lci10aXRsZS1zaG9ydCI6IiJ9LCJpc1RlbXBvcmFyeSI6ZmFsc2V9XX0="/>
          <w:id w:val="-1175492004"/>
          <w:placeholder>
            <w:docPart w:val="DefaultPlaceholder_-1854013440"/>
          </w:placeholder>
        </w:sdtPr>
        <w:sdtContent>
          <w:r w:rsidR="00C62F01" w:rsidRPr="00C62F01">
            <w:rPr>
              <w:color w:val="000000"/>
            </w:rPr>
            <w:t>(</w:t>
          </w:r>
          <w:proofErr w:type="spellStart"/>
          <w:r w:rsidR="00C62F01" w:rsidRPr="00C62F01">
            <w:rPr>
              <w:color w:val="000000"/>
            </w:rPr>
            <w:t>Mayze</w:t>
          </w:r>
          <w:proofErr w:type="spellEnd"/>
          <w:r w:rsidR="00C62F01" w:rsidRPr="00C62F01">
            <w:rPr>
              <w:color w:val="000000"/>
            </w:rPr>
            <w:t xml:space="preserve"> and Moore 1990; Menkhorst 1995)</w:t>
          </w:r>
        </w:sdtContent>
      </w:sdt>
      <w:r w:rsidR="0062466F">
        <w:t xml:space="preserve">. </w:t>
      </w:r>
      <w:r>
        <w:t xml:space="preserve">Recent investigations examining locations of </w:t>
      </w:r>
      <w:r w:rsidR="00627454">
        <w:t>Hog deer</w:t>
      </w:r>
      <w:r>
        <w:t xml:space="preserve"> sightings from various sources ha</w:t>
      </w:r>
      <w:r w:rsidR="00790870">
        <w:t>ve</w:t>
      </w:r>
      <w:r>
        <w:t xml:space="preserve"> concluded that the breeding range of </w:t>
      </w:r>
      <w:r w:rsidR="00627454">
        <w:t>Hog deer</w:t>
      </w:r>
      <w:r>
        <w:t xml:space="preserve"> encompasses a 2336</w:t>
      </w:r>
      <w:r w:rsidR="00B16733">
        <w:t> </w:t>
      </w:r>
      <w:r>
        <w:t>km</w:t>
      </w:r>
      <w:r w:rsidRPr="00907692">
        <w:rPr>
          <w:vertAlign w:val="superscript"/>
        </w:rPr>
        <w:t>2</w:t>
      </w:r>
      <w:r>
        <w:t xml:space="preserve"> coastal strip between the Tarwin River and Point Hicks</w:t>
      </w:r>
      <w:r w:rsidR="0062466F">
        <w:t xml:space="preserve">. </w:t>
      </w:r>
      <w:r>
        <w:t xml:space="preserve">Although </w:t>
      </w:r>
      <w:r w:rsidR="00627454">
        <w:t>Hog deer</w:t>
      </w:r>
      <w:r>
        <w:t xml:space="preserve"> have been seen outside these areas, notably as far east as Mallacoota and as far west as the Otway Ranges, none of these areas currently support breeding populations</w:t>
      </w:r>
      <w:r w:rsidR="00303215">
        <w:t xml:space="preserve"> </w:t>
      </w:r>
      <w:sdt>
        <w:sdtPr>
          <w:tag w:val="MENDELEY_CITATION_v3_eyJjaXRhdGlvbklEIjoiTUVOREVMRVlfQ0lUQVRJT05fYzAzMDgyMDgtNTAxMi00NjNiLTkzOGMtM2NkZGVkOGUxZTRiIiwicHJvcGVydGllcyI6eyJub3RlSW5kZXgiOjB9LCJpc0VkaXRlZCI6ZmFsc2UsIm1hbnVhbE92ZXJyaWRlIjp7ImlzTWFudWFsbHlPdmVycmlkZGVuIjpmYWxzZSwiY2l0ZXByb2NUZXh0IjoiKEZvcnN5dGggPGk+ZXQgYWwuPC9pPiAyMDE2KSIsIm1hbnVhbE92ZXJyaWRlVGV4dCI6IiJ9LCJjaXRhdGlvbkl0ZW1zIjpbeyJpZCI6IjBhZDExYjc5LTM5NDEtMzBiZC05ZDllLTdhYzEyMzc5ZjBjYSIsIml0ZW1EYXRhIjp7InR5cGUiOiJyZXBvcnQiLCJpZCI6IjBhZDExYjc5LTM5NDEtMzBiZC05ZDllLTdhYzEyMzc5ZjBjYSIsInRpdGxlIjoiRGlzdHJpYnV0aW9ucyBvZiBGYWxsb3cgRGVlciwgUmVkIERlZXIsIEhvZyBEZWVyIGFuZCBDaGl0YWwgRGVlciBpbiBWaWN0b3JpYSIsImF1dGhvciI6W3siZmFtaWx5IjoiRm9yc3l0aCIsImdpdmVuIjoiRC5NLiIsInBhcnNlLW5hbWVzIjpmYWxzZSwiZHJvcHBpbmctcGFydGljbGUiOiIiLCJub24tZHJvcHBpbmctcGFydGljbGUiOiIifSx7ImZhbWlseSI6IlN0YW1hdGlvbiIsImdpdmVuIjoiSy4iLCJwYXJzZS1uYW1lcyI6ZmFsc2UsImRyb3BwaW5nLXBhcnRpY2xlIjoiIiwibm9uLWRyb3BwaW5nLXBhcnRpY2xlIjoiIn0seyJmYW1pbHkiOiJXb29kZm9yZCIsImdpdmVuIjoiTC4iLCJwYXJzZS1uYW1lcyI6ZmFsc2UsImRyb3BwaW5nLXBhcnRpY2xlIjoiIiwibm9uLWRyb3BwaW5nLXBhcnRpY2xlIjoiIn1dLCJpc3N1ZWQiOnsiZGF0ZS1wYXJ0cyI6W1syMDE2XV19LCJwdWJsaXNoZXItcGxhY2UiOiJIZWlkZWxiZXJnLCBWaWN0b3JpYSIsInB1Ymxpc2hlciI6IlVucHVibGlzaGVkIENsaWVudCBSZXBvcnQgZm9yIHRoZSBCaW9zZWN1cml0eSBCcmFuY2gsIERlcGFydG1lbnQgb2YgRWNvbm9taWMgRGV2ZWxvcG1lbnQsIEpvYnMsIFRyYW5zcG9ydCBhbmQgUmVzb3VyY2VzLiBBcnRodXIgUnlsYWggSW5zdGl0dXRlIGZvciBFbnZpcm9ubWVudGFsIFJlc2VhcmNoLCBEZXBhcnRtZW50IG9mIEVudmlyb25tZW50LCBMYW5kLCBXYXRlciBhbmQgUGxhbm5pbmciLCJjb250YWluZXItdGl0bGUtc2hvcnQiOiIifSwiaXNUZW1wb3JhcnkiOmZhbHNlfV19"/>
          <w:id w:val="-811714768"/>
          <w:placeholder>
            <w:docPart w:val="DefaultPlaceholder_-1854013440"/>
          </w:placeholder>
        </w:sdtPr>
        <w:sdtContent>
          <w:r w:rsidR="00C62F01">
            <w:t xml:space="preserve">(Forsyth </w:t>
          </w:r>
          <w:r w:rsidR="00C97D95" w:rsidRPr="00C97D95">
            <w:rPr>
              <w:iCs/>
            </w:rPr>
            <w:t>et al.</w:t>
          </w:r>
          <w:r w:rsidR="00C62F01">
            <w:t xml:space="preserve"> 2016)</w:t>
          </w:r>
        </w:sdtContent>
      </w:sdt>
      <w:r w:rsidR="005E27C3">
        <w:t xml:space="preserve">. </w:t>
      </w:r>
      <w:r>
        <w:t xml:space="preserve"> </w:t>
      </w:r>
    </w:p>
    <w:p w14:paraId="08D281E0" w14:textId="79441217" w:rsidR="001B7F1C" w:rsidRDefault="00627454" w:rsidP="00FB5237">
      <w:r>
        <w:t>Hog deer</w:t>
      </w:r>
      <w:r w:rsidR="001B7F1C">
        <w:t xml:space="preserve"> commonly inhabit coastal shrublands and swamps, including Manna Gum and Banksia woodlands and Leptospermum, Melaleuca and Acacia scrub (Menkhorst 1995)</w:t>
      </w:r>
      <w:r w:rsidR="0062466F">
        <w:t xml:space="preserve">. </w:t>
      </w:r>
      <w:r w:rsidR="001B7F1C">
        <w:t>Although their diet in their native range  consists primarily of grasses, in Victoria their diet consist</w:t>
      </w:r>
      <w:r w:rsidR="00B16733">
        <w:t>s</w:t>
      </w:r>
      <w:r w:rsidR="001B7F1C">
        <w:t xml:space="preserve"> predominantly of dicots, including both forbs and shrubs </w:t>
      </w:r>
      <w:sdt>
        <w:sdtPr>
          <w:tag w:val="MENDELEY_CITATION_v3_eyJjaXRhdGlvbklEIjoiTUVOREVMRVlfQ0lUQVRJT05fNjk0YzQ4ZGEtNWQzZC00MjcxLThkNGQtZjhmODMwMWRkYmFkIiwicHJvcGVydGllcyI6eyJub3RlSW5kZXgiOjB9LCJpc0VkaXRlZCI6ZmFsc2UsIm1hbnVhbE92ZXJyaWRlIjp7ImlzTWFudWFsbHlPdmVycmlkZGVuIjpmYWxzZSwiY2l0ZXByb2NUZXh0IjoiKERhdmlzIDxpPmV0IGFsLjwvaT4gMjAwOCkiLCJtYW51YWxPdmVycmlkZVRleHQiOiIifSwiY2l0YXRpb25JdGVtcyI6W3siaWQiOiI4Njk1ZTBjOC00NTA0LTNkMTgtODA0Ny1jNzUyN2UzMjc3OTMiLCJpdGVtRGF0YSI6eyJ0eXBlIjoiYXJ0aWNsZS1qb3VybmFsIiwiaWQiOiI4Njk1ZTBjOC00NTA0LTNkMTgtODA0Ny1jNzUyN2UzMjc3OTMiLCJ0aXRsZSI6IkRpZXRzIG9mIG5hdGl2ZSBhbmQgaW50cm9kdWNlZCBtYW1tYWxpYW4gaGVyYml2b3JlcyBpbiBzaHJ1Yi1lbmNyb2FjaGVkIGdyYXNzeSB3b29kbGFuZCwgc291dGgtZWFzdGVybiBBdXN0cmFsaWEiLCJhdXRob3IiOlt7ImZhbWlseSI6IkRhdmlzIiwiZ2l2ZW4iOiJOYW9taSBFLiIsInBhcnNlLW5hbWVzIjpmYWxzZSwiZHJvcHBpbmctcGFydGljbGUiOiIiLCJub24tZHJvcHBpbmctcGFydGljbGUiOiIifSx7ImZhbWlseSI6IkNvdWxzb24iLCJnaXZlbiI6IkdyYWVtZSIsInBhcnNlLW5hbWVzIjpmYWxzZSwiZHJvcHBpbmctcGFydGljbGUiOiIiLCJub24tZHJvcHBpbmctcGFydGljbGUiOiIifSx7ImZhbWlseSI6IkZvcnN5dGgiLCJnaXZlbiI6IkRhdmlkIE0uIiwicGFyc2UtbmFtZXMiOmZhbHNlLCJkcm9wcGluZy1wYXJ0aWNsZSI6IiIsIm5vbi1kcm9wcGluZy1wYXJ0aWNsZSI6IiJ9XSwiY29udGFpbmVyLXRpdGxlIjoiV2lsZGxpZmUgUmVzZWFyY2giLCJJU1NOIjoiMTAzNTM3MTIiLCJpc3N1ZWQiOnsiZGF0ZS1wYXJ0cyI6W1syMDA4XV19LCJwYWdlIjoiNjg0LTY5NCIsImFic3RyYWN0IjoiRWZmZWN0aXZlIG1hbmFnZW1lbnQgb2Ygc3ltcGF0cmljIG1hbW1hbGlhbiBoZXJiaXZvcmUgcG9wdWxhdGlvbnMgcmVxdWlyZXMgYW4gdW5kZXJzdGFuZGluZyBvZiBpbnRlcnNwZWNpZmljIGludGVyYWN0aW9ucy4gQXQgV2lsc29ucyBQcm9tb250b3J5IE5hdGlvbmFsIFBhcmssIFZpY3RvcmlhLCBzeW1wYXRyaWMgbmF0aXZlIGFuZCBpbnRyb2R1Y2VkIG1hbW1hbGlhbiBoZXJiaXZvcmVzIGFyZSB0aG91Z2h0IHRvIGJlIGNvbnRyaWJ1dGluZyB0byBtb2RpZmljYXRpb24gb2Ygc2hydWItZW5jcm9hY2hlZCBDb2FzdGFsIEdyYXNzeSBXb29kbGFuZC4gV2UgZXN0aW1hdGVkIHRoZSBkaWV0cyBvZiB0aGUgZml2ZSB0ZXJyZXN0cmlhbCBtYW1tYWxpYW4gaGVyYml2b3JlIHNwZWNpZXMgcHJlc2VudCB1c2luZyBtaWNyb2hpc3RvbG9naWNhbCB0ZWNobmlxdWVzLiBUaGUgZGlldHMgb2YgaW50cm9kdWNlZCBob2cgZGVlciAoQXhpcyBwb3JjaW51cykgYW5kIG5hdGl2ZSBzd2FtcCB3YWxsYWJpZXMgKFdhbGxhYmlhIGJpY29sb3IpIGNvbnNpc3RlZCBtYWlubHkgb2YgZGljb3RzLiBUaGUgZGlldCBvZiBpbnRyb2R1Y2VkIEV1cm9wZWFuIHJhYmJpdHMgKE9yeWN0b2xhZ3VzIGN1bmljdWx1cykgY29udGFpbmVkIHNpbWlsYXIgcHJvcG9ydGlvbnMgb2YgbW9ub2NvdHMgYW5kIGRpY290cy4gVGhlIGRpZXRzIG9mIG5hdGl2ZSBlYXN0ZXJuIGdyZXkga2FuZ2Fyb29zIChNYWNyb3B1cyBnaWdhbnRldXMpIGFuZCBuYXRpdmUgY29tbW9uIHdvbWJhdHMgKFZvbWJhdHVzIHVyc2ludXMpIGNvbnNpc3RlZCBtYWlubHkgb2YgbW9ub2NvdHMgYnV0IGthbmdhcm9vcyBhbHNvIGNvbnN1bWVkIG1vZGVyYXRlIGFtb3VudHMgb2YgZGljb3RzLiBEZWVyIGFuZCB3YWxsYWJpZXMgY29uc3VtZWQgbW9yZSBuYXRpdmUgcGxhbnRzIHRoYW4gZGlkIHRoZSBvdGhlciBzcGVjaWVzIGFuZCByYWJiaXRzIGNvbnN1bWVkIG1vcmUgZXhvdGljIHBsYW50cyB0aGFuIGRpZCBhbGwgb3RoZXIgc3BlY2llcyBleGNlcHQga2FuZ2Fyb29zLiBEaWV0IGJyZWFkdGggd2FzIG5hcnJvd2VzdCBmb3Iga2FuZ2Fyb29zIGFuZCBicm9hZGVzdCBmb3Igc3dhbXAgd2FsbGFiaWVzIGFuZCBob2cgZGVlci4gT3ZlcmxhcCBpbiBmb29kIHVzZSBieSB0aGUgZml2ZSBoZXJiaXZvcmVzIHdhcyBoaWdoLCBwYXJ0aWN1bGFybHkgYmV0d2VlbiBkZWVyIGFuZCB3YWxsYWJpZXMsIGFuZCBiZXR3ZWVuIGthbmdhcm9vcyBhbmQgYm90aCByYWJiaXRzIGFuZCB3b21iYXRzLiBPdXIgcmVzdWx0cyBzdWdnZXN0IHRoYXQgdGhlIHBvdGVudGlhbCBpbXBhY3RzIG9mIG5hdGl2ZSBhbmQgaW50cm9kdWNlZCBzcGVjaWVzIG9uIHRoZSB2ZWdldGF0aW9uIG9mIENvYXN0YWwgR3Jhc3N5IFdvb2RsYW5kIGFyZSBzaW1pbGFyLCBhbmQgdGhhdCB0aGUgZW50aXJlIGhlcmJpdm9yZSBhc3NlbWJsYWdlIHdpbGwgbmVlZCB0byBiZSBtYW5hZ2VkIHRvIGluY3JlYXNlIGZpbmUgZnVlbCBsb2FkcyBpZiBmaXJlIGlzIHVzZWQgYXMgYSByZXN0b3JhdGlvbiB0b29sLiIsImlzc3VlIjoiNyIsInZvbHVtZSI6IjM1IiwiY29udGFpbmVyLXRpdGxlLXNob3J0IjoiIn0sImlzVGVtcG9yYXJ5IjpmYWxzZX1dfQ=="/>
          <w:id w:val="1333345444"/>
          <w:placeholder>
            <w:docPart w:val="DefaultPlaceholder_-1854013440"/>
          </w:placeholder>
        </w:sdtPr>
        <w:sdtContent>
          <w:r w:rsidR="00C62F01">
            <w:t xml:space="preserve">(Davis </w:t>
          </w:r>
          <w:r w:rsidR="00C97D95" w:rsidRPr="00C97D95">
            <w:rPr>
              <w:iCs/>
            </w:rPr>
            <w:t>et al.</w:t>
          </w:r>
          <w:r w:rsidR="00C62F01">
            <w:t xml:space="preserve"> 2008)</w:t>
          </w:r>
        </w:sdtContent>
      </w:sdt>
      <w:r w:rsidR="0062466F">
        <w:t xml:space="preserve">. </w:t>
      </w:r>
      <w:r w:rsidR="001B7F1C">
        <w:t xml:space="preserve">Adult </w:t>
      </w:r>
      <w:r>
        <w:t>Hog deer</w:t>
      </w:r>
      <w:r w:rsidR="001B7F1C">
        <w:t xml:space="preserve"> are mainly solitary, but females may be accompanied by subadult offspring, and aggregations may sometimes occur where food is plentiful </w:t>
      </w:r>
      <w:sdt>
        <w:sdtPr>
          <w:rPr>
            <w:color w:val="000000"/>
          </w:rPr>
          <w:tag w:val="MENDELEY_CITATION_v3_eyJjaXRhdGlvbklEIjoiTUVOREVMRVlfQ0lUQVRJT05fOGNmZTA4MjItMTIyMS00ZDM1LTkxNGMtMDQ5ZTYzNmQ2ZDM4IiwicHJvcGVydGllcyI6eyJub3RlSW5kZXgiOjB9LCJpc0VkaXRlZCI6ZmFsc2UsIm1hbnVhbE92ZXJyaWRlIjp7ImlzTWFudWFsbHlPdmVycmlkZGVuIjpmYWxzZSwiY2l0ZXByb2NUZXh0IjoiKE1lbmtob3JzdCAxOTk1OyBPZGRlbiBhbmQgV2VnZ2UgMjAwNykiLCJtYW51YWxPdmVycmlkZVRleHQiOiIifSwiY2l0YXRpb25JdGVtcyI6W3siaWQiOiI0ZmVhZjRmMy1jMzhhLTNkMzMtYTJlYy1lZmRmYTUxOTkxNTIiLCJpdGVtRGF0YSI6eyJ0eXBlIjoiYm9vayIsImlkIjoiNGZlYWY0ZjMtYzM4YS0zZDMzLWEyZWMtZWZkZmE1MTk5MTUyIiwidGl0bGUiOiJNYW1tYWxzIG9mIFZpY3RvcmlhOiBEaXN0cmlidXRpb24sIEVjb2xvZ3kgYW5kIENvbnNlcnZhdGlvbiIsImF1dGhvciI6W3siZmFtaWx5IjoiTWVua2hvcnN0IiwiZ2l2ZW4iOiJQZXRlciBXLiIsInBhcnNlLW5hbWVzIjpmYWxzZSwiZHJvcHBpbmctcGFydGljbGUiOiIiLCJub24tZHJvcHBpbmctcGFydGljbGUiOiIifV0sImlzc3VlZCI6eyJkYXRlLXBhcnRzIjpbWzE5OTVdXX0sInB1Ymxpc2hlci1wbGFjZSI6Ik1lbGJvdXJuZSwgVmljdG9yaWEiLCJwdWJsaXNoZXIiOiJPeGZvcmQgVW5pdmVyc2l0eSBQcmVzcyIsImNvbnRhaW5lci10aXRsZS1zaG9ydCI6IiJ9LCJpc1RlbXBvcmFyeSI6ZmFsc2V9LHsiaWQiOiJjZTMwY2ZiNy1iNGE2LTNmMzAtYTA1OC03ZGQ2YmQxNjMzMmYiLCJpdGVtRGF0YSI6eyJ0eXBlIjoiYXJ0aWNsZS1qb3VybmFsIiwiaWQiOiJjZTMwY2ZiNy1iNGE2LTNmMzAtYTA1OC03ZGQ2YmQxNjMzMmYiLCJ0aXRsZSI6IlByZWRpY3Rpbmcgc3BhY2luZyBiZWhhdmlvciBhbmQgbWF0aW5nIHN5c3RlbXMgb2Ygc29saXRhcnkgY2VydmlkczogYSBzdHVkeSBvZiBob2cgZGVlciBhbmQgSW5kaWFuIG11bnRqYWMiLCJhdXRob3IiOlt7ImZhbWlseSI6Ik9kZGVuIiwiZ2l2ZW4iOiJNb3J0ZW4iLCJwYXJzZS1uYW1lcyI6ZmFsc2UsImRyb3BwaW5nLXBhcnRpY2xlIjoiIiwibm9uLWRyb3BwaW5nLXBhcnRpY2xlIjoiIn0seyJmYW1pbHkiOiJXZWdnZSIsImdpdmVuIjoiUGVyIiwicGFyc2UtbmFtZXMiOmZhbHNlLCJkcm9wcGluZy1wYXJ0aWNsZSI6IiIsIm5vbi1kcm9wcGluZy1wYXJ0aWNsZSI6IiJ9XSwiY29udGFpbmVyLXRpdGxlIjoiWm9vbG9neSIsImlzc3VlZCI6eyJkYXRlLXBhcnRzIjpbWzIwMDddXX0sInBhZ2UiOiIyNjEtMjcwIiwicHVibGlzaGVyIjoiRWxzZXZpZXIiLCJpc3N1ZSI6IjQiLCJ2b2x1bWUiOiIxMTAiLCJjb250YWluZXItdGl0bGUtc2hvcnQiOiIifSwiaXNUZW1wb3JhcnkiOmZhbHNlfV19"/>
          <w:id w:val="-2130694702"/>
          <w:placeholder>
            <w:docPart w:val="DefaultPlaceholder_-1854013440"/>
          </w:placeholder>
        </w:sdtPr>
        <w:sdtContent>
          <w:r w:rsidR="00C62F01" w:rsidRPr="00C62F01">
            <w:rPr>
              <w:color w:val="000000"/>
            </w:rPr>
            <w:t>(</w:t>
          </w:r>
          <w:proofErr w:type="spellStart"/>
          <w:r w:rsidR="00C62F01" w:rsidRPr="00C62F01">
            <w:rPr>
              <w:color w:val="000000"/>
            </w:rPr>
            <w:t>Menkhorst</w:t>
          </w:r>
          <w:proofErr w:type="spellEnd"/>
          <w:r w:rsidR="00C62F01" w:rsidRPr="00C62F01">
            <w:rPr>
              <w:color w:val="000000"/>
            </w:rPr>
            <w:t xml:space="preserve"> 1995; </w:t>
          </w:r>
          <w:proofErr w:type="spellStart"/>
          <w:r w:rsidR="00C62F01" w:rsidRPr="00C62F01">
            <w:rPr>
              <w:color w:val="000000"/>
            </w:rPr>
            <w:t>Odden</w:t>
          </w:r>
          <w:proofErr w:type="spellEnd"/>
          <w:r w:rsidR="00C62F01" w:rsidRPr="00C62F01">
            <w:rPr>
              <w:color w:val="000000"/>
            </w:rPr>
            <w:t xml:space="preserve"> and </w:t>
          </w:r>
          <w:proofErr w:type="spellStart"/>
          <w:r w:rsidR="00C62F01" w:rsidRPr="00C62F01">
            <w:rPr>
              <w:color w:val="000000"/>
            </w:rPr>
            <w:t>Wegge</w:t>
          </w:r>
          <w:proofErr w:type="spellEnd"/>
          <w:r w:rsidR="00C62F01" w:rsidRPr="00C62F01">
            <w:rPr>
              <w:color w:val="000000"/>
            </w:rPr>
            <w:t xml:space="preserve"> 2007)</w:t>
          </w:r>
        </w:sdtContent>
      </w:sdt>
      <w:r w:rsidR="0062466F">
        <w:t xml:space="preserve">. </w:t>
      </w:r>
      <w:r w:rsidR="001B7F1C">
        <w:t>In Victoria</w:t>
      </w:r>
      <w:r w:rsidR="00B16733">
        <w:t>,</w:t>
      </w:r>
      <w:r w:rsidR="001B7F1C">
        <w:t xml:space="preserve"> breeding occurs mainly in December and January, and births peak in August and September following a gestation period of approximately 240 days</w:t>
      </w:r>
      <w:r w:rsidR="0062466F">
        <w:t xml:space="preserve">. </w:t>
      </w:r>
      <w:r w:rsidR="001B7F1C">
        <w:t>Females may breed in their first year and produce an average of 1.2–1.4 young per year; males develop their first set of antlers at around 10 months of age (</w:t>
      </w:r>
      <w:proofErr w:type="spellStart"/>
      <w:r w:rsidR="001B7F1C">
        <w:t>Mayze</w:t>
      </w:r>
      <w:proofErr w:type="spellEnd"/>
      <w:r w:rsidR="001B7F1C">
        <w:t xml:space="preserve"> and Moore 1990; Menkhorst 1995)</w:t>
      </w:r>
      <w:r w:rsidR="0062466F">
        <w:t xml:space="preserve">. </w:t>
      </w:r>
    </w:p>
    <w:p w14:paraId="0ECD35A3" w14:textId="389AE7B8" w:rsidR="001B7F1C" w:rsidRDefault="001B7F1C" w:rsidP="00FB5237">
      <w:r>
        <w:t xml:space="preserve">Because of its relative rarity, the </w:t>
      </w:r>
      <w:r w:rsidR="00627454">
        <w:t>Hog deer</w:t>
      </w:r>
      <w:r>
        <w:t xml:space="preserve"> is a highly valued game species in Victoria</w:t>
      </w:r>
      <w:r w:rsidR="0062466F">
        <w:t xml:space="preserve">. </w:t>
      </w:r>
      <w:r>
        <w:t xml:space="preserve">Hunting of </w:t>
      </w:r>
      <w:r w:rsidR="00627454">
        <w:t>Hog deer</w:t>
      </w:r>
      <w:r>
        <w:t xml:space="preserve"> is highly regulated: licensed hunters are allowed to take one male and one female deer during April, and the current harvest is around 150 animals per year</w:t>
      </w:r>
      <w:r w:rsidR="00707CDF">
        <w:t xml:space="preserve"> </w:t>
      </w:r>
      <w:sdt>
        <w:sdtPr>
          <w:rPr>
            <w:color w:val="000000"/>
          </w:rPr>
          <w:tag w:val="MENDELEY_CITATION_v3_eyJjaXRhdGlvbklEIjoiTUVOREVMRVlfQ0lUQVRJT05fNjdjODk2NmMtZjc0Yy00YWZiLThiODQtOTBjYjhhNGVhMzBjIiwicHJvcGVydGllcyI6eyJub3RlSW5kZXgiOjB9LCJpc0VkaXRlZCI6ZmFsc2UsIm1hbnVhbE92ZXJyaWRlIjp7ImlzTWFudWFsbHlPdmVycmlkZGVuIjpmYWxzZSwiY2l0ZXByb2NUZXh0IjoiKE1vbG9uZXkgYW5kIFR1cm5idWxsIDIwMTgpIiwibWFudWFsT3ZlcnJpZGVUZXh0IjoiIn0sImNpdGF0aW9uSXRlbXMiOlt7ImlkIjoiZjQzNjg0NjYtNDJkMC0zMGQxLWE0ODQtNTZlNzQ0MDBlYTYxIiwiaXRlbURhdGEiOnsidHlwZSI6InJlcG9ydCIsImlkIjoiZjQzNjg0NjYtNDJkMC0zMGQxLWE0ODQtNTZlNzQ0MDBlYTYxIiwidGl0bGUiOiJFc3RpbWF0ZXMgb2YgdGhlIDIwMTcgZGVlciBoYXJ2ZXN0IGluIFZpY3RvcmlhLiBVbnB1Ymxpc2hlZCBDbGllbnQgUmVwb3J0IGZvciB0aGUgR2FtZSBNYW5hZ2VtZW50IEF1dGhvcml0eS4iLCJhdXRob3IiOlt7ImZhbWlseSI6Ik1vbG9uZXkiLCJnaXZlbiI6IlAgRCIsInBhcnNlLW5hbWVzIjpmYWxzZSwiZHJvcHBpbmctcGFydGljbGUiOiIiLCJub24tZHJvcHBpbmctcGFydGljbGUiOiIifSx7ImZhbWlseSI6IlR1cm5idWxsIiwiZ2l2ZW4iOiJKIEQiLCJwYXJzZS1uYW1lcyI6ZmFsc2UsImRyb3BwaW5nLXBhcnRpY2xlIjoiIiwibm9uLWRyb3BwaW5nLXBhcnRpY2xlIjoiIn1dLCJpc3N1ZWQiOnsiZGF0ZS1wYXJ0cyI6W1syMDE4XV19LCJjb250YWluZXItdGl0bGUtc2hvcnQiOiIifSwiaXNUZW1wb3JhcnkiOmZhbHNlfV19"/>
          <w:id w:val="781846566"/>
          <w:placeholder>
            <w:docPart w:val="DefaultPlaceholder_-1854013440"/>
          </w:placeholder>
        </w:sdtPr>
        <w:sdtContent>
          <w:r w:rsidR="00C62F01" w:rsidRPr="00C62F01">
            <w:rPr>
              <w:color w:val="000000"/>
            </w:rPr>
            <w:t>(Moloney and Turnbull 2018)</w:t>
          </w:r>
        </w:sdtContent>
      </w:sdt>
      <w:r w:rsidR="0062466F">
        <w:t xml:space="preserve">. </w:t>
      </w:r>
      <w:r>
        <w:t xml:space="preserve">While </w:t>
      </w:r>
      <w:r w:rsidR="00627454">
        <w:t>Hog deer</w:t>
      </w:r>
      <w:r>
        <w:t xml:space="preserve"> are appreciated for their aesthetics and are a valued hunting resource, they can have a negative impact on biodiversity and may pose problems for private landholders </w:t>
      </w:r>
      <w:sdt>
        <w:sdtPr>
          <w:tag w:val="MENDELEY_CITATION_v3_eyJjaXRhdGlvbklEIjoiTUVOREVMRVlfQ0lUQVRJT05fOGU1NzQxZmQtZDg1ZS00N2IxLWFiMTMtZmExNjQzODE3ZTJjIiwicHJvcGVydGllcyI6eyJub3RlSW5kZXgiOjB9LCJpc0VkaXRlZCI6ZmFsc2UsIm1hbnVhbE92ZXJyaWRlIjp7ImlzTWFudWFsbHlPdmVycmlkZGVuIjpmYWxzZSwiY2l0ZXByb2NUZXh0IjoiKEPDtHTDqSA8aT5ldCBhbC48L2k+IDIwMDQ7IERhdmlzIDxpPmV0IGFsLjwvaT4gMjAxNikiLCJtYW51YWxPdmVycmlkZVRleHQiOiIifSwiY2l0YXRpb25JdGVtcyI6W3siaWQiOiI3ZjlhNTY0ZC01MjJmLTNiNTgtODgwYS0zMTU5ZGU1OWI3NTYiLCJpdGVtRGF0YSI6eyJ0eXBlIjoiYXJ0aWNsZS1qb3VybmFsIiwiaWQiOiI3ZjlhNTY0ZC01MjJmLTNiNTgtODgwYS0zMTU5ZGU1OWI3NTYiLCJ0aXRsZSI6IkVjb2xvZ2ljYWwgaW1wYWN0cyBvZiBkZWVyIG92ZXJhYnVuZGFuY2UiLCJhdXRob3IiOlt7ImZhbWlseSI6IkPDtHTDqSIsImdpdmVuIjoiU3RlZXZlIEQuIiwicGFyc2UtbmFtZXMiOmZhbHNlLCJkcm9wcGluZy1wYXJ0aWNsZSI6IiIsIm5vbi1kcm9wcGluZy1wYXJ0aWNsZSI6IiJ9LHsiZmFtaWx5IjoiUm9vbmV5IiwiZ2l2ZW4iOiJUaG9tYXMgUC4iLCJwYXJzZS1uYW1lcyI6ZmFsc2UsImRyb3BwaW5nLXBhcnRpY2xlIjoiIiwibm9uLWRyb3BwaW5nLXBhcnRpY2xlIjoiIn0seyJmYW1pbHkiOiJUcmVtYmxheSIsImdpdmVuIjoiSmVhbi1QaWVycmUiLCJwYXJzZS1uYW1lcyI6ZmFsc2UsImRyb3BwaW5nLXBhcnRpY2xlIjoiIiwibm9uLWRyb3BwaW5nLXBhcnRpY2xlIjoiIn0seyJmYW1pbHkiOiJEdXNzYXVsdCIsImdpdmVuIjoiQ2hyaXN0aWFuIiwicGFyc2UtbmFtZXMiOmZhbHNlLCJkcm9wcGluZy1wYXJ0aWNsZSI6IiIsIm5vbi1kcm9wcGluZy1wYXJ0aWNsZSI6IiJ9LHsiZmFtaWx5IjoiV2FsbGVyIiwiZ2l2ZW4iOiJEb25hbGQgTS4iLCJwYXJzZS1uYW1lcyI6ZmFsc2UsImRyb3BwaW5nLXBhcnRpY2xlIjoiIiwibm9uLWRyb3BwaW5nLXBhcnRpY2xlIjoiIn1dLCJjb250YWluZXItdGl0bGUiOiJBbm51YWwgUmV2aWV3IG9mIEVjb2xvZ3ksIEV2b2x1dGlvbiwgYW5kIFN5c3RlbWF0aWNzIiwiY29udGFpbmVyLXRpdGxlLXNob3J0IjoiQW5udSBSZXYgRWNvbCBFdm9sIFN5c3QiLCJhY2Nlc3NlZCI6eyJkYXRlLXBhcnRzIjpbWzIwMTYsMTAsMTBdXX0sIklTU04iOiIxNTQzLTU5MlgiLCJpc3N1ZWQiOnsiZGF0ZS1wYXJ0cyI6W1syMDA0XV19LCJwYWdlIjoiMTEzLTE0NyIsInZvbHVtZSI6IjM1In0sImlzVGVtcG9yYXJ5IjpmYWxzZX0seyJpZCI6ImYwZmZmYWU1LTBmYTQtMzUzMC1hZDUwLTc1NGIyZTc0OTY1MSIsIml0ZW1EYXRhIjp7InR5cGUiOiJhcnRpY2xlLWpvdXJuYWwiLCJpZCI6ImYwZmZmYWU1LTBmYTQtMzUzMC1hZDUwLTc1NGIyZTc0OTY1MSIsInRpdGxlIjoiQSBzeXN0ZW1hdGljIHJldmlldyBvZiB0aGUgaW1wYWN0cyBhbmQgbWFuYWdlbWVudCBvZiBpbnRyb2R1Y2VkIGRlZXIgKGZhbWlseSBDZXJ2aWRhZSkgaW4gQXVzdHJhbGlhIiwiYXV0aG9yIjpbeyJmYW1pbHkiOiJEYXZpcyIsImdpdmVuIjoiTmFvbWkgRS4iLCJwYXJzZS1uYW1lcyI6ZmFsc2UsImRyb3BwaW5nLXBhcnRpY2xlIjoiIiwibm9uLWRyb3BwaW5nLXBhcnRpY2xlIjoiIn0seyJmYW1pbHkiOiJCZW5uZXR0IiwiZ2l2ZW4iOiJBbWkiLCJwYXJzZS1uYW1lcyI6ZmFsc2UsImRyb3BwaW5nLXBhcnRpY2xlIjoiIiwibm9uLWRyb3BwaW5nLXBhcnRpY2xlIjoiIn0seyJmYW1pbHkiOiJGb3JzeXRoIiwiZ2l2ZW4iOiJEYXZpZCBNLiIsInBhcnNlLW5hbWVzIjpmYWxzZSwiZHJvcHBpbmctcGFydGljbGUiOiIiLCJub24tZHJvcHBpbmctcGFydGljbGUiOiIifSx7ImZhbWlseSI6IkJvd21hbiIsImdpdmVuIjoiRGF2aWQgTS5KLlMuIEouIFMuIiwicGFyc2UtbmFtZXMiOmZhbHNlLCJkcm9wcGluZy1wYXJ0aWNsZSI6IiIsIm5vbi1kcm9wcGluZy1wYXJ0aWNsZSI6IiJ9LHsiZmFtaWx5IjoiTGVmcm95IiwiZ2l2ZW4iOiJFZHdhcmQgQy4iLCJwYXJzZS1uYW1lcyI6ZmFsc2UsImRyb3BwaW5nLXBhcnRpY2xlIjoiIiwibm9uLWRyb3BwaW5nLXBhcnRpY2xlIjoiIn0seyJmYW1pbHkiOiJXb29kIiwiZ2l2ZW4iOiJTYW11ZWwgVy4iLCJwYXJzZS1uYW1lcyI6ZmFsc2UsImRyb3BwaW5nLXBhcnRpY2xlIjoiIiwibm9uLWRyb3BwaW5nLXBhcnRpY2xlIjoiIn0seyJmYW1pbHkiOiJXb29sbm91Z2giLCJnaXZlbiI6IkFuZHJldyBQLiIsInBhcnNlLW5hbWVzIjpmYWxzZSwiZHJvcHBpbmctcGFydGljbGUiOiIiLCJub24tZHJvcHBpbmctcGFydGljbGUiOiIifSx7ImZhbWlseSI6Ildlc3QiLCJnaXZlbiI6IlBldGVyIiwicGFyc2UtbmFtZXMiOmZhbHNlLCJkcm9wcGluZy1wYXJ0aWNsZSI6IiIsIm5vbi1kcm9wcGluZy1wYXJ0aWNsZSI6IiJ9LHsiZmFtaWx5IjoiSGFtcHRvbiIsImdpdmVuIjoiSm9yZGFuIE8uIiwicGFyc2UtbmFtZXMiOmZhbHNlLCJkcm9wcGluZy1wYXJ0aWNsZSI6IiIsIm5vbi1kcm9wcGluZy1wYXJ0aWNsZSI6IiJ9LHsiZmFtaWx5IjoiSm9obnNvbiIsImdpdmVuIjoiQ2hyaXN0b3BoZXIgTi4iLCJwYXJzZS1uYW1lcyI6ZmFsc2UsImRyb3BwaW5nLXBhcnRpY2xlIjoiIiwibm9uLWRyb3BwaW5nLXBhcnRpY2xlIjoiIn1dLCJjb250YWluZXItdGl0bGUiOiJXaWxkbGlmZSBSZXNlYXJjaCIsImFjY2Vzc2VkIjp7ImRhdGUtcGFydHMiOltbMjAxNiwxMCwyNl1dfSwiaXNzdWVkIjp7ImRhdGUtcGFydHMiOltbMjAxNl1dfSwicGFnZSI6IjUxNSIsImxhbmd1YWdlIjoiZW4iLCJpc3N1ZSI6IjYiLCJ2b2x1bWUiOiI0MyIsImNvbnRhaW5lci10aXRsZS1zaG9ydCI6IiJ9LCJpc1RlbXBvcmFyeSI6ZmFsc2V9XX0="/>
          <w:id w:val="-120838662"/>
          <w:placeholder>
            <w:docPart w:val="DefaultPlaceholder_-1854013440"/>
          </w:placeholder>
        </w:sdtPr>
        <w:sdtContent>
          <w:r w:rsidR="00C62F01">
            <w:t>(</w:t>
          </w:r>
          <w:proofErr w:type="spellStart"/>
          <w:r w:rsidR="00C62F01">
            <w:t>Côté</w:t>
          </w:r>
          <w:proofErr w:type="spellEnd"/>
          <w:r w:rsidR="00C62F01">
            <w:t xml:space="preserve"> </w:t>
          </w:r>
          <w:r w:rsidR="00C97D95" w:rsidRPr="00C97D95">
            <w:rPr>
              <w:iCs/>
            </w:rPr>
            <w:t>et al.</w:t>
          </w:r>
          <w:r w:rsidR="00C62F01">
            <w:t xml:space="preserve"> 2004; Davis </w:t>
          </w:r>
          <w:r w:rsidR="00C97D95" w:rsidRPr="00C97D95">
            <w:rPr>
              <w:iCs/>
            </w:rPr>
            <w:t>et al.</w:t>
          </w:r>
          <w:r w:rsidR="00C62F01">
            <w:t xml:space="preserve"> 2016)</w:t>
          </w:r>
        </w:sdtContent>
      </w:sdt>
      <w:r w:rsidR="0062466F">
        <w:t xml:space="preserve">. </w:t>
      </w:r>
      <w:r>
        <w:t xml:space="preserve">There is also some concern among hunters that the </w:t>
      </w:r>
      <w:r w:rsidR="00627454">
        <w:t>Hog deer</w:t>
      </w:r>
      <w:r>
        <w:t xml:space="preserve"> population is declining </w:t>
      </w:r>
      <w:proofErr w:type="gramStart"/>
      <w:r>
        <w:t>as a result of</w:t>
      </w:r>
      <w:proofErr w:type="gramEnd"/>
      <w:r>
        <w:t xml:space="preserve"> various factors such as habitat degradation and illegal hunting</w:t>
      </w:r>
      <w:r w:rsidR="00707CDF">
        <w:t xml:space="preserve"> </w:t>
      </w:r>
      <w:sdt>
        <w:sdtPr>
          <w:rPr>
            <w:color w:val="000000"/>
          </w:rPr>
          <w:tag w:val="MENDELEY_CITATION_v3_eyJjaXRhdGlvbklEIjoiTUVOREVMRVlfQ0lUQVRJT05fNjU5MTc5MzMtMDhhZC00NGUzLWI1MDQtNDczZjhlMmU4ZTg3IiwicHJvcGVydGllcyI6eyJub3RlSW5kZXgiOjB9LCJpc0VkaXRlZCI6ZmFsc2UsIm1hbnVhbE92ZXJyaWRlIjp7ImlzTWFudWFsbHlPdmVycmlkZGVuIjpmYWxzZSwiY2l0ZXByb2NUZXh0IjoiKFNsZWUgMTk4NSkiLCJtYW51YWxPdmVycmlkZVRleHQiOiIifSwiY2l0YXRpb25JdGVtcyI6W3siaWQiOiI2NDZiMWMwOC1kMmI1LTNhYjMtOGZlOS0wZjQ0MzRmNDk4MzkiLCJpdGVtRGF0YSI6eyJ0eXBlIjoicmVwb3J0IiwiaWQiOiI2NDZiMWMwOC1kMmI1LTNhYjMtOGZlOS0wZjQ0MzRmNDk4MzkiLCJ0aXRsZSI6IjE5ODUgSG9nIERlZXIgaGFiaXRhdCBzdXJ2ZXkiLCJhdXRob3IiOlt7ImZhbWlseSI6IlNsZWUiLCJnaXZlbiI6IksuSi4iLCJwYXJzZS1uYW1lcyI6ZmFsc2UsImRyb3BwaW5nLXBhcnRpY2xlIjoiIiwibm9uLWRyb3BwaW5nLXBhcnRpY2xlIjoiIn1dLCJpc3N1ZWQiOnsiZGF0ZS1wYXJ0cyI6W1sxOTg1XV19LCJwdWJsaXNoZXItcGxhY2UiOiJWaWN0b3JpYSIsIm51bWJlci1vZi1wYWdlcyI6IjYiLCJwdWJsaXNoZXIiOiJBIHJlcG9ydCBwcmVwYXJlZCBmb3IgdGhlIEF1c3RyYWxpYW4gRGVlciBBc3NvY2lhdGlvbiIsImNvbnRhaW5lci10aXRsZS1zaG9ydCI6IiJ9LCJpc1RlbXBvcmFyeSI6ZmFsc2V9XX0="/>
          <w:id w:val="-1440668892"/>
          <w:placeholder>
            <w:docPart w:val="DefaultPlaceholder_-1854013440"/>
          </w:placeholder>
        </w:sdtPr>
        <w:sdtContent>
          <w:r w:rsidR="00C62F01" w:rsidRPr="00C62F01">
            <w:rPr>
              <w:color w:val="000000"/>
            </w:rPr>
            <w:t>(Slee 1985)</w:t>
          </w:r>
        </w:sdtContent>
      </w:sdt>
      <w:r w:rsidR="0062466F">
        <w:t xml:space="preserve">. </w:t>
      </w:r>
      <w:r>
        <w:t xml:space="preserve">Extensive areas of suitable </w:t>
      </w:r>
      <w:r w:rsidR="00627454">
        <w:t>Hog deer</w:t>
      </w:r>
      <w:r>
        <w:t xml:space="preserve"> habitat (</w:t>
      </w:r>
      <w:proofErr w:type="gramStart"/>
      <w:r>
        <w:t>e.g.</w:t>
      </w:r>
      <w:proofErr w:type="gramEnd"/>
      <w:r>
        <w:t xml:space="preserve"> wetlands/marshes and coastal scrub) that once existed between Westernport Bay and the Gippsland lakes have been progressively lost or degraded through agricultural development</w:t>
      </w:r>
      <w:r w:rsidR="0062466F">
        <w:t xml:space="preserve">. </w:t>
      </w:r>
      <w:r>
        <w:t xml:space="preserve">This loss of habitat is thought to have restricted movements of </w:t>
      </w:r>
      <w:r w:rsidR="00627454">
        <w:t>Hog deer</w:t>
      </w:r>
      <w:r>
        <w:t>, resulting in increasingly fragmented populations, which have become more vulnerable to other impacts such as hunting (</w:t>
      </w:r>
      <w:proofErr w:type="spellStart"/>
      <w:r>
        <w:t>Mayze</w:t>
      </w:r>
      <w:proofErr w:type="spellEnd"/>
      <w:r>
        <w:t xml:space="preserve"> and Moore 1990)</w:t>
      </w:r>
      <w:r w:rsidR="0062466F">
        <w:t xml:space="preserve">. </w:t>
      </w:r>
    </w:p>
    <w:p w14:paraId="001BCEDD" w14:textId="1CA48D4E" w:rsidR="008B7BA3" w:rsidRDefault="001B7F1C" w:rsidP="00FB5237">
      <w:r>
        <w:t>Among the various population parameters, population size is arguably one of the most important, because knowledge about how abundance or density varies across the landscape can provide important information about prevailing trends (</w:t>
      </w:r>
      <w:proofErr w:type="gramStart"/>
      <w:r>
        <w:t>e.g.</w:t>
      </w:r>
      <w:proofErr w:type="gramEnd"/>
      <w:r>
        <w:t xml:space="preserve"> increasing</w:t>
      </w:r>
      <w:r w:rsidR="00B21A8D">
        <w:t>, stable</w:t>
      </w:r>
      <w:r>
        <w:t xml:space="preserve"> or declining) as well as whether management actions are effective</w:t>
      </w:r>
      <w:r w:rsidR="0062466F">
        <w:t xml:space="preserve">. </w:t>
      </w:r>
      <w:r>
        <w:t xml:space="preserve">In addition to abundance, information on other aspects of population dynamics such as sex-specific dispersal patterns and ‘effective’ population size obtained from molecular data can provide important insights into the connectivity, </w:t>
      </w:r>
      <w:proofErr w:type="gramStart"/>
      <w:r>
        <w:t>sustainability</w:t>
      </w:r>
      <w:proofErr w:type="gramEnd"/>
      <w:r>
        <w:t xml:space="preserve"> and genetic condition of populations</w:t>
      </w:r>
      <w:r w:rsidR="0062466F">
        <w:t xml:space="preserve">. </w:t>
      </w:r>
    </w:p>
    <w:p w14:paraId="718F57B9" w14:textId="58907009" w:rsidR="001B7F1C" w:rsidRDefault="00CD309C" w:rsidP="00FB5237">
      <w:r>
        <w:t xml:space="preserve">A previous survey to estimate the abundance of </w:t>
      </w:r>
      <w:r w:rsidR="00627454">
        <w:t>Hog deer</w:t>
      </w:r>
      <w:r>
        <w:t xml:space="preserve"> across their range as well as </w:t>
      </w:r>
      <w:r w:rsidR="003E00B5">
        <w:t xml:space="preserve">their </w:t>
      </w:r>
      <w:r>
        <w:t>population geneti</w:t>
      </w:r>
      <w:r w:rsidR="003E00B5">
        <w:t xml:space="preserve">c structure </w:t>
      </w:r>
      <w:r>
        <w:t xml:space="preserve">was undertaken in 2018 </w:t>
      </w:r>
      <w:sdt>
        <w:sdtPr>
          <w:tag w:val="MENDELEY_CITATION_v3_eyJjaXRhdGlvbklEIjoiTUVOREVMRVlfQ0lUQVRJT05fZDVjM2IxZWQtZjk0NC00OGZhLTgzYmYtYTYyNjZkZWVhYjM0IiwicHJvcGVydGllcyI6eyJub3RlSW5kZXgiOjB9LCJpc0VkaXRlZCI6ZmFsc2UsIm1hbnVhbE92ZXJyaWRlIjp7ImlzTWFudWFsbHlPdmVycmlkZGVuIjpmYWxzZSwiY2l0ZXByb2NUZXh0IjoiKFJhbXNleSA8aT5ldCBhbC48L2k+IDIwMTkpIiwibWFudWFsT3ZlcnJpZGVUZXh0IjoiIn0sImNpdGF0aW9uSXRlbXMiOlt7ImlkIjoiMTYwOGFhNDMtZjRjMC0zNzQ2LTgxOGYtMTk0YjM0ZGFmNjlmIiwiaXRlbURhdGEiOnsidHlwZSI6InJlcG9ydCIsImlkIjoiMTYwOGFhNDMtZjRjMC0zNzQ2LTgxOGYtMTk0YjM0ZGFmNjlmIiwidGl0bGUiOiJBYnVuZGFuY2UgYW5kIHBvcHVsYXRpb24gZ2VuZXRpY3Mgb2YgSG9nIERlZXIgKEF4aXMgcG9yY2ludXMpIGluIFZpY3RvcmlhIiwiYXV0aG9yIjpbeyJmYW1pbHkiOiJSYW1zZXkiLCJnaXZlbiI6IkRhdmlkIFMuTC4iLCJwYXJzZS1uYW1lcyI6ZmFsc2UsImRyb3BwaW5nLXBhcnRpY2xlIjoiIiwibm9uLWRyb3BwaW5nLXBhcnRpY2xlIjoiIn0seyJmYW1pbHkiOiJQYWNpb25pIiwiZ2l2ZW4iOiJDYXJsbyIsInBhcnNlLW5hbWVzIjpmYWxzZSwiZHJvcHBpbmctcGFydGljbGUiOiIiLCJub24tZHJvcHBpbmctcGFydGljbGUiOiIifSx7ImZhbWlseSI6IkhpbGwiLCJnaXZlbiI6IkUuIiwicGFyc2UtbmFtZXMiOmZhbHNlLCJkcm9wcGluZy1wYXJ0aWNsZSI6IiIsIm5vbi1kcm9wcGluZy1wYXJ0aWNsZSI6IiJ9XSwiaXNzdWVkIjp7ImRhdGUtcGFydHMiOltbMjAxOV1dfSwibnVtYmVyLW9mLXBhZ2VzIjoiMzciLCJwdWJsaXNoZXIiOiJBcnRodXIgUnlsYWggSW5zdGl0dXRlIGZvciBFbnZpcm9ubWVudGFsIFJlc2VhcmNoIFRlY2huaWNhbCBSZXBvcnQgU2VyaWVzIE5vLiAzMDMsIERlcGFydG1lbnQgb2YgRW52aXJvbm1lbnQsIExhbmQsIFdhdGVyIGFuZCBQbGFubmluZzogSGVpZGVsYmVyZywgVmljdG9yaWEiLCJjb250YWluZXItdGl0bGUtc2hvcnQiOiIifSwiaXNUZW1wb3JhcnkiOmZhbHNlfV19"/>
          <w:id w:val="1091128165"/>
          <w:placeholder>
            <w:docPart w:val="DefaultPlaceholder_-1854013440"/>
          </w:placeholder>
        </w:sdtPr>
        <w:sdtContent>
          <w:r w:rsidR="00C62F01">
            <w:t xml:space="preserve">(Ramsey </w:t>
          </w:r>
          <w:r w:rsidR="00C97D95" w:rsidRPr="00C97D95">
            <w:rPr>
              <w:iCs/>
            </w:rPr>
            <w:t>et al.</w:t>
          </w:r>
          <w:r w:rsidR="00C62F01">
            <w:t xml:space="preserve"> 2019)</w:t>
          </w:r>
        </w:sdtContent>
      </w:sdt>
      <w:r w:rsidR="0062466F">
        <w:t xml:space="preserve">. </w:t>
      </w:r>
      <w:r>
        <w:t xml:space="preserve">That study used remote infrared cameras to detect the presence of </w:t>
      </w:r>
      <w:r w:rsidR="00627454">
        <w:t>Hog deer</w:t>
      </w:r>
      <w:r>
        <w:t xml:space="preserve"> at 50 sites </w:t>
      </w:r>
      <w:r w:rsidR="003E00B5">
        <w:t xml:space="preserve">located </w:t>
      </w:r>
      <w:r>
        <w:t xml:space="preserve">within the </w:t>
      </w:r>
      <w:r w:rsidR="00627454">
        <w:t>Hog deer</w:t>
      </w:r>
      <w:r>
        <w:t xml:space="preserve"> breeding range</w:t>
      </w:r>
      <w:r w:rsidR="00B16733">
        <w:t>,</w:t>
      </w:r>
      <w:r>
        <w:t xml:space="preserve"> with the total population size </w:t>
      </w:r>
      <w:r w:rsidR="003E00B5">
        <w:t xml:space="preserve">on public land </w:t>
      </w:r>
      <w:r>
        <w:t>estimated to be 3</w:t>
      </w:r>
      <w:r w:rsidR="00DC1849">
        <w:t>,</w:t>
      </w:r>
      <w:r>
        <w:t>000 (95% CI</w:t>
      </w:r>
      <w:r w:rsidR="003E00B5">
        <w:t>;</w:t>
      </w:r>
      <w:r>
        <w:t xml:space="preserve"> </w:t>
      </w:r>
      <w:r w:rsidR="003E00B5">
        <w:t>1</w:t>
      </w:r>
      <w:r w:rsidR="00DC1849">
        <w:t>,</w:t>
      </w:r>
      <w:r w:rsidR="003E00B5">
        <w:t>858–4</w:t>
      </w:r>
      <w:r w:rsidR="00DC1849">
        <w:t>,</w:t>
      </w:r>
      <w:r w:rsidR="003E00B5">
        <w:t xml:space="preserve">845) </w:t>
      </w:r>
      <w:sdt>
        <w:sdtPr>
          <w:tag w:val="MENDELEY_CITATION_v3_eyJjaXRhdGlvbklEIjoiTUVOREVMRVlfQ0lUQVRJT05fMzcyOWM5ZDYtNDFlOC00OTM3LWI5YTgtZDIyNTNjODNkOGYxIiwicHJvcGVydGllcyI6eyJub3RlSW5kZXgiOjB9LCJpc0VkaXRlZCI6ZmFsc2UsIm1hbnVhbE92ZXJyaWRlIjp7ImlzTWFudWFsbHlPdmVycmlkZGVuIjpmYWxzZSwiY2l0ZXByb2NUZXh0IjoiKFJhbXNleSA8aT5ldCBhbC48L2k+IDIwMTkpIiwibWFudWFsT3ZlcnJpZGVUZXh0IjoiIn0sImNpdGF0aW9uSXRlbXMiOlt7ImlkIjoiMTYwOGFhNDMtZjRjMC0zNzQ2LTgxOGYtMTk0YjM0ZGFmNjlmIiwiaXRlbURhdGEiOnsidHlwZSI6InJlcG9ydCIsImlkIjoiMTYwOGFhNDMtZjRjMC0zNzQ2LTgxOGYtMTk0YjM0ZGFmNjlmIiwidGl0bGUiOiJBYnVuZGFuY2UgYW5kIHBvcHVsYXRpb24gZ2VuZXRpY3Mgb2YgSG9nIERlZXIgKEF4aXMgcG9yY2ludXMpIGluIFZpY3RvcmlhIiwiYXV0aG9yIjpbeyJmYW1pbHkiOiJSYW1zZXkiLCJnaXZlbiI6IkRhdmlkIFMuTC4iLCJwYXJzZS1uYW1lcyI6ZmFsc2UsImRyb3BwaW5nLXBhcnRpY2xlIjoiIiwibm9uLWRyb3BwaW5nLXBhcnRpY2xlIjoiIn0seyJmYW1pbHkiOiJQYWNpb25pIiwiZ2l2ZW4iOiJDYXJsbyIsInBhcnNlLW5hbWVzIjpmYWxzZSwiZHJvcHBpbmctcGFydGljbGUiOiIiLCJub24tZHJvcHBpbmctcGFydGljbGUiOiIifSx7ImZhbWlseSI6IkhpbGwiLCJnaXZlbiI6IkUuIiwicGFyc2UtbmFtZXMiOmZhbHNlLCJkcm9wcGluZy1wYXJ0aWNsZSI6IiIsIm5vbi1kcm9wcGluZy1wYXJ0aWNsZSI6IiJ9XSwiaXNzdWVkIjp7ImRhdGUtcGFydHMiOltbMjAxOV1dfSwibnVtYmVyLW9mLXBhZ2VzIjoiMzciLCJwdWJsaXNoZXIiOiJBcnRodXIgUnlsYWggSW5zdGl0dXRlIGZvciBFbnZpcm9ubWVudGFsIFJlc2VhcmNoIFRlY2huaWNhbCBSZXBvcnQgU2VyaWVzIE5vLiAzMDMsIERlcGFydG1lbnQgb2YgRW52aXJvbm1lbnQsIExhbmQsIFdhdGVyIGFuZCBQbGFubmluZzogSGVpZGVsYmVyZywgVmljdG9yaWEiLCJjb250YWluZXItdGl0bGUtc2hvcnQiOiIifSwiaXNUZW1wb3JhcnkiOmZhbHNlfV19"/>
          <w:id w:val="1468778903"/>
          <w:placeholder>
            <w:docPart w:val="DefaultPlaceholder_-1854013440"/>
          </w:placeholder>
        </w:sdtPr>
        <w:sdtContent>
          <w:r w:rsidR="00C62F01">
            <w:t xml:space="preserve">(Ramsey </w:t>
          </w:r>
          <w:r w:rsidR="00C97D95" w:rsidRPr="00C97D95">
            <w:rPr>
              <w:iCs/>
            </w:rPr>
            <w:t>et al.</w:t>
          </w:r>
          <w:r w:rsidR="00C62F01">
            <w:t xml:space="preserve"> 2019)</w:t>
          </w:r>
        </w:sdtContent>
      </w:sdt>
      <w:r w:rsidR="0062466F">
        <w:t xml:space="preserve">. </w:t>
      </w:r>
      <w:r w:rsidR="00517DF5">
        <w:t xml:space="preserve">Analysis of genetic data extracted from tissue samples revealed the presence of three genetic subpopulations of </w:t>
      </w:r>
      <w:r w:rsidR="00627454">
        <w:t>Hog deer</w:t>
      </w:r>
      <w:r w:rsidR="00517DF5">
        <w:t xml:space="preserve">, with each sub-population exhibiting low genetic diversity </w:t>
      </w:r>
      <w:sdt>
        <w:sdtPr>
          <w:tag w:val="MENDELEY_CITATION_v3_eyJjaXRhdGlvbklEIjoiTUVOREVMRVlfQ0lUQVRJT05fMWQ0OWZhYTYtMWZlMy00ZThhLWIzOTctMTVlY2M2YjYxOTRhIiwicHJvcGVydGllcyI6eyJub3RlSW5kZXgiOjB9LCJpc0VkaXRlZCI6ZmFsc2UsIm1hbnVhbE92ZXJyaWRlIjp7ImlzTWFudWFsbHlPdmVycmlkZGVuIjpmYWxzZSwiY2l0ZXByb2NUZXh0IjoiKFJhbXNleSA8aT5ldCBhbC48L2k+IDIwMTkpIiwibWFudWFsT3ZlcnJpZGVUZXh0IjoiIn0sImNpdGF0aW9uSXRlbXMiOlt7ImlkIjoiMTYwOGFhNDMtZjRjMC0zNzQ2LTgxOGYtMTk0YjM0ZGFmNjlmIiwiaXRlbURhdGEiOnsidHlwZSI6InJlcG9ydCIsImlkIjoiMTYwOGFhNDMtZjRjMC0zNzQ2LTgxOGYtMTk0YjM0ZGFmNjlmIiwidGl0bGUiOiJBYnVuZGFuY2UgYW5kIHBvcHVsYXRpb24gZ2VuZXRpY3Mgb2YgSG9nIERlZXIgKEF4aXMgcG9yY2ludXMpIGluIFZpY3RvcmlhIiwiYXV0aG9yIjpbeyJmYW1pbHkiOiJSYW1zZXkiLCJnaXZlbiI6IkRhdmlkIFMuTC4iLCJwYXJzZS1uYW1lcyI6ZmFsc2UsImRyb3BwaW5nLXBhcnRpY2xlIjoiIiwibm9uLWRyb3BwaW5nLXBhcnRpY2xlIjoiIn0seyJmYW1pbHkiOiJQYWNpb25pIiwiZ2l2ZW4iOiJDYXJsbyIsInBhcnNlLW5hbWVzIjpmYWxzZSwiZHJvcHBpbmctcGFydGljbGUiOiIiLCJub24tZHJvcHBpbmctcGFydGljbGUiOiIifSx7ImZhbWlseSI6IkhpbGwiLCJnaXZlbiI6IkUuIiwicGFyc2UtbmFtZXMiOmZhbHNlLCJkcm9wcGluZy1wYXJ0aWNsZSI6IiIsIm5vbi1kcm9wcGluZy1wYXJ0aWNsZSI6IiJ9XSwiaXNzdWVkIjp7ImRhdGUtcGFydHMiOltbMjAxOV1dfSwibnVtYmVyLW9mLXBhZ2VzIjoiMzciLCJwdWJsaXNoZXIiOiJBcnRodXIgUnlsYWggSW5zdGl0dXRlIGZvciBFbnZpcm9ubWVudGFsIFJlc2VhcmNoIFRlY2huaWNhbCBSZXBvcnQgU2VyaWVzIE5vLiAzMDMsIERlcGFydG1lbnQgb2YgRW52aXJvbm1lbnQsIExhbmQsIFdhdGVyIGFuZCBQbGFubmluZzogSGVpZGVsYmVyZywgVmljdG9yaWEiLCJjb250YWluZXItdGl0bGUtc2hvcnQiOiIifSwiaXNUZW1wb3JhcnkiOmZhbHNlfV19"/>
          <w:id w:val="-870300473"/>
          <w:placeholder>
            <w:docPart w:val="20CEA743A860455FB2A034B334E7B0A5"/>
          </w:placeholder>
        </w:sdtPr>
        <w:sdtContent>
          <w:r w:rsidR="00C62F01">
            <w:t xml:space="preserve">(Ramsey </w:t>
          </w:r>
          <w:r w:rsidR="00C97D95" w:rsidRPr="00C97D95">
            <w:rPr>
              <w:iCs/>
            </w:rPr>
            <w:t>et al.</w:t>
          </w:r>
          <w:r w:rsidR="00C62F01">
            <w:t xml:space="preserve"> 2019)</w:t>
          </w:r>
        </w:sdtContent>
      </w:sdt>
      <w:r w:rsidR="005E27C3">
        <w:t xml:space="preserve">. </w:t>
      </w:r>
    </w:p>
    <w:p w14:paraId="2325462D" w14:textId="51D1A2A3" w:rsidR="001B7F1C" w:rsidRDefault="001B7F1C" w:rsidP="00FB5237">
      <w:r>
        <w:t xml:space="preserve">Here we report on a study to </w:t>
      </w:r>
      <w:r w:rsidR="002577D7">
        <w:t xml:space="preserve">update the </w:t>
      </w:r>
      <w:r>
        <w:t>estimate</w:t>
      </w:r>
      <w:r w:rsidR="002577D7">
        <w:t>s of the</w:t>
      </w:r>
      <w:r>
        <w:t xml:space="preserve"> abundance and </w:t>
      </w:r>
      <w:r w:rsidR="008D6AE4">
        <w:t xml:space="preserve">population </w:t>
      </w:r>
      <w:r w:rsidR="002577D7">
        <w:t xml:space="preserve">genetics of </w:t>
      </w:r>
      <w:r w:rsidR="00627454">
        <w:t>Hog deer</w:t>
      </w:r>
      <w:r w:rsidR="0062466F">
        <w:t xml:space="preserve">. </w:t>
      </w:r>
      <w:r w:rsidR="002577D7">
        <w:rPr>
          <w:color w:val="000000"/>
        </w:rPr>
        <w:t xml:space="preserve">In doing so we take advantage of data collected from a related study investigating the abundance of deer across all public land in Victoria </w:t>
      </w:r>
      <w:sdt>
        <w:sdtPr>
          <w:rPr>
            <w:color w:val="000000"/>
          </w:rPr>
          <w:tag w:val="MENDELEY_CITATION_v3_eyJjaXRhdGlvbklEIjoiTUVOREVMRVlfQ0lUQVRJT05fNGJlMTMxZTQtM2QwMS00YmU0LWFjNjUtNjFmMmIyODlmYTlmIiwicHJvcGVydGllcyI6eyJub3RlSW5kZXgiOjB9LCJpc0VkaXRlZCI6ZmFsc2UsIm1hbnVhbE92ZXJyaWRlIjp7ImlzTWFudWFsbHlPdmVycmlkZGVuIjpmYWxzZSwiY2l0ZXByb2NUZXh0IjoiKENhbGx5IGFuZCBSYW1zZXkgMjAyMykiLCJtYW51YWxPdmVycmlkZVRleHQiOiIifSwiY2l0YXRpb25JdGVtcyI6W3siaWQiOiIxMjVkNTQ0Ny04NDM0LTNmZDMtOGU1Mi1lMmUxNWI1MzFkMjQiLCJpdGVtRGF0YSI6eyJ0eXBlIjoicmVwb3J0IiwiaWQiOiIxMjVkNTQ0Ny04NDM0LTNmZDMtOGU1Mi1lMmUxNWI1MzFkMjQiLCJ0aXRsZSI6IkFidW5kYW5jZSBvZiBkZWVyIGluIFZpY3RvcmlhOiBSZWdpb25hbCBhbmQgc3RhdGV3aWRlIGVzdGltYXRlcyBvZiBkZWVyIGRlbnNpdHkgYW5kIHRoZWlyIGltcGFjdCBvbiB2ZWdldGF0aW9uIiwiYXV0aG9yIjpbeyJmYW1pbHkiOiJDYWxseSIsImdpdmVuIjoiSi5HLiIsInBhcnNlLW5hbWVzIjpmYWxzZSwiZHJvcHBpbmctcGFydGljbGUiOiIiLCJub24tZHJvcHBpbmctcGFydGljbGUiOiIifSx7ImZhbWlseSI6IlJhbXNleSIsImdpdmVuIjoiRC5TLkwuIiwicGFyc2UtbmFtZXMiOmZhbHNlLCJkcm9wcGluZy1wYXJ0aWNsZSI6IiIsIm5vbi1kcm9wcGluZy1wYXJ0aWNsZSI6IiJ9XSwiaXNzdWVkIjp7ImRhdGUtcGFydHMiOltbMjAyM11dfSwicHVibGlzaGVyLXBsYWNlIjoiQXJ0aHVyIFJ5bGFoIEluc3RpdHV0ZSBmb3IgRW52aXJvbm1lbnRhbCBSZXNlYXJjaCBUZWNobmljYWwgUmVwb3J0IFNlcmllcyBOby4gMzY4LiBEZXBhcnRtZW50IG9mIEVuZXJneSwgRW52aXJvbm1lbnQgYW5kIENsaW1hdGUgQWN0aW9uLCBIZWlkZWxiZXJnLCBWaWN0b3JpYSIsImNvbnRhaW5lci10aXRsZS1zaG9ydCI6IiJ9LCJpc1RlbXBvcmFyeSI6ZmFsc2V9XX0="/>
          <w:id w:val="-1712255859"/>
          <w:placeholder>
            <w:docPart w:val="DefaultPlaceholder_-1854013440"/>
          </w:placeholder>
        </w:sdtPr>
        <w:sdtContent>
          <w:r w:rsidR="00C62F01" w:rsidRPr="00C62F01">
            <w:rPr>
              <w:color w:val="000000"/>
            </w:rPr>
            <w:t>(Cally and Ramsey 2023)</w:t>
          </w:r>
        </w:sdtContent>
      </w:sdt>
      <w:r w:rsidR="002C35B8">
        <w:rPr>
          <w:color w:val="000000"/>
        </w:rPr>
        <w:t xml:space="preserve"> by combining monitoring data from that study with </w:t>
      </w:r>
      <w:r w:rsidR="008B7BA3">
        <w:rPr>
          <w:color w:val="000000"/>
        </w:rPr>
        <w:t>new</w:t>
      </w:r>
      <w:r w:rsidR="00E5323E">
        <w:rPr>
          <w:color w:val="000000"/>
        </w:rPr>
        <w:t xml:space="preserve"> </w:t>
      </w:r>
      <w:r w:rsidR="002C35B8">
        <w:rPr>
          <w:color w:val="000000"/>
        </w:rPr>
        <w:t>monitoring</w:t>
      </w:r>
      <w:r w:rsidR="00E5323E">
        <w:rPr>
          <w:color w:val="000000"/>
        </w:rPr>
        <w:t xml:space="preserve"> data </w:t>
      </w:r>
      <w:r w:rsidR="002C35B8">
        <w:rPr>
          <w:color w:val="000000"/>
        </w:rPr>
        <w:t>target</w:t>
      </w:r>
      <w:r w:rsidR="008B7BA3">
        <w:rPr>
          <w:color w:val="000000"/>
        </w:rPr>
        <w:t>ing</w:t>
      </w:r>
      <w:r w:rsidR="002C35B8">
        <w:rPr>
          <w:color w:val="000000"/>
        </w:rPr>
        <w:t xml:space="preserve"> the </w:t>
      </w:r>
      <w:r w:rsidR="00627454">
        <w:rPr>
          <w:color w:val="000000"/>
        </w:rPr>
        <w:t>Hog deer</w:t>
      </w:r>
      <w:r w:rsidR="002C35B8">
        <w:rPr>
          <w:color w:val="000000"/>
        </w:rPr>
        <w:t xml:space="preserve"> range</w:t>
      </w:r>
      <w:r w:rsidR="0062466F">
        <w:rPr>
          <w:color w:val="000000"/>
        </w:rPr>
        <w:t xml:space="preserve">. </w:t>
      </w:r>
      <w:r w:rsidR="003334AB">
        <w:rPr>
          <w:color w:val="000000"/>
        </w:rPr>
        <w:t>W</w:t>
      </w:r>
      <w:proofErr w:type="spellStart"/>
      <w:r w:rsidR="003334AB">
        <w:rPr>
          <w:bCs/>
          <w:lang w:val="en-GB"/>
        </w:rPr>
        <w:t>e</w:t>
      </w:r>
      <w:proofErr w:type="spellEnd"/>
      <w:r w:rsidR="003334AB">
        <w:rPr>
          <w:bCs/>
          <w:lang w:val="en-GB"/>
        </w:rPr>
        <w:t xml:space="preserve"> also report on an updated analysis of </w:t>
      </w:r>
      <w:r w:rsidR="004066A0">
        <w:rPr>
          <w:bCs/>
          <w:lang w:val="en-GB"/>
        </w:rPr>
        <w:t>H</w:t>
      </w:r>
      <w:r w:rsidR="003334AB">
        <w:rPr>
          <w:bCs/>
          <w:lang w:val="en-GB"/>
        </w:rPr>
        <w:t xml:space="preserve">og deer population genetics in which we re-assess population structuring, dispersal characteristics and genetic diversity of the Victorian </w:t>
      </w:r>
      <w:r w:rsidR="00627454">
        <w:rPr>
          <w:bCs/>
          <w:lang w:val="en-GB"/>
        </w:rPr>
        <w:t>Hog deer</w:t>
      </w:r>
      <w:r w:rsidR="003334AB">
        <w:rPr>
          <w:bCs/>
          <w:lang w:val="en-GB"/>
        </w:rPr>
        <w:t xml:space="preserve"> population</w:t>
      </w:r>
      <w:r w:rsidR="0062466F">
        <w:rPr>
          <w:bCs/>
          <w:lang w:val="en-GB"/>
        </w:rPr>
        <w:t xml:space="preserve">. </w:t>
      </w:r>
    </w:p>
    <w:p w14:paraId="6801EA76" w14:textId="77777777" w:rsidR="001B7F1C" w:rsidRDefault="001B7F1C" w:rsidP="00E82E30"/>
    <w:p w14:paraId="2C8CA0F6" w14:textId="77777777" w:rsidR="001B7F1C" w:rsidRPr="00CE7E5D" w:rsidRDefault="001B7F1C" w:rsidP="001B7F1C">
      <w:pPr>
        <w:pStyle w:val="Heading1-Numbered"/>
        <w:numPr>
          <w:ilvl w:val="0"/>
          <w:numId w:val="17"/>
        </w:numPr>
      </w:pPr>
      <w:r w:rsidRPr="00243764">
        <w:br w:type="page"/>
      </w:r>
      <w:bookmarkStart w:id="24" w:name="_Toc286018763"/>
      <w:bookmarkStart w:id="25" w:name="_Toc156808417"/>
      <w:r w:rsidRPr="00CE7E5D">
        <w:lastRenderedPageBreak/>
        <w:t>Method</w:t>
      </w:r>
      <w:bookmarkEnd w:id="24"/>
      <w:r w:rsidRPr="00CE7E5D">
        <w:t>s</w:t>
      </w:r>
      <w:bookmarkEnd w:id="25"/>
    </w:p>
    <w:p w14:paraId="0850EF85" w14:textId="3F6AA266" w:rsidR="001B7F1C" w:rsidRPr="003E2D7E" w:rsidRDefault="00627454" w:rsidP="00CF6F27">
      <w:pPr>
        <w:pStyle w:val="Heading2-Numbered"/>
      </w:pPr>
      <w:bookmarkStart w:id="26" w:name="_Toc18570944"/>
      <w:bookmarkStart w:id="27" w:name="_Toc23512042"/>
      <w:bookmarkStart w:id="28" w:name="_Toc156808418"/>
      <w:r>
        <w:t>Hog deer</w:t>
      </w:r>
      <w:r w:rsidR="001B7F1C">
        <w:t xml:space="preserve"> abundance and density estimates</w:t>
      </w:r>
      <w:bookmarkEnd w:id="26"/>
      <w:bookmarkEnd w:id="27"/>
      <w:bookmarkEnd w:id="28"/>
    </w:p>
    <w:p w14:paraId="2401655C" w14:textId="77777777" w:rsidR="001B7F1C" w:rsidRDefault="001B7F1C" w:rsidP="00B65B32">
      <w:pPr>
        <w:pStyle w:val="Heading3-Numbered"/>
      </w:pPr>
      <w:bookmarkStart w:id="29" w:name="_Toc23512043"/>
      <w:bookmarkStart w:id="30" w:name="_Toc156808419"/>
      <w:r>
        <w:t>Monitoring</w:t>
      </w:r>
      <w:bookmarkEnd w:id="29"/>
      <w:bookmarkEnd w:id="30"/>
    </w:p>
    <w:p w14:paraId="282C2F62" w14:textId="6A5918F5" w:rsidR="00E767DE" w:rsidRDefault="00E767DE" w:rsidP="00E767DE">
      <w:r>
        <w:rPr>
          <w:szCs w:val="20"/>
        </w:rPr>
        <w:t xml:space="preserve">Monitoring </w:t>
      </w:r>
      <w:r w:rsidRPr="00FE2CA7">
        <w:rPr>
          <w:szCs w:val="20"/>
        </w:rPr>
        <w:t xml:space="preserve">to assess the abundance </w:t>
      </w:r>
      <w:r>
        <w:rPr>
          <w:szCs w:val="20"/>
        </w:rPr>
        <w:t xml:space="preserve">and density </w:t>
      </w:r>
      <w:r w:rsidRPr="00FE2CA7">
        <w:rPr>
          <w:szCs w:val="20"/>
        </w:rPr>
        <w:t xml:space="preserve">of </w:t>
      </w:r>
      <w:r w:rsidR="00627454">
        <w:rPr>
          <w:szCs w:val="20"/>
        </w:rPr>
        <w:t>Hog deer</w:t>
      </w:r>
      <w:r w:rsidRPr="00FE2CA7">
        <w:rPr>
          <w:szCs w:val="20"/>
        </w:rPr>
        <w:t xml:space="preserve"> </w:t>
      </w:r>
      <w:r>
        <w:rPr>
          <w:szCs w:val="20"/>
        </w:rPr>
        <w:t xml:space="preserve">was undertaken at 64 sites located </w:t>
      </w:r>
      <w:r w:rsidRPr="00FE2CA7">
        <w:rPr>
          <w:szCs w:val="20"/>
        </w:rPr>
        <w:t>across the range</w:t>
      </w:r>
      <w:r>
        <w:rPr>
          <w:szCs w:val="20"/>
        </w:rPr>
        <w:t xml:space="preserve"> of the species in coastal Gippsland, from Lower Tarwin to Point Hicks</w:t>
      </w:r>
      <w:r w:rsidR="0062466F">
        <w:rPr>
          <w:szCs w:val="20"/>
        </w:rPr>
        <w:t xml:space="preserve">. </w:t>
      </w:r>
      <w:r w:rsidR="008D4163">
        <w:rPr>
          <w:szCs w:val="20"/>
        </w:rPr>
        <w:t>Sites selected for monitoring were</w:t>
      </w:r>
      <w:r>
        <w:rPr>
          <w:szCs w:val="20"/>
        </w:rPr>
        <w:t xml:space="preserve"> based on the 50 </w:t>
      </w:r>
      <w:r w:rsidR="00961247">
        <w:rPr>
          <w:szCs w:val="20"/>
        </w:rPr>
        <w:t>sites</w:t>
      </w:r>
      <w:r>
        <w:rPr>
          <w:szCs w:val="20"/>
        </w:rPr>
        <w:t xml:space="preserve"> sampled in 2018</w:t>
      </w:r>
      <w:r w:rsidR="00872ADE">
        <w:rPr>
          <w:szCs w:val="20"/>
        </w:rPr>
        <w:t>, which were</w:t>
      </w:r>
      <w:r w:rsidR="00961247">
        <w:rPr>
          <w:szCs w:val="20"/>
        </w:rPr>
        <w:t xml:space="preserve"> randomly selected from the pool of sites calculated by </w:t>
      </w:r>
      <w:r w:rsidR="00872ADE">
        <w:rPr>
          <w:szCs w:val="20"/>
        </w:rPr>
        <w:t xml:space="preserve">dividing up the area of public land within the </w:t>
      </w:r>
      <w:r w:rsidR="00627454">
        <w:rPr>
          <w:szCs w:val="20"/>
        </w:rPr>
        <w:t>Hog deer</w:t>
      </w:r>
      <w:r w:rsidR="00872ADE">
        <w:rPr>
          <w:szCs w:val="20"/>
        </w:rPr>
        <w:t xml:space="preserve"> range into </w:t>
      </w:r>
      <w:r w:rsidR="00872ADE" w:rsidRPr="000B34A1">
        <w:rPr>
          <w:szCs w:val="20"/>
        </w:rPr>
        <w:t xml:space="preserve">2 </w:t>
      </w:r>
      <w:r w:rsidR="00872ADE">
        <w:rPr>
          <w:szCs w:val="20"/>
        </w:rPr>
        <w:sym w:font="Symbol" w:char="F0B4"/>
      </w:r>
      <w:r w:rsidR="00872ADE" w:rsidRPr="000B34A1">
        <w:rPr>
          <w:szCs w:val="20"/>
        </w:rPr>
        <w:t xml:space="preserve"> 2 km cells</w:t>
      </w:r>
      <w:r>
        <w:rPr>
          <w:szCs w:val="20"/>
        </w:rPr>
        <w:t xml:space="preserve"> </w:t>
      </w:r>
      <w:sdt>
        <w:sdtPr>
          <w:rPr>
            <w:szCs w:val="20"/>
          </w:rPr>
          <w:tag w:val="MENDELEY_CITATION_v3_eyJjaXRhdGlvbklEIjoiTUVOREVMRVlfQ0lUQVRJT05fN2JlM2E4MDMtOGFlNC00NmFjLTg3NWUtYjQ3MzUyZWM3ZDY1IiwicHJvcGVydGllcyI6eyJub3RlSW5kZXgiOjB9LCJpc0VkaXRlZCI6ZmFsc2UsIm1hbnVhbE92ZXJyaWRlIjp7ImlzTWFudWFsbHlPdmVycmlkZGVuIjpmYWxzZSwiY2l0ZXByb2NUZXh0IjoiKFJhbXNleSA8aT5ldCBhbC48L2k+IDIwMTkpIiwibWFudWFsT3ZlcnJpZGVUZXh0IjoiIn0sImNpdGF0aW9uSXRlbXMiOlt7ImlkIjoiMTYwOGFhNDMtZjRjMC0zNzQ2LTgxOGYtMTk0YjM0ZGFmNjlmIiwiaXRlbURhdGEiOnsidHlwZSI6InJlcG9ydCIsImlkIjoiMTYwOGFhNDMtZjRjMC0zNzQ2LTgxOGYtMTk0YjM0ZGFmNjlmIiwidGl0bGUiOiJBYnVuZGFuY2UgYW5kIHBvcHVsYXRpb24gZ2VuZXRpY3Mgb2YgSG9nIERlZXIgKEF4aXMgcG9yY2ludXMpIGluIFZpY3RvcmlhIiwiYXV0aG9yIjpbeyJmYW1pbHkiOiJSYW1zZXkiLCJnaXZlbiI6IkRhdmlkIFMuTC4iLCJwYXJzZS1uYW1lcyI6ZmFsc2UsImRyb3BwaW5nLXBhcnRpY2xlIjoiIiwibm9uLWRyb3BwaW5nLXBhcnRpY2xlIjoiIn0seyJmYW1pbHkiOiJQYWNpb25pIiwiZ2l2ZW4iOiJDYXJsbyIsInBhcnNlLW5hbWVzIjpmYWxzZSwiZHJvcHBpbmctcGFydGljbGUiOiIiLCJub24tZHJvcHBpbmctcGFydGljbGUiOiIifSx7ImZhbWlseSI6IkhpbGwiLCJnaXZlbiI6IkUuIiwicGFyc2UtbmFtZXMiOmZhbHNlLCJkcm9wcGluZy1wYXJ0aWNsZSI6IiIsIm5vbi1kcm9wcGluZy1wYXJ0aWNsZSI6IiJ9XSwiaXNzdWVkIjp7ImRhdGUtcGFydHMiOltbMjAxOV1dfSwibnVtYmVyLW9mLXBhZ2VzIjoiMzciLCJwdWJsaXNoZXIiOiJBcnRodXIgUnlsYWggSW5zdGl0dXRlIGZvciBFbnZpcm9ubWVudGFsIFJlc2VhcmNoIFRlY2huaWNhbCBSZXBvcnQgU2VyaWVzIE5vLiAzMDMsIERlcGFydG1lbnQgb2YgRW52aXJvbm1lbnQsIExhbmQsIFdhdGVyIGFuZCBQbGFubmluZzogSGVpZGVsYmVyZywgVmljdG9yaWEiLCJjb250YWluZXItdGl0bGUtc2hvcnQiOiIifSwiaXNUZW1wb3JhcnkiOmZhbHNlfV19"/>
          <w:id w:val="-240710182"/>
          <w:placeholder>
            <w:docPart w:val="DefaultPlaceholder_-1854013440"/>
          </w:placeholder>
        </w:sdtPr>
        <w:sdtContent>
          <w:r w:rsidR="00C62F01">
            <w:t xml:space="preserve">(Ramsey </w:t>
          </w:r>
          <w:r w:rsidR="00C97D95" w:rsidRPr="00C97D95">
            <w:rPr>
              <w:iCs/>
            </w:rPr>
            <w:t>et al.</w:t>
          </w:r>
          <w:r w:rsidR="00C62F01">
            <w:t xml:space="preserve"> 2019)</w:t>
          </w:r>
        </w:sdtContent>
      </w:sdt>
      <w:r w:rsidR="005E27C3">
        <w:rPr>
          <w:szCs w:val="20"/>
        </w:rPr>
        <w:t xml:space="preserve">. </w:t>
      </w:r>
      <w:r w:rsidR="00961247">
        <w:rPr>
          <w:szCs w:val="20"/>
        </w:rPr>
        <w:t>The</w:t>
      </w:r>
      <w:r>
        <w:rPr>
          <w:szCs w:val="20"/>
        </w:rPr>
        <w:t xml:space="preserve"> remaining 14 sites </w:t>
      </w:r>
      <w:r w:rsidR="00961247">
        <w:rPr>
          <w:szCs w:val="20"/>
        </w:rPr>
        <w:t xml:space="preserve">were </w:t>
      </w:r>
      <w:r>
        <w:rPr>
          <w:szCs w:val="20"/>
        </w:rPr>
        <w:t xml:space="preserve">selected </w:t>
      </w:r>
      <w:r w:rsidR="00961247">
        <w:rPr>
          <w:szCs w:val="20"/>
        </w:rPr>
        <w:t>ensuring spatial balance was achieved between these sites and the original 50 sites</w:t>
      </w:r>
      <w:r>
        <w:rPr>
          <w:szCs w:val="20"/>
        </w:rPr>
        <w:t xml:space="preserve"> </w:t>
      </w:r>
      <w:sdt>
        <w:sdtPr>
          <w:rPr>
            <w:szCs w:val="20"/>
          </w:rPr>
          <w:tag w:val="MENDELEY_CITATION_v3_eyJjaXRhdGlvbklEIjoiTUVOREVMRVlfQ0lUQVRJT05fYzk0NTFjNjItMjA4Yi00Yjg2LThhZWMtMGUwNjVhZjBhNDg4IiwicHJvcGVydGllcyI6eyJub3RlSW5kZXgiOjB9LCJpc0VkaXRlZCI6ZmFsc2UsIm1hbnVhbE92ZXJyaWRlIjp7ImlzTWFudWFsbHlPdmVycmlkZGVuIjpmYWxzZSwiY2l0ZXByb2NUZXh0IjoiKEZvc3RlciA8aT5ldCBhbC48L2k+IDIwMTcpIiwibWFudWFsT3ZlcnJpZGVUZXh0IjoiIn0sImNpdGF0aW9uSXRlbXMiOlt7ImlkIjoiYjUxYTUzYzktOTk0ZS0zYjJmLTg4YTAtMzY2MTMwNTE1MzIzIiwiaXRlbURhdGEiOnsidHlwZSI6ImFydGljbGUtam91cm5hbCIsImlkIjoiYjUxYTUzYzktOTk0ZS0zYjJmLTg4YTAtMzY2MTMwNTE1MzIzIiwidGl0bGUiOiJTcGF0aWFsbHktYmFsYW5jZWQgZGVzaWducyB0aGF0IGluY29ycG9yYXRlIGxlZ2FjeSBzaXRlcyIsImF1dGhvciI6W3siZmFtaWx5IjoiRm9zdGVyIiwiZ2l2ZW4iOiJTY290dCBELiIsInBhcnNlLW5hbWVzIjpmYWxzZSwiZHJvcHBpbmctcGFydGljbGUiOiIiLCJub24tZHJvcHBpbmctcGFydGljbGUiOiIifSx7ImZhbWlseSI6Ikhvc2FjayIsImdpdmVuIjoiR2VvZmZyZXkgUi4iLCJwYXJzZS1uYW1lcyI6ZmFsc2UsImRyb3BwaW5nLXBhcnRpY2xlIjoiIiwibm9uLWRyb3BwaW5nLXBhcnRpY2xlIjoiIn0seyJmYW1pbHkiOiJMYXdyZW5jZSIsImdpdmVuIjoiRW1tYSIsInBhcnNlLW5hbWVzIjpmYWxzZSwiZHJvcHBpbmctcGFydGljbGUiOiIiLCJub24tZHJvcHBpbmctcGFydGljbGUiOiIifSx7ImZhbWlseSI6IlByemVzbGF3c2tpIiwiZ2l2ZW4iOiJSYWNoZWwiLCJwYXJzZS1uYW1lcyI6ZmFsc2UsImRyb3BwaW5nLXBhcnRpY2xlIjoiIiwibm9uLWRyb3BwaW5nLXBhcnRpY2xlIjoiIn0seyJmYW1pbHkiOiJIZWRnZSIsImdpdmVuIjoiUGF1bCIsInBhcnNlLW5hbWVzIjpmYWxzZSwiZHJvcHBpbmctcGFydGljbGUiOiIiLCJub24tZHJvcHBpbmctcGFydGljbGUiOiIifSx7ImZhbWlseSI6IkNhbGV5IiwiZ2l2ZW4iOiJNLiBKdWxpYW4iLCJwYXJzZS1uYW1lcyI6ZmFsc2UsImRyb3BwaW5nLXBhcnRpY2xlIjoiIiwibm9uLWRyb3BwaW5nLXBhcnRpY2xlIjoiIn0seyJmYW1pbHkiOiJCYXJyZXR0IiwiZ2l2ZW4iOiJOZXZpbGxlIFMuIiwicGFyc2UtbmFtZXMiOmZhbHNlLCJkcm9wcGluZy1wYXJ0aWNsZSI6IiIsIm5vbi1kcm9wcGluZy1wYXJ0aWNsZSI6IiJ9LHsiZmFtaWx5IjoiV2lsbGlhbXMiLCJnaXZlbiI6IkFsYW4iLCJwYXJzZS1uYW1lcyI6ZmFsc2UsImRyb3BwaW5nLXBhcnRpY2xlIjoiIiwibm9uLWRyb3BwaW5nLXBhcnRpY2xlIjoiIn0seyJmYW1pbHkiOiJMaSIsImdpdmVuIjoiSmluIiwicGFyc2UtbmFtZXMiOmZhbHNlLCJkcm9wcGluZy1wYXJ0aWNsZSI6IiIsIm5vbi1kcm9wcGluZy1wYXJ0aWNsZSI6IiJ9LHsiZmFtaWx5IjoiTHluY2giLCJnaXZlbiI6IlRpbSIsInBhcnNlLW5hbWVzIjpmYWxzZSwiZHJvcHBpbmctcGFydGljbGUiOiIiLCJub24tZHJvcHBpbmctcGFydGljbGUiOiIifSx7ImZhbWlseSI6IkRhbWJhY2hlciIsImdpdmVuIjoiSmVmZnJleSBNLiIsInBhcnNlLW5hbWVzIjpmYWxzZSwiZHJvcHBpbmctcGFydGljbGUiOiIiLCJub24tZHJvcHBpbmctcGFydGljbGUiOiIifSx7ImZhbWlseSI6IlN3ZWF0bWFuIiwiZ2l2ZW4iOiJIdWdoIFAuQS4iLCJwYXJzZS1uYW1lcyI6ZmFsc2UsImRyb3BwaW5nLXBhcnRpY2xlIjoiIiwibm9uLWRyb3BwaW5nLXBhcnRpY2xlIjoiIn0seyJmYW1pbHkiOiJIYXllcyIsImdpdmVuIjoiS2VpdGggUi4iLCJwYXJzZS1uYW1lcyI6ZmFsc2UsImRyb3BwaW5nLXBhcnRpY2xlIjoiIiwibm9uLWRyb3BwaW5nLXBhcnRpY2xlIjoiIn1dLCJjb250YWluZXItdGl0bGUiOiJNZXRob2RzIGluIEVjb2xvZ3kgYW5kIEV2b2x1dGlvbiIsImlzc3VlZCI6eyJkYXRlLXBhcnRzIjpbWzIwMTddXX0sInBhZ2UiOiIxNDMzLTE0NDIiLCJpc3N1ZSI6IjExIiwidm9sdW1lIjoiOCIsImNvbnRhaW5lci10aXRsZS1zaG9ydCI6Ik1ldGhvZHMgRWNvbCBFdm9sIn0sImlzVGVtcG9yYXJ5IjpmYWxzZX1dfQ=="/>
          <w:id w:val="150184001"/>
          <w:placeholder>
            <w:docPart w:val="DefaultPlaceholder_-1854013440"/>
          </w:placeholder>
        </w:sdtPr>
        <w:sdtContent>
          <w:r w:rsidR="00C62F01">
            <w:t xml:space="preserve">(Foster </w:t>
          </w:r>
          <w:r w:rsidR="00C97D95" w:rsidRPr="00C97D95">
            <w:rPr>
              <w:iCs/>
            </w:rPr>
            <w:t>et al.</w:t>
          </w:r>
          <w:r w:rsidR="00C62F01">
            <w:t xml:space="preserve"> 2017)</w:t>
          </w:r>
        </w:sdtContent>
      </w:sdt>
      <w:r>
        <w:rPr>
          <w:szCs w:val="20"/>
        </w:rPr>
        <w:t xml:space="preserve"> (Figure 1)</w:t>
      </w:r>
      <w:r w:rsidR="0062466F">
        <w:rPr>
          <w:szCs w:val="20"/>
        </w:rPr>
        <w:t xml:space="preserve">. </w:t>
      </w:r>
      <w:r w:rsidR="00961247">
        <w:t xml:space="preserve">For various reasons, </w:t>
      </w:r>
      <w:proofErr w:type="gramStart"/>
      <w:r w:rsidR="00961247">
        <w:t>a number of</w:t>
      </w:r>
      <w:proofErr w:type="gramEnd"/>
      <w:r w:rsidR="00961247">
        <w:t xml:space="preserve"> the original 50 sites </w:t>
      </w:r>
      <w:r w:rsidR="00C123FA">
        <w:t>were inaccessible</w:t>
      </w:r>
      <w:r w:rsidR="00961247">
        <w:t xml:space="preserve">, and these were shifted to the nearest accessible </w:t>
      </w:r>
      <w:r w:rsidR="00121892">
        <w:t>2 x 2 km cell</w:t>
      </w:r>
      <w:r w:rsidR="0062466F">
        <w:t xml:space="preserve">. </w:t>
      </w:r>
      <w:r w:rsidR="00067504">
        <w:t xml:space="preserve">In addition to these 64 sites, a further 253 sites </w:t>
      </w:r>
      <w:r w:rsidR="008D4163">
        <w:t xml:space="preserve">were also </w:t>
      </w:r>
      <w:r w:rsidR="00067504">
        <w:t>monitored as part of a larger project to estimate the abundance of deer across Victorian public land</w:t>
      </w:r>
      <w:r w:rsidR="00C123FA">
        <w:t xml:space="preserve"> (statewide deer project)</w:t>
      </w:r>
      <w:r w:rsidR="0021666C">
        <w:t xml:space="preserve"> </w:t>
      </w:r>
      <w:sdt>
        <w:sdtPr>
          <w:rPr>
            <w:color w:val="000000"/>
          </w:rPr>
          <w:tag w:val="MENDELEY_CITATION_v3_eyJjaXRhdGlvbklEIjoiTUVOREVMRVlfQ0lUQVRJT05fODdiZjgzMjEtMGU0Yi00Njc5LTkyMGQtZTYwZTU1NWQxNzNmIiwicHJvcGVydGllcyI6eyJub3RlSW5kZXgiOjB9LCJpc0VkaXRlZCI6ZmFsc2UsIm1hbnVhbE92ZXJyaWRlIjp7ImlzTWFudWFsbHlPdmVycmlkZGVuIjpmYWxzZSwiY2l0ZXByb2NUZXh0IjoiKENhbGx5IGFuZCBSYW1zZXkgMjAyMykiLCJtYW51YWxPdmVycmlkZVRleHQiOiIifSwiY2l0YXRpb25JdGVtcyI6W3siaWQiOiIxMjVkNTQ0Ny04NDM0LTNmZDMtOGU1Mi1lMmUxNWI1MzFkMjQiLCJpdGVtRGF0YSI6eyJ0eXBlIjoicmVwb3J0IiwiaWQiOiIxMjVkNTQ0Ny04NDM0LTNmZDMtOGU1Mi1lMmUxNWI1MzFkMjQiLCJ0aXRsZSI6IkFidW5kYW5jZSBvZiBkZWVyIGluIFZpY3RvcmlhOiBSZWdpb25hbCBhbmQgc3RhdGV3aWRlIGVzdGltYXRlcyBvZiBkZWVyIGRlbnNpdHkgYW5kIHRoZWlyIGltcGFjdCBvbiB2ZWdldGF0aW9uIiwiYXV0aG9yIjpbeyJmYW1pbHkiOiJDYWxseSIsImdpdmVuIjoiSi5HLiIsInBhcnNlLW5hbWVzIjpmYWxzZSwiZHJvcHBpbmctcGFydGljbGUiOiIiLCJub24tZHJvcHBpbmctcGFydGljbGUiOiIifSx7ImZhbWlseSI6IlJhbXNleSIsImdpdmVuIjoiRC5TLkwuIiwicGFyc2UtbmFtZXMiOmZhbHNlLCJkcm9wcGluZy1wYXJ0aWNsZSI6IiIsIm5vbi1kcm9wcGluZy1wYXJ0aWNsZSI6IiJ9XSwiaXNzdWVkIjp7ImRhdGUtcGFydHMiOltbMjAyM11dfSwicHVibGlzaGVyLXBsYWNlIjoiQXJ0aHVyIFJ5bGFoIEluc3RpdHV0ZSBmb3IgRW52aXJvbm1lbnRhbCBSZXNlYXJjaCBUZWNobmljYWwgUmVwb3J0IFNlcmllcyBOby4gMzY4LiBEZXBhcnRtZW50IG9mIEVuZXJneSwgRW52aXJvbm1lbnQgYW5kIENsaW1hdGUgQWN0aW9uLCBIZWlkZWxiZXJnLCBWaWN0b3JpYSIsImNvbnRhaW5lci10aXRsZS1zaG9ydCI6IiJ9LCJpc1RlbXBvcmFyeSI6ZmFsc2V9XX0="/>
          <w:id w:val="-764618230"/>
          <w:placeholder>
            <w:docPart w:val="DefaultPlaceholder_-1854013440"/>
          </w:placeholder>
        </w:sdtPr>
        <w:sdtContent>
          <w:r w:rsidR="00C62F01" w:rsidRPr="00C62F01">
            <w:rPr>
              <w:color w:val="000000"/>
            </w:rPr>
            <w:t>(Cally and Ramsey 2023)</w:t>
          </w:r>
        </w:sdtContent>
      </w:sdt>
      <w:r w:rsidR="0062466F">
        <w:t xml:space="preserve">. </w:t>
      </w:r>
      <w:r w:rsidR="00067504">
        <w:t xml:space="preserve">Including these sites resulted in </w:t>
      </w:r>
      <w:r w:rsidRPr="00E767DE">
        <w:t>a total of 317 sampled sites across Victoria</w:t>
      </w:r>
      <w:r w:rsidR="0062466F">
        <w:t xml:space="preserve">. </w:t>
      </w:r>
      <w:r w:rsidR="00A43A9E">
        <w:t xml:space="preserve">However, for the purposes of estimating the abundance of </w:t>
      </w:r>
      <w:r w:rsidR="00627454">
        <w:t>Hog deer</w:t>
      </w:r>
      <w:r w:rsidR="00A43A9E">
        <w:t xml:space="preserve">, we focused on the subset of 153 </w:t>
      </w:r>
      <w:r w:rsidR="00FC13F4">
        <w:t>sites</w:t>
      </w:r>
      <w:r w:rsidR="00A43A9E">
        <w:t xml:space="preserve"> </w:t>
      </w:r>
      <w:r w:rsidR="00FC13F4">
        <w:t xml:space="preserve">sampled </w:t>
      </w:r>
      <w:r w:rsidR="00A43A9E">
        <w:t xml:space="preserve">within the Gippsland region (Figure 1). </w:t>
      </w:r>
    </w:p>
    <w:p w14:paraId="6EDF7ADF" w14:textId="30842B8F" w:rsidR="008F2F9C" w:rsidRDefault="001B7F1C" w:rsidP="00874AA2">
      <w:pPr>
        <w:jc w:val="both"/>
        <w:rPr>
          <w:szCs w:val="20"/>
        </w:rPr>
      </w:pPr>
      <w:r>
        <w:rPr>
          <w:szCs w:val="20"/>
        </w:rPr>
        <w:t>At</w:t>
      </w:r>
      <w:r w:rsidRPr="000B34A1">
        <w:rPr>
          <w:szCs w:val="20"/>
        </w:rPr>
        <w:t xml:space="preserve"> each</w:t>
      </w:r>
      <w:r>
        <w:rPr>
          <w:szCs w:val="20"/>
        </w:rPr>
        <w:t xml:space="preserve"> site selected for monitoring</w:t>
      </w:r>
      <w:r w:rsidRPr="000B34A1">
        <w:rPr>
          <w:szCs w:val="20"/>
        </w:rPr>
        <w:t xml:space="preserve">, </w:t>
      </w:r>
      <w:r w:rsidR="008F2F9C">
        <w:rPr>
          <w:szCs w:val="20"/>
        </w:rPr>
        <w:t>a single</w:t>
      </w:r>
      <w:r w:rsidRPr="000B34A1">
        <w:rPr>
          <w:szCs w:val="20"/>
        </w:rPr>
        <w:t xml:space="preserve"> heat-in-motion camera (</w:t>
      </w:r>
      <w:proofErr w:type="spellStart"/>
      <w:r w:rsidRPr="000B34A1">
        <w:rPr>
          <w:szCs w:val="20"/>
        </w:rPr>
        <w:t>Reconyx</w:t>
      </w:r>
      <w:proofErr w:type="spellEnd"/>
      <w:r w:rsidRPr="000B34A1">
        <w:rPr>
          <w:szCs w:val="20"/>
        </w:rPr>
        <w:t xml:space="preserve"> H</w:t>
      </w:r>
      <w:r w:rsidR="008F2F9C">
        <w:rPr>
          <w:szCs w:val="20"/>
        </w:rPr>
        <w:t xml:space="preserve">F2X </w:t>
      </w:r>
      <w:proofErr w:type="spellStart"/>
      <w:r w:rsidR="008F2F9C">
        <w:rPr>
          <w:szCs w:val="20"/>
        </w:rPr>
        <w:t>Hyperfire</w:t>
      </w:r>
      <w:proofErr w:type="spellEnd"/>
      <w:r w:rsidR="008F2F9C">
        <w:rPr>
          <w:szCs w:val="20"/>
        </w:rPr>
        <w:t xml:space="preserve"> 2)</w:t>
      </w:r>
      <w:r w:rsidRPr="000B34A1">
        <w:rPr>
          <w:szCs w:val="20"/>
        </w:rPr>
        <w:t xml:space="preserve"> w</w:t>
      </w:r>
      <w:r w:rsidR="008F2F9C">
        <w:rPr>
          <w:szCs w:val="20"/>
        </w:rPr>
        <w:t>as</w:t>
      </w:r>
      <w:r w:rsidRPr="000B34A1">
        <w:rPr>
          <w:szCs w:val="20"/>
        </w:rPr>
        <w:t xml:space="preserve"> deployed at the approximate centroid of </w:t>
      </w:r>
      <w:r>
        <w:rPr>
          <w:szCs w:val="20"/>
        </w:rPr>
        <w:t>the cell</w:t>
      </w:r>
      <w:r w:rsidR="009C6315">
        <w:rPr>
          <w:szCs w:val="20"/>
        </w:rPr>
        <w:t xml:space="preserve"> at least 150 m from the nearest vehicle access point</w:t>
      </w:r>
      <w:r w:rsidR="0062466F">
        <w:rPr>
          <w:szCs w:val="20"/>
        </w:rPr>
        <w:t xml:space="preserve">. </w:t>
      </w:r>
      <w:r w:rsidR="00043096">
        <w:t xml:space="preserve">The cameras were secured to a tree 1 m above the ground and were set for quick and continuous shooting to maximise footage of animals when they were in the frame.  </w:t>
      </w:r>
      <w:r w:rsidRPr="000B34A1">
        <w:rPr>
          <w:szCs w:val="20"/>
        </w:rPr>
        <w:t>Cameras w</w:t>
      </w:r>
      <w:r>
        <w:rPr>
          <w:szCs w:val="20"/>
        </w:rPr>
        <w:t>ere</w:t>
      </w:r>
      <w:r w:rsidRPr="000B34A1">
        <w:rPr>
          <w:szCs w:val="20"/>
        </w:rPr>
        <w:t xml:space="preserve"> situated at locations where </w:t>
      </w:r>
      <w:r w:rsidR="00961247">
        <w:rPr>
          <w:szCs w:val="20"/>
        </w:rPr>
        <w:t>the field of view (out to 15 m) was not overly obscured by vegetation</w:t>
      </w:r>
      <w:r w:rsidRPr="000B34A1">
        <w:rPr>
          <w:szCs w:val="20"/>
        </w:rPr>
        <w:t xml:space="preserve"> to ensure good visibility of deer</w:t>
      </w:r>
      <w:r w:rsidR="0062466F">
        <w:rPr>
          <w:szCs w:val="20"/>
        </w:rPr>
        <w:t xml:space="preserve">. </w:t>
      </w:r>
      <w:r>
        <w:rPr>
          <w:szCs w:val="20"/>
        </w:rPr>
        <w:t xml:space="preserve">Four plastic </w:t>
      </w:r>
      <w:r w:rsidRPr="000B34A1">
        <w:rPr>
          <w:szCs w:val="20"/>
        </w:rPr>
        <w:t>markers</w:t>
      </w:r>
      <w:r>
        <w:rPr>
          <w:szCs w:val="20"/>
        </w:rPr>
        <w:t xml:space="preserve"> </w:t>
      </w:r>
      <w:r w:rsidRPr="000B34A1">
        <w:rPr>
          <w:szCs w:val="20"/>
        </w:rPr>
        <w:t>w</w:t>
      </w:r>
      <w:r>
        <w:rPr>
          <w:szCs w:val="20"/>
        </w:rPr>
        <w:t>ere</w:t>
      </w:r>
      <w:r w:rsidRPr="000B34A1">
        <w:rPr>
          <w:szCs w:val="20"/>
        </w:rPr>
        <w:t xml:space="preserve"> placed in the midline of the field of view of each camera at 2.5, 5, 7.5, </w:t>
      </w:r>
      <w:r>
        <w:rPr>
          <w:szCs w:val="20"/>
        </w:rPr>
        <w:t xml:space="preserve">and </w:t>
      </w:r>
      <w:r w:rsidRPr="000B34A1">
        <w:rPr>
          <w:szCs w:val="20"/>
        </w:rPr>
        <w:t>10</w:t>
      </w:r>
      <w:r>
        <w:rPr>
          <w:szCs w:val="20"/>
        </w:rPr>
        <w:t xml:space="preserve"> metres </w:t>
      </w:r>
      <w:r w:rsidRPr="000B34A1">
        <w:rPr>
          <w:szCs w:val="20"/>
        </w:rPr>
        <w:t>from the camera location, which w</w:t>
      </w:r>
      <w:r>
        <w:rPr>
          <w:szCs w:val="20"/>
        </w:rPr>
        <w:t>ere</w:t>
      </w:r>
      <w:r w:rsidRPr="000B34A1">
        <w:rPr>
          <w:szCs w:val="20"/>
        </w:rPr>
        <w:t xml:space="preserve"> used to classify images of deer into distance classes from the camera</w:t>
      </w:r>
      <w:r w:rsidR="0062466F">
        <w:rPr>
          <w:szCs w:val="20"/>
        </w:rPr>
        <w:t xml:space="preserve">. </w:t>
      </w:r>
      <w:r>
        <w:rPr>
          <w:szCs w:val="20"/>
        </w:rPr>
        <w:t>Reflective tape was applied to each marker to ensure good visibility at night</w:t>
      </w:r>
      <w:r w:rsidR="0062466F">
        <w:rPr>
          <w:szCs w:val="20"/>
        </w:rPr>
        <w:t xml:space="preserve">. </w:t>
      </w:r>
      <w:r w:rsidRPr="000B34A1">
        <w:rPr>
          <w:szCs w:val="20"/>
        </w:rPr>
        <w:t xml:space="preserve">The distance measurements of </w:t>
      </w:r>
      <w:r w:rsidR="00627454">
        <w:rPr>
          <w:szCs w:val="20"/>
        </w:rPr>
        <w:t>Hog deer</w:t>
      </w:r>
      <w:r w:rsidRPr="000B34A1">
        <w:rPr>
          <w:szCs w:val="20"/>
        </w:rPr>
        <w:t xml:space="preserve"> from the camera </w:t>
      </w:r>
      <w:r>
        <w:rPr>
          <w:szCs w:val="20"/>
        </w:rPr>
        <w:t>were</w:t>
      </w:r>
      <w:r w:rsidRPr="000B34A1">
        <w:rPr>
          <w:szCs w:val="20"/>
        </w:rPr>
        <w:t xml:space="preserve"> then used to estimate deer density using </w:t>
      </w:r>
      <w:r w:rsidR="007B6D5F">
        <w:rPr>
          <w:szCs w:val="20"/>
        </w:rPr>
        <w:t>camera trap distance sampling (CTDS)</w:t>
      </w:r>
      <w:r w:rsidRPr="000B34A1">
        <w:rPr>
          <w:szCs w:val="20"/>
        </w:rPr>
        <w:t xml:space="preserve"> methods</w:t>
      </w:r>
      <w:r>
        <w:rPr>
          <w:szCs w:val="20"/>
        </w:rPr>
        <w:t xml:space="preserve"> </w:t>
      </w:r>
      <w:sdt>
        <w:sdtPr>
          <w:rPr>
            <w:szCs w:val="20"/>
          </w:rPr>
          <w:tag w:val="MENDELEY_CITATION_v3_eyJjaXRhdGlvbklEIjoiTUVOREVMRVlfQ0lUQVRJT05fYWMzM2YzMzEtZDk5Ni00Y2Q1LTlmMGMtN2NmOGNmYjE5OTBmIiwicHJvcGVydGllcyI6eyJub3RlSW5kZXgiOjB9LCJpc0VkaXRlZCI6ZmFsc2UsIm1hbnVhbE92ZXJyaWRlIjp7ImNpdGVwcm9jVGV4dCI6IihIb3dlIDxpPmV0IGFsLjwvaT4gMjAxNzsgQ29ybGF0dGkgPGk+ZXQgYWwuPC9pPiAyMDIwOyBNYXNvbiA8aT5ldCBhbC48L2k+IDIwMjI7IERlbGlzbGUgPGk+ZXQgYWwuPC9pPiAyMDIzKSIsImlzTWFudWFsbHlPdmVycmlkZGVuIjpmYWxzZSwibWFudWFsT3ZlcnJpZGVUZXh0IjoiIn0sImNpdGF0aW9uSXRlbXMiOlt7ImlkIjoiOTQwNTJmNTUtNGM2ZC01ZDFiLThiYjQtNjYzMTRkOWZiMjU3IiwiaXRlbURhdGEiOnsiYWJzdHJhY3QiOiIxLiBSZWxpYWJsZSBlc3RpbWF0ZXMgb2YgYW5pbWFsIGRlbnNpdHkgYW5kIGFidW5kYW5jZSBhcmUgZXNzZW50aWFsIGZvciBlZmZlY3RpdmUgd2lsZGxpZmUgY29uc2VydmF0aW9uIGFuZCBtYW5hZ2VtZW50LiBDYW1lcmEgdHJhcHBpbmcgaGFzIHByb3ZlbiBlZmZpY2llbnQgZm9yIHNhbXBsaW5nIG11bHRpcGxlIHNwZWNpZXMsIGJ1dCBzdGF0aXN0aWNhbCBlc3RpbWF0b3JzIG9mIGRlbnNpdHkgZnJvbSBjYW1lcmEgdHJhcHBpbmcgZGF0YSBmb3Igc3BlY2llcyB0aGF0IGNhbm5vdCBiZSBpbmRpdmlkdWFsbHkgaWRlbnRpZmllZCBhcmUgc3RpbGwgaW4gZGV2ZWxvcC0gbWVudC4gMi4gV2UgZXh0ZW5kIHBvaW50LXRyYW5zZWN0IG1ldGhvZHMgZm9yIGVzdGltYXRpbmcgYW5pbWFsIGRlbnNpdHkgdG8gYWNjb21tb2RhdGUgZGF0YSBmcm9tIGNhbWVyYSB0cmFwcywgYWxsb3dpbmcgcmVzZWFyY2hlcnMgdG8gZXhwbG9pdCBleGlzdGluZyBkaXN0YW5jZSBzYW1wbGluZyB0aGVvcnkgYW5kIHNvZnR3YXJlIGZvciBkZXNpZ25pbmcgc3R1ZGllcyBhbmQgYW5hLSBseXNpbmcgZGF0YS4gV2UgdGVzdGVkIGl0IGJ5IHNpbXVsYXRpb24sIGFuZCB1c2VkIGl0IHRvIGVzdGltYXRlIGRlbnNpdGllcyBvZiBNYXh3ZWxs4oCZcyBkdWlrZXJzIChQaGlsYW50b21iYSBtYXh3ZWxsaWkpaW4gVGHigqzEsSBOYXRpb25hbCBQYXJrLCBDXiBvdGUgZOKAmUl2b2lyZS4gMy4gRGVuc2l0aWVzIGVzdGltYXRlZCBmcm9tIHNpbXVsYXRlZCBkYXRhIHdlcmUgdW5iaWFzZWQgd2hlbiB3ZSBhc3N1bWVkIGFuaW1hbHMgd2VyZSBub3QgYXZhaWxhYmxlIGZvciBkZXRlY3Rpb24gZHVyaW5nIGxvbmcgcGVyaW9kcyBvZiByZXN0LkVzdGltYXRlZCBkdWlrZXIgZGVuc2l0aWVzd2VyZSBoaWdoZXIgdGhhbiByZWNlbnQgZXN0aW1hdGVzIGZyb20gbGluZSB0cmFuLSBzZWN0IHN1cnZleXMsIHdoaWNoIGFyZSBiZWxpZXZlZCB0byB1bmRlcmVzdGltYXRlIGRlbnNpdGllcyBvZiBmb3Jlc3QgdW5ndWxhdGVzLiA0LiBXZSBleHBlY3QgdGhlc2VtZXRob2RzIHRvIHByb3ZpZGUgYW4gZWZmZWN0aXZlbWVhbnMgdG8gZXN0aW1hdGUgYW5pbWFsIGRlbnNpdHkgZnJvbSBjYW1lcmEgdHJhcHBpbmcgZGF0YSBhbmQgdG8gYmUgYXBwbGljYWJsZSBpbiBhIHZhcmlldHkgb2Ygc2V0dGluZ3MuIiwiYXV0aG9yIjpbeyJkcm9wcGluZy1wYXJ0aWNsZSI6IiIsImZhbWlseSI6Ikhvd2UiLCJnaXZlbiI6IkVyaWMgSi4iLCJub24tZHJvcHBpbmctcGFydGljbGUiOiIiLCJwYXJzZS1uYW1lcyI6ZmFsc2UsInN1ZmZpeCI6IiJ9LHsiZHJvcHBpbmctcGFydGljbGUiOiIiLCJmYW1pbHkiOiJCdWNrbGFuZCIsImdpdmVuIjoiU3RlcGhlbiBULiIsIm5vbi1kcm9wcGluZy1wYXJ0aWNsZSI6IiIsInBhcnNlLW5hbWVzIjpmYWxzZSwic3VmZml4IjoiIn0seyJkcm9wcGluZy1wYXJ0aWNsZSI6IiIsImZhbWlseSI6IkRlc3Byw6lzLUVpbnNwZW5uZXIiLCJnaXZlbiI6Ik1hcmllLUx5bmUiLCJub24tZHJvcHBpbmctcGFydGljbGUiOiIiLCJwYXJzZS1uYW1lcyI6ZmFsc2UsInN1ZmZpeCI6IiJ9LHsiZHJvcHBpbmctcGFydGljbGUiOiIiLCJmYW1pbHkiOiJLw7xobCIsImdpdmVuIjoiSGphbG1hciBTLiIsIm5vbi1kcm9wcGluZy1wYXJ0aWNsZSI6IiIsInBhcnNlLW5hbWVzIjpmYWxzZSwic3VmZml4IjoiIn1dLCJjb250YWluZXItdGl0bGUiOiJNZXRob2RzIGluIEVjb2xvZ3kgYW5kIEV2b2x1dGlvbiIsImlkIjoiOTQwNTJmNTUtNGM2ZC01ZDFiLThiYjQtNjYzMTRkOWZiMjU3IiwiaXNzdWVkIjp7ImRhdGUtcGFydHMiOltbIjIwMTciXV19LCJwYWdlIjoiMTU1OC0xNTY1IiwidGl0bGUiOiJEaXN0YW5jZSBzYW1wbGluZyB3aXRoIGNhbWVyYSB0cmFwcyIsInR5cGUiOiJhcnRpY2xlLWpvdXJuYWwiLCJ2b2x1bWUiOiI4IiwiY29udGFpbmVyLXRpdGxlLXNob3J0IjoiTWV0aG9kcyBFY29sIEV2b2wifSwidXJpcyI6WyJodHRwOi8vd3d3Lm1lbmRlbGV5LmNvbS9kb2N1bWVudHMvP3V1aWQ9YTg3ZjhhYzQtNjgwYy00ZDJlLWJhM2EtZGJmOTUxZGY0ZDg2Il0sImlzVGVtcG9yYXJ5IjpmYWxzZSwibGVnYWN5RGVza3RvcElkIjoiYTg3ZjhhYzQtNjgwYy00ZDJlLWJhM2EtZGJmOTUxZGY0ZDg2In0seyJpZCI6ImNiNzk4ZWZjLTUzMWEtMzljNi1iYWJhLTc4ZjIzOWI3YjUzNyIsIml0ZW1EYXRhIjp7InR5cGUiOiJhcnRpY2xlLWpvdXJuYWwiLCJpZCI6ImNiNzk4ZWZjLTUzMWEtMzljNi1iYWJhLTc4ZjIzOWI3YjUzNyIsInRpdGxlIjoiTW9kZWxsaW5nIGRlbnNpdHkgc3VyZmFjZXMgb2YgaW50cmFzcGVjaWZpYyBjbGFzc2VzIHVzaW5nIGNhbWVyYSB0cmFwIGRpc3RhbmNlIHNhbXBsaW5nIiwiYXV0aG9yIjpbeyJmYW1pbHkiOiJEZWxpc2xlIiwiZ2l2ZW4iOiJaYWNrYXJ5IEouIiwicGFyc2UtbmFtZXMiOmZhbHNlLCJkcm9wcGluZy1wYXJ0aWNsZSI6IiIsIm5vbi1kcm9wcGluZy1wYXJ0aWNsZSI6IiJ9LHsiZmFtaWx5IjoiTWlsbGVyIiwiZ2l2ZW4iOiJEYXZpZCBMLiIsInBhcnNlLW5hbWVzIjpmYWxzZSwiZHJvcHBpbmctcGFydGljbGUiOiIiLCJub24tZHJvcHBpbmctcGFydGljbGUiOiIifSx7ImZhbWlseSI6IlN3aWhhcnQiLCJnaXZlbiI6IlJvYmVydCBLLiIsInBhcnNlLW5hbWVzIjpmYWxzZSwiZHJvcHBpbmctcGFydGljbGUiOiIiLCJub24tZHJvcHBpbmctcGFydGljbGUiOiIifV0sImNvbnRhaW5lci10aXRsZSI6Ik1ldGhvZHMgaW4gRWNvbG9neSBhbmQgRXZvbHV0aW9uIiwiY29udGFpbmVyLXRpdGxlLXNob3J0IjoiTWV0aG9kcyBFY29sIEV2b2wiLCJET0kiOiIxMC4xMTExLzIwNDEtMjEwWC4xNDA5MyIsIklTU04iOiIyMDQxLTIxMFgiLCJVUkwiOiJodHRwczovL2Jlc2pvdXJuYWxzLm9ubGluZWxpYnJhcnkud2lsZXkuY29tL2RvaS8xMC4xMTExLzIwNDEtMjEwWC4xNDA5MyIsImlzc3VlZCI6eyJkYXRlLXBhcnRzIjpbWzIwMjMsMywzMF1dfX0sImlzVGVtcG9yYXJ5IjpmYWxzZX0seyJpZCI6Ijk0MDY1MjcxLTg2ZmItM2Y0Ni05ZDFlLTZjZDNjMjNlNDY1OCIsIml0ZW1EYXRhIjp7InR5cGUiOiJhcnRpY2xlLWpvdXJuYWwiLCJpZCI6Ijk0MDY1MjcxLTg2ZmItM2Y0Ni05ZDFlLTZjZDNjMjNlNDY1OCIsInRpdGxlIjoiQSBmaWVsZCB0ZXN0IG9mIHVuY29udmVudGlvbmFsIGNhbWVyYSB0cmFwIGRpc3RhbmNlIHNhbXBsaW5nIHRvIGVzdGltYXRlIGFidW5kYW5jZSBvZiBtYXJtb3QgcG9wdWxhdGlvbnMiLCJhdXRob3IiOlt7ImZhbWlseSI6IkNvcmxhdHRpIiwiZ2l2ZW4iOiJMdWNhIiwicGFyc2UtbmFtZXMiOmZhbHNlLCJkcm9wcGluZy1wYXJ0aWNsZSI6IiIsIm5vbi1kcm9wcGluZy1wYXJ0aWNsZSI6IiJ9LHsiZmFtaWx5IjoiU2l2aWVyaSIsImdpdmVuIjoiU3RlZmFubyIsInBhcnNlLW5hbWVzIjpmYWxzZSwiZHJvcHBpbmctcGFydGljbGUiOiIiLCJub24tZHJvcHBpbmctcGFydGljbGUiOiIifSx7ImZhbWlseSI6IlN1ZG9sc2thIiwiZ2l2ZW4iOiJCb2duYSIsInBhcnNlLW5hbWVzIjpmYWxzZSwiZHJvcHBpbmctcGFydGljbGUiOiIiLCJub24tZHJvcHBpbmctcGFydGljbGUiOiIifSx7ImZhbWlseSI6IkdpYWNvbWVsbGkiLCJnaXZlbiI6IlN0ZWZhbm8iLCJwYXJzZS1uYW1lcyI6ZmFsc2UsImRyb3BwaW5nLXBhcnRpY2xlIjoiIiwibm9uLWRyb3BwaW5nLXBhcnRpY2xlIjoiIn0seyJmYW1pbHkiOiJQZWRyb3R0aSIsImdpdmVuIjoiTHVjYSIsInBhcnNlLW5hbWVzIjpmYWxzZSwiZHJvcHBpbmctcGFydGljbGUiOiIiLCJub24tZHJvcHBpbmctcGFydGljbGUiOiIifV0sImNvbnRhaW5lci10aXRsZSI6IldpbGRsaWZlIEJpb2xvZ3kiLCJjb250YWluZXItdGl0bGUtc2hvcnQiOiJXaWxkbGlmZSBCaW9sIiwiRE9JIjoiMTAuMjk4MS93bGIuMDA2NTIiLCJJU1NOIjoiMDkwOTYzOTYiLCJpc3N1ZWQiOnsiZGF0ZS1wYXJ0cyI6W1syMDIwXV19LCJwYWdlIjoiMS0xMSIsImFic3RyYWN0IjoiVGhlIGluY3JlYXNpbmcgdXNlIG9mIHJlbW90ZSBtb3Rpb24tc2Vuc2l0aXZlIHBob3RvZ3JhcGh5IHJlY2VudGx5IGxlZCB0byBhbiBleHRlbnNpb24gb2YgZGlzdGFuY2Ugc2FtcGxpbmcgKERTKSB0byBhY2NvbW1vZGF0ZSBjYW1lcmEgdHJhcCBkYXRhLiBDYW1lcmEgdHJhcCBkaXN0YW5jZSBzYW1wbGluZyAoQ1REUykgaGFzIGJlZW4gcHJvcG9zZWQgYXMgYSBwcm9taXNpbmcgdG9vbCB0byBlc3RpbWF0ZSBhbmltYWwgYWJ1bmRhbmNlLCBpZiB0ZW1wb3JhbGx5IGxpbWl0ZWQgYXZhaWxhYmlsaXR5IGZvciBkZXRlY3Rpb24gaXMgYWNjb3VudGVkIGZvci4gSG93ZXZlciwgdGhlIHBlcmZvcm1hbmNlIG9mIENURFMgaW4gZGlmZmVyZW50IGZpZWxkIHNpdHVhdGlvbnMsIGFuZCBpdHMgcmVsaWFiaWxpdHkgd2hlbiBzaW5nbGUgc3RpbGwgaW1hZ2VzIGFyZSB1c2VkIGluc3RlYWQgb2YgdmlkZW9zIG9yIGJ1cnN0cyBvZiBpbWFnZXMgcmVtYWluIHVudGVzdGVkLiBXZSB1c2VkIEFscGluZSBtYXJtb3RzIE1hcm1vdGEgbWFybW90YSBpbiB0aGUgU3RlbHZpbyBOYXRpb25hbCBQYXJrIChJdGFseSkgdG8gYWRkcmVzcyB0aHJlZSBhaW1zOiAxKSBjb21wYXJlIGVzdGltYXRlcyBvZiBhdmFpbGFiaWxpdHkgYmlhcy1jb3JyZWN0ZWQgQ1REUyB3aGVuIHVzaW5nIHNpbmdsZSBzdGlsbCBpbWFnZXMgd2l0aCBkaWZmZXJlbnQgc2V0LXVwcyB0byBkZWZpbmUgc2FtcGxpbmcgZWZmb3J0LiBGb3IgdGhlIMOi4oKsIHVzZXItbWFudWFsJyBzZXQtdXAgd2UgdXNlZCB2YWx1ZXMgb2YgzrggW2FuZ2xlIG9mIHZpZXddIGFuZCB0KiBbcmVjb3ZlcnkgdGltZSwgaS5lLiB0aGUgc2hvcnRlc3QgaW50ZXJ2YWwgYXQgd2hpY2ggYW4gYW5pbWFsIGNhbiBiZSBkZXRlY3RlZF0gc3BlY2lmaWVkIGJ5IHRoZSBjYW1lcmEgdXNlciBtYW51YWwuIEZvciB0aGUgw6LigqwgZW1waXJpY2FsJyBzZXQtdXAgd2UgZXN0aW1hdGVkIM64IGFuZCB0KiBlbXBpcmljYWxseS4gMikgQ29tcGFyZSBlc3RpbWF0ZXMgb2YgQ1REUyBhbmQgbGluZSBEUywgYm90aCBjb3JyZWN0ZWQgZm9yIGF2YWlsYWJpbGl0eSBiaWFzIGJhc2VkIG9uIG1hcm1vdCBiZWhhdmlvci4gMykgQ29tcGFyZSBlc3RpbWF0ZXMgb2YgQ1REUyBjb3JyZWN0ZWQgZm9yIGF2YWlsYWJpbGl0eSBiaWFzIHdpdGggZXN0aW1hdGVzIG9idGFpbmVkIHdpdGggY2FwdHVyZS1tYXJrLXJlY2FwdHVyZSAoQ01SKSwgYWNjb3VudGluZyBmb3IgdGhlIGVmZmVjdGl2ZSB0cmFwcGVkIGFyZWEuIE91ciByZXN1bHRzIHN1Z2dlc3QgdGhhdDogMSkgQ1REUyB3aXRoIMOi4oKsIHVzZXItbWFudWFsJyBzZXQtdXAgdW5kZXJlc3RpbWF0ZWQgcG9wdWxhdGlvbiBzaXplIGNvbXBhcmVkIHRvIHRoZSDDouKCrCBlbXBpcmljYWwnIHNldC11cDsgMikgw6LigqwgZW1waXJpY2FsJyBDVERTIGVzdGltYXRlcyB3ZXJlIHNpbWlsYXIgdG8gdGhvc2Ugb2YgbGluZSBEUywgYnV0IENURFMgaGFkIGxvd2VyIHByZWNpc2lvbjsgMykgYXZhaWxhYmlsaXR5IGJpYXMtY29ycmVjdGVkIENURFMgdW5kZXJlc3RpbWF0ZWQgYWJ1bmRhbmNlIGNvbXBhcmVkIHRvIENNUi4gQXNzZXNzaW5nIGNhbWVyYSBzZXR0aW5ncyBlbXBpcmljYWxseSBpcyBjcnVjaWFsIHRvIHJlZHVjZSBiaWFzIGluIENURFMgZXN0aW1hdG9ycyB3aGVuIHNpbmdsZSBzdGlsbCBpbWFnZXMgYXJlIHVzZWQuIFZpZGVvcyBzaG91bGQgYmUgcHJlZmVycmVkIGFzIHRoZXkgYWxsb3cgY2hvb3NpbmcgcHJlZGVmaW5lZCBzbmFwc2hvdCBtb21lbnRzIGFuZCBkbyBub3QgcmVseSBvbiBzZXR0aW5ncyB0aGF0IGNhbm5vdCBiZSBjaGFuZ2VkLiBPdmVyYWxsLCBvdXIgcmVzdWx0cyBzdXBwb3J0IHRoZSB1c2Ugb2YgQ1REUyBhcyBhbiBhbHRlcm5hdGl2ZSB0byBEUywgYWx0aG91Z2ggcHJvcGVyIGF2YWlsYWJpbGl0eS1iaWFzIGNvcnJlY3Rpb25zIGFuZCBtYW55IGNhbWVyYXMgYXJlIG5lZWRlZCB0byBlbnN1cmUgYWNjdXJhY3kgYW5kIGFjY2VwdGFibGUgcHJlY2lzaW9uLiIsImlzc3VlIjoiNCIsInZvbHVtZSI6IjIwMjAifSwiaXNUZW1wb3JhcnkiOmZhbHNlfSx7ImlkIjoiNDY2ZDFjZjctZGQyMi0zMzVkLWI0MDUtMGUyYTY2MWM2ZGNjIiwiaXRlbURhdGEiOnsidHlwZSI6ImFydGljbGUtam91cm5hbCIsImlkIjoiNDY2ZDFjZjctZGQyMi0zMzVkLWI0MDUtMGUyYTY2MWM2ZGNjIiwidGl0bGUiOiJDYW1lcmEgdHJhcCBkaXN0YW5jZSBzYW1wbGluZyBmb3IgbWFtbWFsIHBvcHVsYXRpb24gbW9uaXRvcmluZzogbGVzc29ucyBsZWFybnQgZnJvbSBhIFVLIGNhc2Ugc3R1ZHkiLCJhdXRob3IiOlt7ImZhbWlseSI6Ik1hc29uIiwiZ2l2ZW4iOiJTYW1hbnRoYSBTIiwicGFyc2UtbmFtZXMiOmZhbHNlLCJkcm9wcGluZy1wYXJ0aWNsZSI6IiIsIm5vbi1kcm9wcGluZy1wYXJ0aWNsZSI6IiJ9LHsiZmFtaWx5IjoiSGlsbCIsImdpdmVuIjoiUnVzc2VsbCBBIiwicGFyc2UtbmFtZXMiOmZhbHNlLCJkcm9wcGluZy1wYXJ0aWNsZSI6IiIsIm5vbi1kcm9wcGluZy1wYXJ0aWNsZSI6IiJ9LHsiZmFtaWx5IjoiV2hpdHRpbmdoYW0iLCJnaXZlbiI6Ik1hcmsgSiIsInBhcnNlLW5hbWVzIjpmYWxzZSwiZHJvcHBpbmctcGFydGljbGUiOiIiLCJub24tZHJvcHBpbmctcGFydGljbGUiOiIifSx7ImZhbWlseSI6IkNva2lsbCIsImdpdmVuIjoiSmltIiwicGFyc2UtbmFtZXMiOmZhbHNlLCJkcm9wcGluZy1wYXJ0aWNsZSI6IiIsIm5vbi1kcm9wcGluZy1wYXJ0aWNsZSI6IiJ9LHsiZmFtaWx5IjoiU21pdGgiLCJnaXZlbiI6IkdyYWhhbSBDIiwicGFyc2UtbmFtZXMiOmZhbHNlLCJkcm9wcGluZy1wYXJ0aWNsZSI6IiIsIm5vbi1kcm9wcGluZy1wYXJ0aWNsZSI6IiJ9LHsiZmFtaWx5IjoiU3RlcGhlbnMiLCJnaXZlbiI6IlBoaWxpcCBBIiwicGFyc2UtbmFtZXMiOmZhbHNlLCJkcm9wcGluZy1wYXJ0aWNsZSI6IiIsIm5vbi1kcm9wcGluZy1wYXJ0aWNsZSI6IiJ9XSwiY29udGFpbmVyLXRpdGxlIjoiUmVtb3RlIFNlbnNpbmcgaW4gRWNvbG9neSBhbmQgQ29uc2VydmF0aW9uIiwiY29udGFpbmVyLXRpdGxlLXNob3J0IjoiUmVtb3RlIFNlbnMgRWNvbCBDb25zZXJ2IiwiRE9JIjoiMTAuMTAwMi9yc2UyLjI3MiIsImlzc3VlZCI6eyJkYXRlLXBhcnRzIjpbWzIwMjJdXX0sInBhZ2UiOiIxLTE0In0sImlzVGVtcG9yYXJ5IjpmYWxzZX1dfQ=="/>
          <w:id w:val="-709026170"/>
          <w:placeholder>
            <w:docPart w:val="DefaultPlaceholder_-1854013440"/>
          </w:placeholder>
        </w:sdtPr>
        <w:sdtEndPr>
          <w:rPr>
            <w:szCs w:val="24"/>
          </w:rPr>
        </w:sdtEndPr>
        <w:sdtContent>
          <w:r w:rsidR="00C62F01">
            <w:t xml:space="preserve">(Howe </w:t>
          </w:r>
          <w:r w:rsidR="00C97D95" w:rsidRPr="00C97D95">
            <w:rPr>
              <w:iCs/>
            </w:rPr>
            <w:t>et al.</w:t>
          </w:r>
          <w:r w:rsidR="00C62F01">
            <w:t xml:space="preserve"> 2017; </w:t>
          </w:r>
          <w:proofErr w:type="spellStart"/>
          <w:r w:rsidR="00C62F01">
            <w:t>Corlatti</w:t>
          </w:r>
          <w:proofErr w:type="spellEnd"/>
          <w:r w:rsidR="00C62F01">
            <w:t xml:space="preserve"> </w:t>
          </w:r>
          <w:r w:rsidR="00C97D95" w:rsidRPr="00C97D95">
            <w:rPr>
              <w:iCs/>
            </w:rPr>
            <w:t>et al.</w:t>
          </w:r>
          <w:r w:rsidR="00C62F01">
            <w:t xml:space="preserve"> 2020; Mason </w:t>
          </w:r>
          <w:r w:rsidR="00C97D95" w:rsidRPr="00C97D95">
            <w:rPr>
              <w:iCs/>
            </w:rPr>
            <w:t>et al.</w:t>
          </w:r>
          <w:r w:rsidR="00C62F01">
            <w:t xml:space="preserve"> 2022; Delisle </w:t>
          </w:r>
          <w:r w:rsidR="00C97D95" w:rsidRPr="00C97D95">
            <w:rPr>
              <w:iCs/>
            </w:rPr>
            <w:t>et al.</w:t>
          </w:r>
          <w:r w:rsidR="00C62F01">
            <w:t xml:space="preserve"> 2023)</w:t>
          </w:r>
        </w:sdtContent>
      </w:sdt>
      <w:r>
        <w:rPr>
          <w:szCs w:val="20"/>
        </w:rPr>
        <w:t xml:space="preserve">. </w:t>
      </w:r>
      <w:r w:rsidR="003E2D7E">
        <w:rPr>
          <w:szCs w:val="20"/>
        </w:rPr>
        <w:t>In addition, we also assessed the amount of herbaceous (non-woody) understory vegetation cover (&lt; 2.2 m in height) in front of the camera</w:t>
      </w:r>
      <w:r w:rsidR="0062466F">
        <w:rPr>
          <w:szCs w:val="20"/>
        </w:rPr>
        <w:t xml:space="preserve">. </w:t>
      </w:r>
      <w:r w:rsidR="003E2D7E">
        <w:rPr>
          <w:szCs w:val="20"/>
        </w:rPr>
        <w:t xml:space="preserve">The percentage cover was visually assessed in a quadrant covering the camera field of view. </w:t>
      </w:r>
      <w:r>
        <w:rPr>
          <w:szCs w:val="20"/>
        </w:rPr>
        <w:t xml:space="preserve">Cameras were set out during </w:t>
      </w:r>
      <w:r w:rsidR="0021666C">
        <w:rPr>
          <w:szCs w:val="20"/>
        </w:rPr>
        <w:t xml:space="preserve">October and </w:t>
      </w:r>
      <w:r>
        <w:rPr>
          <w:szCs w:val="20"/>
        </w:rPr>
        <w:t>November 20</w:t>
      </w:r>
      <w:r w:rsidR="0021666C">
        <w:rPr>
          <w:szCs w:val="20"/>
        </w:rPr>
        <w:t>22 and left in place for approximately six weeks</w:t>
      </w:r>
      <w:r w:rsidR="0062466F">
        <w:rPr>
          <w:szCs w:val="20"/>
        </w:rPr>
        <w:t xml:space="preserve">. </w:t>
      </w:r>
      <w:r w:rsidR="0021666C">
        <w:rPr>
          <w:szCs w:val="20"/>
        </w:rPr>
        <w:t xml:space="preserve">Cameras set out as part of the statewide deer project used similar methods with camera monitoring occurring between October 2021 and March 2023. </w:t>
      </w:r>
      <w:r w:rsidR="008F2F9C">
        <w:t>Camera images were tagged with several metadata tags: species, number of individuals in the photo, distance of closest individual from the camera and any un-natural behaviour (e.g., interaction with markers or camera), as these may bias density estimates</w:t>
      </w:r>
      <w:r w:rsidR="00A31919">
        <w:t xml:space="preserve"> </w:t>
      </w:r>
      <w:sdt>
        <w:sdtPr>
          <w:tag w:val="MENDELEY_CITATION_v3_eyJjaXRhdGlvbklEIjoiTUVOREVMRVlfQ0lUQVRJT05fYjk4NjQyMzQtNDQ4MS00MzdhLTgzMDQtMWE5YTJmNDUzMGFhIiwicHJvcGVydGllcyI6eyJub3RlSW5kZXgiOjB9LCJpc0VkaXRlZCI6ZmFsc2UsIm1hbnVhbE92ZXJyaWRlIjp7ImlzTWFudWFsbHlPdmVycmlkZGVuIjpmYWxzZSwiY2l0ZXByb2NUZXh0IjoiKEhlbnJpY2ggPGk+ZXQgYWwuPC9pPiAyMDIyKSIsIm1hbnVhbE92ZXJyaWRlVGV4dCI6IiJ9LCJjaXRhdGlvbkl0ZW1zIjpbeyJpZCI6IjY5ZjcyMDg2LTNjMGUtM2UwZi1iODZlLWYzYTM4YTlmOGE2MiIsIml0ZW1EYXRhIjp7InR5cGUiOiJhcnRpY2xlLWpvdXJuYWwiLCJpZCI6IjY5ZjcyMDg2LTNjMGUtM2UwZi1iODZlLWYzYTM4YTlmOGE2MiIsInRpdGxlIjoiRGVlciBCZWhhdmlvciBBZmZlY3RzIERlbnNpdHkgRXN0aW1hdGVzIFdpdGggQ2FtZXJhIFRyYXBzLCBidXQgSXMgT3V0d2VpZ2hlZCBieSBTcGF0aWFsIFZhcmlhYmlsaXR5IiwiYXV0aG9yIjpbeyJmYW1pbHkiOiJIZW5yaWNoIiwiZ2l2ZW4iOiJNYWlrIiwicGFyc2UtbmFtZXMiOmZhbHNlLCJkcm9wcGluZy1wYXJ0aWNsZSI6IiIsIm5vbi1kcm9wcGluZy1wYXJ0aWNsZSI6IiJ9LHsiZmFtaWx5IjoiSGFydGlnIiwiZ2l2ZW4iOiJGbG9yaWFuIiwicGFyc2UtbmFtZXMiOmZhbHNlLCJkcm9wcGluZy1wYXJ0aWNsZSI6IiIsIm5vbi1kcm9wcGluZy1wYXJ0aWNsZSI6IiJ9LHsiZmFtaWx5IjoiRG9ybWFubiIsImdpdmVuIjoiQ2Fyc3RlbiBGLiIsInBhcnNlLW5hbWVzIjpmYWxzZSwiZHJvcHBpbmctcGFydGljbGUiOiIiLCJub24tZHJvcHBpbmctcGFydGljbGUiOiIifSx7ImZhbWlseSI6IkvDvGhsIiwiZ2l2ZW4iOiJIamFsbWFyIFMuIiwicGFyc2UtbmFtZXMiOmZhbHNlLCJkcm9wcGluZy1wYXJ0aWNsZSI6IiIsIm5vbi1kcm9wcGluZy1wYXJ0aWNsZSI6IiJ9LHsiZmFtaWx5IjoiUGV0ZXJzIiwiZ2l2ZW4iOiJXaWJrZSIsInBhcnNlLW5hbWVzIjpmYWxzZSwiZHJvcHBpbmctcGFydGljbGUiOiIiLCJub24tZHJvcHBpbmctcGFydGljbGUiOiIifSx7ImZhbWlseSI6IkZyYW5rZSIsImdpdmVuIjoiRnJlZGVyaWsiLCJwYXJzZS1uYW1lcyI6ZmFsc2UsImRyb3BwaW5nLXBhcnRpY2xlIjoiIiwibm9uLWRyb3BwaW5nLXBhcnRpY2xlIjoiIn0seyJmYW1pbHkiOiJQZXRlcmthIiwiZ2l2ZW4iOiJUb23DocWhIiwicGFyc2UtbmFtZXMiOmZhbHNlLCJkcm9wcGluZy1wYXJ0aWNsZSI6IiIsIm5vbi1kcm9wcGluZy1wYXJ0aWNsZSI6IiJ9LHsiZmFtaWx5IjoixaB1c3RyIiwiZ2l2ZW4iOiJQYXZlbCIsInBhcnNlLW5hbWVzIjpmYWxzZSwiZHJvcHBpbmctcGFydGljbGUiOiIiLCJub24tZHJvcHBpbmctcGFydGljbGUiOiIifSx7ImZhbWlseSI6IkhldXJpY2giLCJnaXZlbiI6Ik1hcmNvIiwicGFyc2UtbmFtZXMiOmZhbHNlLCJkcm9wcGluZy1wYXJ0aWNsZSI6IiIsIm5vbi1kcm9wcGluZy1wYXJ0aWNsZSI6IiJ9XSwiY29udGFpbmVyLXRpdGxlIjoiRnJvbnRpZXJzIGluIEVjb2xvZ3kgYW5kIEV2b2x1dGlvbiIsImNvbnRhaW5lci10aXRsZS1zaG9ydCI6IkZyb250IEVjb2wgRXZvbCIsIkRPSSI6IjEwLjMzODkvZmV2by4yMDIyLjg4MTUwMiIsImlzc3VlZCI6eyJkYXRlLXBhcnRzIjpbWzIwMjIsNSwxOF1dfSwiYWJzdHJhY3QiOiJEZW5zaXR5IGlzIGEga2V5IHRyYWl0IG9mIHBvcHVsYXRpb25zIGFuZCBhbiBlc3NlbnRpYWwgcGFyYW1ldGVyIGluIGVjb2xvZ2ljYWwgcmVzZWFyY2gsIHdpbGRsaWZlIGNvbnNlcnZhdGlvbiBhbmQgbWFuYWdlbWVudC4gU2V2ZXJhbCBtb2RlbHMgaGF2ZSBiZWVuIGRldmVsb3BlZCB0byBlc3RpbWF0ZSBwb3B1bGF0aW9uIGRlbnNpdHkgYmFzZWQgb24gY2FtZXJhIHRyYXBwaW5nIGRhdGEsIGluY2x1ZGluZyB0aGUgcmFuZG9tIGVuY291bnRlciBtb2RlbCAoUkVNKSBhbmQgY2FtZXJhIHRyYXAgZGlzdGFuY2Ugc2FtcGxpbmcgKENURFMpLiBCb3RoIG1vZGVscyBuZWVkIHRvIGFjY291bnQgZm9yIHZhcmlhdGlvbiBpbiBhbmltYWwgYmVoYXZpb3IgdGhhdCBkZXBlbmRzLCBmb3IgZXhhbXBsZSwgb24gdGhlIHNwZWNpZXMgYW5kIHNleCBvZiB0aGUgYW5pbWFscyBhbG9uZyB3aXRoIHRlbXBvcmFsbHkgdmFyeWluZyBlbnZpcm9ubWVudGFsIGZhY3RvcnMuIFdlIGV4YW1pbmVkIHdoZXRoZXIgdGhlIGRlbnNpdHkgZXN0aW1hdGVzIG9mIFJFTSBhbmQgQ1REUyBjYW4gYmUgaW1wcm92ZWQgZm9yIEV1cm9wZeKAmXMgbW9zdCBudW1lcm91cyBkZWVyIHNwZWNpZXMsIGJ5IGFkanVzdGluZyB0aGUgYmVoYXZpb3ItcmVsYXRlZCBtb2RlbCBwYXJhbWV0ZXJzIHBlciBzcGVjaWVzIGFuZCBhY2NvdW50aW5nIGZvciBkaWZmZXJlbmNlcyBpbiBtb3ZlbWVudCBzcGVlZHMgYmV0d2VlbiBzZXhlcywgc2Vhc29ucywgYW5kIHllYXJzLiBPdXIgcmVzdWx0cyBzaG93ZWQgdGhhdCBiaWFzIHRocm91Z2ggaW5hZGVxdWF0ZSBjb25zaWRlcmF0aW9uIG9mIGFuaW1hbCBiZWhhdmlvciB3YXMgZXhjZWVkZWQgYnkgdGhlIHVuY2VydGFpbnR5IG9mIHRoZSBkZW5zaXR5IGVzdGltYXRlcywgd2hpY2ggd2FzIG1haW5seSBpbmZsdWVuY2VkIGJ5IHZhcmlhdGlvbiBpbiB0aGUgbnVtYmVyIG9mIGluZGVwZW5kZW50IG9ic2VydmF0aW9ucyBiZXR3ZWVuIGNhbWVyYSB0cmFwIGxvY2F0aW9ucy4gVGhlIG5lZ2xlY3Rpb24gb2Ygc2Vhc29uYWwgYW5kIGFubnVhbCBkaWZmZXJlbmNlcyBpbiBtb3ZlbWVudCBzcGVlZCBlc3RpbWF0ZXMgZm9yIFJFTSBvdmVyZXN0aW1hdGVkIGRlbnNpdGllcyBvZiByZWQgZGVlciBpbiBhdXR1bW4gYW5kIHNwcmluZyBieSBjYS4gMTQlLiBUaGlzIEdQUyB0ZWxlbWV0cnktZGVyaXZlZCBwYXJhbWV0ZXIgd2FzIGZvdW5kIHRvIGJlIG1vc3QgcHJvYmxlbWF0aWMgZm9yIHJvZSBkZWVyIGZlbWFsZXMgaW4gc3VtbWVyIGFuZCBzcHJpbmcgd2hlbiBtb3ZlbWVudCBiZWhhdmlvciB3YXMgY2hhcmFjdGVyaXplZCBieSBzbWFsbC1zY2FsZSBkaXNwbGFjZW1lbnRzIHJlbGF0aXZlIHRvIHRoZSBpbnRlcnZhbHMgb2YgdGhlIEdQUyBmaXhlcy4gSW4gQ1REUywgZGVuc2l0eSBlc3RpbWF0ZXMgb2YgcmVkIGRlZXIgaW1wcm92ZWQgZm9yZW1vc3QgdGhyb3VnaCB0aGUgY29uc2lkZXJhdGlvbiBvZiBiZWhhdmlvcmFsIHJlYWN0aW9ucyB0byB0aGUgY2FtZXJhIHRyYXBzIChhdm9pZGluZyBiaWFzIG9mIG1heC4gMTklKSwgd2hpbGUgc3BlY2llcy1zcGVjaWZpYyBkZWxheXMgYmV0d2VlbiBwaG90b3MgaGFkIGEgbGFyZ2VyIGVmZmVjdCBmb3Igcm9lIGRlZXIuIEluIGdlbmVyYWwsIHRoZSBhcHBsaWNhYmlsaXR5IG9mIGJvdGggUkVNIGFuZCBDVERTIHdvdWxkIHByb2ZpdCBwcm9mb3VuZGx5IGZyb20gaW1wcm92ZW1lbnRzIGluIHRoZWlyIHByZWNpc2lvbiBhbG9uZyB3aXRoIHRoZSByZWR1Y3Rpb24gaW4gYmlhcyBhY2hpZXZlZCBieSBleHBsb2l0aW5nIHRoZSBhdmFpbGFibGUgaW5mb3JtYXRpb24gb24gYW5pbWFsIGJlaGF2aW9yIGluIHRoZSBjYW1lcmEgdHJhcCBkYXRhLiIsInB1Ymxpc2hlciI6IkZyb250aWVycyBNZWRpYSBTQSIsInZvbHVtZSI6IjEwIn0sImlzVGVtcG9yYXJ5IjpmYWxzZX1dfQ=="/>
          <w:id w:val="1760716091"/>
          <w:placeholder>
            <w:docPart w:val="DefaultPlaceholder_-1854013440"/>
          </w:placeholder>
        </w:sdtPr>
        <w:sdtContent>
          <w:r w:rsidR="00C62F01">
            <w:t xml:space="preserve">(Henrich </w:t>
          </w:r>
          <w:r w:rsidR="00C97D95" w:rsidRPr="00C97D95">
            <w:rPr>
              <w:iCs/>
            </w:rPr>
            <w:t>et al.</w:t>
          </w:r>
          <w:r w:rsidR="00C62F01">
            <w:t xml:space="preserve"> 2022)</w:t>
          </w:r>
        </w:sdtContent>
      </w:sdt>
      <w:r w:rsidR="008F2F9C">
        <w:t xml:space="preserve">. Data </w:t>
      </w:r>
      <w:r w:rsidR="00B31EDF">
        <w:t xml:space="preserve">were </w:t>
      </w:r>
      <w:r w:rsidR="008F2F9C">
        <w:t xml:space="preserve">tagged in </w:t>
      </w:r>
      <w:proofErr w:type="spellStart"/>
      <w:r w:rsidR="008F2F9C">
        <w:t>DigiKam</w:t>
      </w:r>
      <w:proofErr w:type="spellEnd"/>
      <w:r w:rsidR="008F2F9C">
        <w:t xml:space="preserve"> </w:t>
      </w:r>
      <w:r w:rsidR="009A4ADA">
        <w:t>(</w:t>
      </w:r>
      <w:hyperlink r:id="rId44" w:history="1">
        <w:r w:rsidR="009A4ADA" w:rsidRPr="009A4ADA">
          <w:rPr>
            <w:rStyle w:val="Hyperlink"/>
          </w:rPr>
          <w:t>https://digikam.org</w:t>
        </w:r>
      </w:hyperlink>
      <w:r w:rsidR="009A4ADA">
        <w:t xml:space="preserve">) </w:t>
      </w:r>
      <w:r w:rsidR="008F2F9C">
        <w:t>or Lightroom Classic</w:t>
      </w:r>
      <w:r w:rsidR="009A4ADA">
        <w:t xml:space="preserve"> (</w:t>
      </w:r>
      <w:hyperlink r:id="rId45" w:history="1">
        <w:r w:rsidR="009A4ADA" w:rsidRPr="00E53BDE">
          <w:rPr>
            <w:rStyle w:val="Hyperlink"/>
          </w:rPr>
          <w:t>https://adobe.com</w:t>
        </w:r>
      </w:hyperlink>
      <w:r w:rsidR="009A4ADA">
        <w:t>)</w:t>
      </w:r>
      <w:r w:rsidR="00B31EDF">
        <w:t>,</w:t>
      </w:r>
      <w:r w:rsidR="008F2F9C">
        <w:t xml:space="preserve"> with metadata extracted using the </w:t>
      </w:r>
      <w:proofErr w:type="spellStart"/>
      <w:r w:rsidR="008F2F9C">
        <w:t>camtrapR</w:t>
      </w:r>
      <w:proofErr w:type="spellEnd"/>
      <w:r w:rsidR="008F2F9C">
        <w:t xml:space="preserve"> R package </w:t>
      </w:r>
      <w:sdt>
        <w:sdtPr>
          <w:rPr>
            <w:color w:val="000000"/>
          </w:rPr>
          <w:tag w:val="MENDELEY_CITATION_v3_eyJjaXRhdGlvbklEIjoiTUVOREVMRVlfQ0lUQVRJT05fZDNlZDNhNzItMTU1ZS00MGQ1LTlkYmYtMTYxY2U2NDk5ODZmIiwicHJvcGVydGllcyI6eyJub3RlSW5kZXgiOjB9LCJpc0VkaXRlZCI6ZmFsc2UsIm1hbnVhbE92ZXJyaWRlIjp7ImlzTWFudWFsbHlPdmVycmlkZGVuIjpmYWxzZSwiY2l0ZXByb2NUZXh0IjoiKE5pZWRiYWxsYSA8aT5ldCBhbC48L2k+IDIwMTYpIiwibWFudWFsT3ZlcnJpZGVUZXh0IjoiIn0sImNpdGF0aW9uSXRlbXMiOlt7ImlkIjoiZjE1ZjAwZmUtM2I2MC0zNjg0LWI3YmYtNjFkMGRmN2YyYzdhIiwiaXRlbURhdGEiOnsidHlwZSI6ImFydGljbGUtam91cm5hbCIsImlkIjoiZjE1ZjAwZmUtM2I2MC0zNjg0LWI3YmYtNjFkMGRmN2YyYzdhIiwidGl0bGUiOiJjYW10cmFwUjogYW4gUiBwYWNrYWdlIGZvciBlZmZpY2llbnQgY2FtZXJhIHRyYXAgZGF0YSBtYW5hZ2VtZW50IiwiYXV0aG9yIjpbeyJmYW1pbHkiOiJOaWVkYmFsbGEiLCJnaXZlbiI6IkrDvHJnZW4iLCJwYXJzZS1uYW1lcyI6ZmFsc2UsImRyb3BwaW5nLXBhcnRpY2xlIjoiIiwibm9uLWRyb3BwaW5nLXBhcnRpY2xlIjoiIn0seyJmYW1pbHkiOiJTb2xsbWFubiIsImdpdmVuIjoiUmFoZWwiLCJwYXJzZS1uYW1lcyI6ZmFsc2UsImRyb3BwaW5nLXBhcnRpY2xlIjoiIiwibm9uLWRyb3BwaW5nLXBhcnRpY2xlIjoiIn0seyJmYW1pbHkiOiJDb3VydGlvbCIsImdpdmVuIjoiQWxleGFuZHJlIiwicGFyc2UtbmFtZXMiOmZhbHNlLCJkcm9wcGluZy1wYXJ0aWNsZSI6IiIsIm5vbi1kcm9wcGluZy1wYXJ0aWNsZSI6IiJ9LHsiZmFtaWx5IjoiV2lsdGluZyIsImdpdmVuIjoiQW5kcmVhcyIsInBhcnNlLW5hbWVzIjpmYWxzZSwiZHJvcHBpbmctcGFydGljbGUiOiIiLCJub24tZHJvcHBpbmctcGFydGljbGUiOiIifV0sImNvbnRhaW5lci10aXRsZSI6Ik1ldGhvZHMgaW4gRWNvbG9neSBhbmQgRXZvbHV0aW9uIiwiY29udGFpbmVyLXRpdGxlLXNob3J0IjoiTWV0aG9kcyBFY29sIEV2b2wiLCJJU1NOIjoiMjA0MS0yMTBYIiwiaXNzdWVkIjp7ImRhdGUtcGFydHMiOltbMjAxNl1dfSwicGFnZSI6IjE0NTctMTQ2MiIsInB1Ymxpc2hlciI6IldpbGV5IE9ubGluZSBMaWJyYXJ5IiwiaXNzdWUiOiIxMiIsInZvbHVtZSI6IjcifSwiaXNUZW1wb3JhcnkiOmZhbHNlfV19"/>
          <w:id w:val="-27718057"/>
          <w:placeholder>
            <w:docPart w:val="D85626A907154F86AA40CCBC32BE6019"/>
          </w:placeholder>
        </w:sdtPr>
        <w:sdtContent>
          <w:r w:rsidR="00C62F01">
            <w:t>(</w:t>
          </w:r>
          <w:proofErr w:type="spellStart"/>
          <w:r w:rsidR="00C62F01">
            <w:t>Niedballa</w:t>
          </w:r>
          <w:proofErr w:type="spellEnd"/>
          <w:r w:rsidR="00C62F01">
            <w:t xml:space="preserve"> </w:t>
          </w:r>
          <w:r w:rsidR="00C97D95" w:rsidRPr="00C97D95">
            <w:rPr>
              <w:iCs/>
            </w:rPr>
            <w:t>et al.</w:t>
          </w:r>
          <w:r w:rsidR="00C62F01">
            <w:t xml:space="preserve"> 2016)</w:t>
          </w:r>
        </w:sdtContent>
      </w:sdt>
      <w:r w:rsidR="008F2F9C">
        <w:t xml:space="preserve">. </w:t>
      </w:r>
    </w:p>
    <w:p w14:paraId="4CF5076A" w14:textId="77777777" w:rsidR="001B7F1C" w:rsidRDefault="001B7F1C" w:rsidP="00B65B32">
      <w:pPr>
        <w:pStyle w:val="Heading3-Numbered"/>
      </w:pPr>
      <w:bookmarkStart w:id="31" w:name="_Toc23512044"/>
      <w:bookmarkStart w:id="32" w:name="_Toc156808420"/>
      <w:r>
        <w:t>Density and abundance estimates</w:t>
      </w:r>
      <w:bookmarkEnd w:id="31"/>
      <w:bookmarkEnd w:id="32"/>
    </w:p>
    <w:p w14:paraId="6F2A5235" w14:textId="7143A836" w:rsidR="001B7F1C" w:rsidRDefault="001B7F1C" w:rsidP="00FB5237">
      <w:pPr>
        <w:jc w:val="both"/>
        <w:rPr>
          <w:szCs w:val="20"/>
        </w:rPr>
      </w:pPr>
      <w:r w:rsidRPr="009F5B4A">
        <w:rPr>
          <w:szCs w:val="20"/>
        </w:rPr>
        <w:t>Images of deer from each camera were classified into species</w:t>
      </w:r>
      <w:r>
        <w:rPr>
          <w:szCs w:val="20"/>
        </w:rPr>
        <w:t xml:space="preserve">, </w:t>
      </w:r>
      <w:proofErr w:type="gramStart"/>
      <w:r w:rsidRPr="009F5B4A">
        <w:rPr>
          <w:szCs w:val="20"/>
        </w:rPr>
        <w:t>and also</w:t>
      </w:r>
      <w:proofErr w:type="gramEnd"/>
      <w:r w:rsidRPr="009F5B4A">
        <w:rPr>
          <w:szCs w:val="20"/>
        </w:rPr>
        <w:t xml:space="preserve"> sex and age class (juvenile/adult) if possible</w:t>
      </w:r>
      <w:r w:rsidR="0062466F">
        <w:rPr>
          <w:szCs w:val="20"/>
        </w:rPr>
        <w:t xml:space="preserve">. </w:t>
      </w:r>
      <w:r w:rsidRPr="009F5B4A">
        <w:rPr>
          <w:szCs w:val="20"/>
        </w:rPr>
        <w:t>For each deer image, the distance class was also recorded using the plastic markers as distance guides</w:t>
      </w:r>
      <w:r w:rsidR="0062466F">
        <w:rPr>
          <w:szCs w:val="20"/>
        </w:rPr>
        <w:t xml:space="preserve">. </w:t>
      </w:r>
      <w:r>
        <w:rPr>
          <w:szCs w:val="20"/>
        </w:rPr>
        <w:t xml:space="preserve">We used </w:t>
      </w:r>
      <w:r w:rsidR="00E6039C">
        <w:rPr>
          <w:szCs w:val="20"/>
        </w:rPr>
        <w:t>a hierarchical CTDS</w:t>
      </w:r>
      <w:r>
        <w:rPr>
          <w:szCs w:val="20"/>
        </w:rPr>
        <w:t xml:space="preserve"> model </w:t>
      </w:r>
      <w:sdt>
        <w:sdtPr>
          <w:rPr>
            <w:szCs w:val="20"/>
          </w:rPr>
          <w:tag w:val="MENDELEY_CITATION_v3_eyJjaXRhdGlvbklEIjoiTUVOREVMRVlfQ0lUQVRJT05fOGM4MmFkYjItZTEwNS00YjRkLWE0MDMtOTY5ODhjODUyYThlIiwicHJvcGVydGllcyI6eyJub3RlSW5kZXgiOjB9LCJpc0VkaXRlZCI6ZmFsc2UsIm1hbnVhbE92ZXJyaWRlIjp7ImlzTWFudWFsbHlPdmVycmlkZGVuIjpmYWxzZSwiY2l0ZXByb2NUZXh0IjoiKGUuZy4sIERlbGlzbGUgPGk+ZXQgYWwuPC9pPiAyMDIzKSIsIm1hbnVhbE92ZXJyaWRlVGV4dCI6IiJ9LCJjaXRhdGlvbkl0ZW1zIjpbeyJsYWJlbCI6InBhZ2UiLCJpZCI6ImNiNzk4ZWZjLTUzMWEtMzljNi1iYWJhLTc4ZjIzOWI3YjUzNyIsIml0ZW1EYXRhIjp7InR5cGUiOiJhcnRpY2xlLWpvdXJuYWwiLCJpZCI6ImNiNzk4ZWZjLTUzMWEtMzljNi1iYWJhLTc4ZjIzOWI3YjUzNyIsInRpdGxlIjoiTW9kZWxsaW5nIGRlbnNpdHkgc3VyZmFjZXMgb2YgaW50cmFzcGVjaWZpYyBjbGFzc2VzIHVzaW5nIGNhbWVyYSB0cmFwIGRpc3RhbmNlIHNhbXBsaW5nIiwiYXV0aG9yIjpbeyJmYW1pbHkiOiJEZWxpc2xlIiwiZ2l2ZW4iOiJaYWNrYXJ5IEouIiwicGFyc2UtbmFtZXMiOmZhbHNlLCJkcm9wcGluZy1wYXJ0aWNsZSI6IiIsIm5vbi1kcm9wcGluZy1wYXJ0aWNsZSI6IiJ9LHsiZmFtaWx5IjoiTWlsbGVyIiwiZ2l2ZW4iOiJEYXZpZCBMLiIsInBhcnNlLW5hbWVzIjpmYWxzZSwiZHJvcHBpbmctcGFydGljbGUiOiIiLCJub24tZHJvcHBpbmctcGFydGljbGUiOiIifSx7ImZhbWlseSI6IlN3aWhhcnQiLCJnaXZlbiI6IlJvYmVydCBLLiIsInBhcnNlLW5hbWVzIjpmYWxzZSwiZHJvcHBpbmctcGFydGljbGUiOiIiLCJub24tZHJvcHBpbmctcGFydGljbGUiOiIifV0sImNvbnRhaW5lci10aXRsZSI6Ik1ldGhvZHMgaW4gRWNvbG9neSBhbmQgRXZvbHV0aW9uIiwiY29udGFpbmVyLXRpdGxlLXNob3J0IjoiTWV0aG9kcyBFY29sIEV2b2wiLCJET0kiOiIxMC4xMTExLzIwNDEtMjEwWC4xNDA5MyIsIklTU04iOiIyMDQxLTIxMFgiLCJVUkwiOiJodHRwczovL2Jlc2pvdXJuYWxzLm9ubGluZWxpYnJhcnkud2lsZXkuY29tL2RvaS8xMC4xMTExLzIwNDEtMjEwWC4xNDA5MyIsImlzc3VlZCI6eyJkYXRlLXBhcnRzIjpbWzIwMjMsMywzMF1dfX0sImlzVGVtcG9yYXJ5IjpmYWxzZSwicHJlZml4IjoiZS5nLiwgIn1dfQ=="/>
          <w:id w:val="1731257567"/>
          <w:placeholder>
            <w:docPart w:val="DefaultPlaceholder_-1854013440"/>
          </w:placeholder>
        </w:sdtPr>
        <w:sdtContent>
          <w:r w:rsidR="00C62F01">
            <w:t>(</w:t>
          </w:r>
          <w:proofErr w:type="gramStart"/>
          <w:r w:rsidR="00C62F01">
            <w:t>e.g.</w:t>
          </w:r>
          <w:proofErr w:type="gramEnd"/>
          <w:r w:rsidR="00C62F01">
            <w:t xml:space="preserve"> Delisle </w:t>
          </w:r>
          <w:r w:rsidR="00C97D95" w:rsidRPr="00C97D95">
            <w:rPr>
              <w:iCs/>
            </w:rPr>
            <w:t>et al.</w:t>
          </w:r>
          <w:r w:rsidR="00C62F01">
            <w:t xml:space="preserve"> 2023)</w:t>
          </w:r>
        </w:sdtContent>
      </w:sdt>
      <w:r w:rsidR="00E6039C">
        <w:rPr>
          <w:szCs w:val="20"/>
        </w:rPr>
        <w:t xml:space="preserve"> </w:t>
      </w:r>
      <w:r>
        <w:rPr>
          <w:szCs w:val="20"/>
        </w:rPr>
        <w:t xml:space="preserve">to estimate the densities of </w:t>
      </w:r>
      <w:r w:rsidR="00627454">
        <w:rPr>
          <w:szCs w:val="20"/>
        </w:rPr>
        <w:t>Hog deer</w:t>
      </w:r>
      <w:r>
        <w:rPr>
          <w:szCs w:val="20"/>
        </w:rPr>
        <w:t xml:space="preserve"> at each camera location and then used these to estimate the population abundance of </w:t>
      </w:r>
      <w:r w:rsidR="00627454">
        <w:rPr>
          <w:szCs w:val="20"/>
        </w:rPr>
        <w:t>Hog deer</w:t>
      </w:r>
      <w:r w:rsidR="0062466F">
        <w:rPr>
          <w:szCs w:val="20"/>
        </w:rPr>
        <w:t xml:space="preserve">. </w:t>
      </w:r>
      <w:r>
        <w:rPr>
          <w:szCs w:val="20"/>
        </w:rPr>
        <w:t xml:space="preserve">Briefly, this method assumes that cameras are deployed independently of animal locations at a location </w:t>
      </w:r>
      <m:oMath>
        <m:r>
          <w:rPr>
            <w:rFonts w:ascii="Cambria Math" w:hAnsi="Cambria Math"/>
            <w:szCs w:val="20"/>
          </w:rPr>
          <m:t>k</m:t>
        </m:r>
      </m:oMath>
      <w:r>
        <w:rPr>
          <w:szCs w:val="20"/>
        </w:rPr>
        <w:t xml:space="preserve"> for </w:t>
      </w:r>
      <w:proofErr w:type="gramStart"/>
      <w:r>
        <w:rPr>
          <w:szCs w:val="20"/>
        </w:rPr>
        <w:t>a period of time</w:t>
      </w:r>
      <w:proofErr w:type="gramEnd"/>
      <w:r>
        <w:rPr>
          <w:szCs w:val="20"/>
        </w:rPr>
        <w:t xml:space="preserve"> </w:t>
      </w:r>
      <m:oMath>
        <m:sSub>
          <m:sSubPr>
            <m:ctrlPr>
              <w:rPr>
                <w:rFonts w:ascii="Cambria Math" w:hAnsi="Cambria Math"/>
                <w:i/>
                <w:szCs w:val="20"/>
              </w:rPr>
            </m:ctrlPr>
          </m:sSubPr>
          <m:e>
            <m:r>
              <w:rPr>
                <w:rFonts w:ascii="Cambria Math" w:hAnsi="Cambria Math"/>
                <w:szCs w:val="20"/>
              </w:rPr>
              <m:t>T</m:t>
            </m:r>
          </m:e>
          <m:sub>
            <m:r>
              <w:rPr>
                <w:rFonts w:ascii="Cambria Math" w:hAnsi="Cambria Math"/>
                <w:szCs w:val="20"/>
              </w:rPr>
              <m:t>k</m:t>
            </m:r>
          </m:sub>
        </m:sSub>
      </m:oMath>
      <w:r>
        <w:rPr>
          <w:szCs w:val="20"/>
        </w:rPr>
        <w:t xml:space="preserve"> and captures images for as long as an individual is present to trigger the camera</w:t>
      </w:r>
      <w:r w:rsidR="0062466F">
        <w:rPr>
          <w:szCs w:val="20"/>
        </w:rPr>
        <w:t xml:space="preserve">. </w:t>
      </w:r>
      <w:r>
        <w:rPr>
          <w:szCs w:val="20"/>
        </w:rPr>
        <w:t xml:space="preserve">Images are then obtained at a predetermined set of instants, </w:t>
      </w:r>
      <m:oMath>
        <m:r>
          <w:rPr>
            <w:rFonts w:ascii="Cambria Math" w:hAnsi="Cambria Math"/>
            <w:szCs w:val="20"/>
          </w:rPr>
          <m:t>t</m:t>
        </m:r>
      </m:oMath>
      <w:r>
        <w:rPr>
          <w:szCs w:val="20"/>
        </w:rPr>
        <w:t xml:space="preserve"> units of time apart</w:t>
      </w:r>
      <w:r w:rsidR="0062466F">
        <w:rPr>
          <w:szCs w:val="20"/>
        </w:rPr>
        <w:t xml:space="preserve">. </w:t>
      </w:r>
      <w:r>
        <w:rPr>
          <w:szCs w:val="20"/>
        </w:rPr>
        <w:t xml:space="preserve">Temporal effort at each camera is then calculated as </w:t>
      </w:r>
      <m:oMath>
        <m:sSub>
          <m:sSubPr>
            <m:ctrlPr>
              <w:rPr>
                <w:rFonts w:ascii="Cambria Math" w:hAnsi="Cambria Math"/>
                <w:i/>
                <w:szCs w:val="20"/>
              </w:rPr>
            </m:ctrlPr>
          </m:sSubPr>
          <m:e>
            <m:r>
              <w:rPr>
                <w:rFonts w:ascii="Cambria Math" w:hAnsi="Cambria Math"/>
                <w:szCs w:val="20"/>
              </w:rPr>
              <m:t>T</m:t>
            </m:r>
          </m:e>
          <m:sub>
            <m:r>
              <w:rPr>
                <w:rFonts w:ascii="Cambria Math" w:hAnsi="Cambria Math"/>
                <w:szCs w:val="20"/>
              </w:rPr>
              <m:t>k</m:t>
            </m:r>
          </m:sub>
        </m:sSub>
        <m:r>
          <w:rPr>
            <w:rFonts w:ascii="Cambria Math" w:hAnsi="Cambria Math"/>
            <w:szCs w:val="20"/>
          </w:rPr>
          <m:t>⁄t</m:t>
        </m:r>
      </m:oMath>
      <w:r w:rsidR="0062466F">
        <w:rPr>
          <w:szCs w:val="20"/>
        </w:rPr>
        <w:t xml:space="preserve">. </w:t>
      </w:r>
      <w:r>
        <w:rPr>
          <w:szCs w:val="20"/>
        </w:rPr>
        <w:t xml:space="preserve">Howe </w:t>
      </w:r>
      <w:r w:rsidR="00C97D95" w:rsidRPr="00C97D95">
        <w:rPr>
          <w:szCs w:val="20"/>
        </w:rPr>
        <w:t>et al.</w:t>
      </w:r>
      <w:r>
        <w:rPr>
          <w:i/>
          <w:szCs w:val="20"/>
        </w:rPr>
        <w:t xml:space="preserve"> </w:t>
      </w:r>
      <w:r>
        <w:rPr>
          <w:szCs w:val="20"/>
        </w:rPr>
        <w:t xml:space="preserve">(2017) suggested that a useful range for </w:t>
      </w:r>
      <m:oMath>
        <m:r>
          <w:rPr>
            <w:rFonts w:ascii="Cambria Math" w:hAnsi="Cambria Math"/>
            <w:szCs w:val="20"/>
          </w:rPr>
          <m:t>t</m:t>
        </m:r>
      </m:oMath>
      <w:r>
        <w:rPr>
          <w:szCs w:val="20"/>
        </w:rPr>
        <w:t xml:space="preserve"> is 0.25 to 3 seconds</w:t>
      </w:r>
      <w:r w:rsidR="001B230A">
        <w:rPr>
          <w:szCs w:val="20"/>
        </w:rPr>
        <w:t xml:space="preserve">, </w:t>
      </w:r>
      <w:r>
        <w:rPr>
          <w:szCs w:val="20"/>
        </w:rPr>
        <w:t>with values at the lower end being more suitable for fast-moving or rarer species</w:t>
      </w:r>
      <w:r w:rsidR="0062466F">
        <w:rPr>
          <w:szCs w:val="20"/>
        </w:rPr>
        <w:t xml:space="preserve">. </w:t>
      </w:r>
      <w:r>
        <w:rPr>
          <w:szCs w:val="20"/>
        </w:rPr>
        <w:t xml:space="preserve">If the camera covers a horizontal angle of view of </w:t>
      </w:r>
      <m:oMath>
        <m:r>
          <w:rPr>
            <w:rFonts w:ascii="Cambria Math" w:hAnsi="Cambria Math"/>
            <w:szCs w:val="20"/>
          </w:rPr>
          <m:t>θ</m:t>
        </m:r>
      </m:oMath>
      <w:r>
        <w:rPr>
          <w:szCs w:val="20"/>
        </w:rPr>
        <w:t xml:space="preserve"> radians</w:t>
      </w:r>
      <w:r w:rsidR="001B230A">
        <w:rPr>
          <w:szCs w:val="20"/>
        </w:rPr>
        <w:t>,</w:t>
      </w:r>
      <w:r>
        <w:rPr>
          <w:szCs w:val="20"/>
        </w:rPr>
        <w:t xml:space="preserve"> then the fraction of the circle observed by the camera field of view is </w:t>
      </w:r>
      <m:oMath>
        <m:r>
          <w:rPr>
            <w:rFonts w:ascii="Cambria Math" w:hAnsi="Cambria Math"/>
            <w:szCs w:val="20"/>
          </w:rPr>
          <m:t>θ⁄2π</m:t>
        </m:r>
      </m:oMath>
      <w:r w:rsidR="0062466F">
        <w:rPr>
          <w:szCs w:val="20"/>
        </w:rPr>
        <w:t xml:space="preserve">. </w:t>
      </w:r>
      <w:r>
        <w:rPr>
          <w:szCs w:val="20"/>
        </w:rPr>
        <w:t xml:space="preserve">Hence, the data consist of a series of snapshot instants taken </w:t>
      </w:r>
      <m:oMath>
        <m:r>
          <w:rPr>
            <w:rFonts w:ascii="Cambria Math" w:hAnsi="Cambria Math"/>
            <w:szCs w:val="20"/>
          </w:rPr>
          <m:t>t</m:t>
        </m:r>
      </m:oMath>
      <w:r>
        <w:rPr>
          <w:szCs w:val="20"/>
        </w:rPr>
        <w:t xml:space="preserve"> units of time apart</w:t>
      </w:r>
      <w:r w:rsidR="001B230A">
        <w:rPr>
          <w:szCs w:val="20"/>
        </w:rPr>
        <w:t>,</w:t>
      </w:r>
      <w:r>
        <w:rPr>
          <w:szCs w:val="20"/>
        </w:rPr>
        <w:t xml:space="preserve"> with overall sampling effort at each location </w:t>
      </w:r>
      <m:oMath>
        <m:r>
          <w:rPr>
            <w:rFonts w:ascii="Cambria Math" w:hAnsi="Cambria Math"/>
            <w:szCs w:val="20"/>
          </w:rPr>
          <m:t>k</m:t>
        </m:r>
      </m:oMath>
      <w:r>
        <w:rPr>
          <w:szCs w:val="20"/>
        </w:rPr>
        <w:t xml:space="preserve"> equal to </w:t>
      </w:r>
      <m:oMath>
        <m:r>
          <w:rPr>
            <w:rFonts w:ascii="Cambria Math" w:hAnsi="Cambria Math"/>
            <w:szCs w:val="20"/>
          </w:rPr>
          <m:t>(θ</m:t>
        </m:r>
        <m:sSub>
          <m:sSubPr>
            <m:ctrlPr>
              <w:rPr>
                <w:rFonts w:ascii="Cambria Math" w:hAnsi="Cambria Math"/>
                <w:i/>
                <w:szCs w:val="20"/>
              </w:rPr>
            </m:ctrlPr>
          </m:sSubPr>
          <m:e>
            <m:r>
              <w:rPr>
                <w:rFonts w:ascii="Cambria Math" w:hAnsi="Cambria Math"/>
                <w:szCs w:val="20"/>
              </w:rPr>
              <m:t>T</m:t>
            </m:r>
          </m:e>
          <m:sub>
            <m:r>
              <w:rPr>
                <w:rFonts w:ascii="Cambria Math" w:hAnsi="Cambria Math"/>
                <w:szCs w:val="20"/>
              </w:rPr>
              <m:t>k</m:t>
            </m:r>
          </m:sub>
        </m:sSub>
        <m:r>
          <w:rPr>
            <w:rFonts w:ascii="Cambria Math" w:hAnsi="Cambria Math"/>
            <w:szCs w:val="20"/>
          </w:rPr>
          <m:t>)/2πt</m:t>
        </m:r>
      </m:oMath>
      <w:r>
        <w:rPr>
          <w:szCs w:val="20"/>
        </w:rPr>
        <w:t xml:space="preserve"> </w:t>
      </w:r>
      <w:sdt>
        <w:sdtPr>
          <w:rPr>
            <w:szCs w:val="20"/>
          </w:rPr>
          <w:tag w:val="MENDELEY_CITATION_v3_eyJjaXRhdGlvbklEIjoiTUVOREVMRVlfQ0lUQVRJT05fOTMxNDJjYzQtZjA0Mi00NTVmLTk3MjctODg2YWNhZGRhNTg4IiwicHJvcGVydGllcyI6eyJub3RlSW5kZXgiOjB9LCJpc0VkaXRlZCI6ZmFsc2UsIm1hbnVhbE92ZXJyaWRlIjp7ImNpdGVwcm9jVGV4dCI6IihIb3dlIDxpPmV0IGFsLjwvaT4gMjAxNykiLCJpc01hbnVhbGx5T3ZlcnJpZGRlbiI6ZmFsc2UsIm1hbnVhbE92ZXJyaWRlVGV4dCI6IiJ9LCJjaXRhdGlvbkl0ZW1zIjpbeyJpZCI6Ijk0MDUyZjU1LTRjNmQtNWQxYi04YmI0LTY2MzE0ZDlmYjI1NyIsIml0ZW1EYXRhIjp7ImFic3RyYWN0IjoiMS4gUmVsaWFibGUgZXN0aW1hdGVzIG9mIGFuaW1hbCBkZW5zaXR5IGFuZCBhYnVuZGFuY2UgYXJlIGVzc2VudGlhbCBmb3IgZWZmZWN0aXZlIHdpbGRsaWZlIGNvbnNlcnZhdGlvbiBhbmQgbWFuYWdlbWVudC4gQ2FtZXJhIHRyYXBwaW5nIGhhcyBwcm92ZW4gZWZmaWNpZW50IGZvciBzYW1wbGluZyBtdWx0aXBsZSBzcGVjaWVzLCBidXQgc3RhdGlzdGljYWwgZXN0aW1hdG9ycyBvZiBkZW5zaXR5IGZyb20gY2FtZXJhIHRyYXBwaW5nIGRhdGEgZm9yIHNwZWNpZXMgdGhhdCBjYW5ub3QgYmUgaW5kaXZpZHVhbGx5IGlkZW50aWZpZWQgYXJlIHN0aWxsIGluIGRldmVsb3AtIG1lbnQuIDIuIFdlIGV4dGVuZCBwb2ludC10cmFuc2VjdCBtZXRob2RzIGZvciBlc3RpbWF0aW5nIGFuaW1hbCBkZW5zaXR5IHRvIGFjY29tbW9kYXRlIGRhdGEgZnJvbSBjYW1lcmEgdHJhcHMsIGFsbG93aW5nIHJlc2VhcmNoZXJzIHRvIGV4cGxvaXQgZXhpc3RpbmcgZGlzdGFuY2Ugc2FtcGxpbmcgdGhlb3J5IGFuZCBzb2Z0d2FyZSBmb3IgZGVzaWduaW5nIHN0dWRpZXMgYW5kIGFuYS0gbHlzaW5nIGRhdGEuIFdlIHRlc3RlZCBpdCBieSBzaW11bGF0aW9uLCBhbmQgdXNlZCBpdCB0byBlc3RpbWF0ZSBkZW5zaXRpZXMgb2YgTWF4d2VsbOKAmXMgZHVpa2VycyAoUGhpbGFudG9tYmEgbWF4d2VsbGlpKWluIFRh4oKsxLEgTmF0aW9uYWwgUGFyaywgQ14gb3RlIGTigJlJdm9pcmUuIDMuIERlbnNpdGllcyBlc3RpbWF0ZWQgZnJvbSBzaW11bGF0ZWQgZGF0YSB3ZXJlIHVuYmlhc2VkIHdoZW4gd2UgYXNzdW1lZCBhbmltYWxzIHdlcmUgbm90IGF2YWlsYWJsZSBmb3IgZGV0ZWN0aW9uIGR1cmluZyBsb25nIHBlcmlvZHMgb2YgcmVzdC5Fc3RpbWF0ZWQgZHVpa2VyIGRlbnNpdGllc3dlcmUgaGlnaGVyIHRoYW4gcmVjZW50IGVzdGltYXRlcyBmcm9tIGxpbmUgdHJhbi0gc2VjdCBzdXJ2ZXlzLCB3aGljaCBhcmUgYmVsaWV2ZWQgdG8gdW5kZXJlc3RpbWF0ZSBkZW5zaXRpZXMgb2YgZm9yZXN0IHVuZ3VsYXRlcy4gNC4gV2UgZXhwZWN0IHRoZXNlbWV0aG9kcyB0byBwcm92aWRlIGFuIGVmZmVjdGl2ZW1lYW5zIHRvIGVzdGltYXRlIGFuaW1hbCBkZW5zaXR5IGZyb20gY2FtZXJhIHRyYXBwaW5nIGRhdGEgYW5kIHRvIGJlIGFwcGxpY2FibGUgaW4gYSB2YXJpZXR5IG9mIHNldHRpbmdzLiIsImF1dGhvciI6W3siZHJvcHBpbmctcGFydGljbGUiOiIiLCJmYW1pbHkiOiJIb3dlIiwiZ2l2ZW4iOiJFcmljIEouIiwibm9uLWRyb3BwaW5nLXBhcnRpY2xlIjoiIiwicGFyc2UtbmFtZXMiOmZhbHNlLCJzdWZmaXgiOiIifSx7ImRyb3BwaW5nLXBhcnRpY2xlIjoiIiwiZmFtaWx5IjoiQnVja2xhbmQiLCJnaXZlbiI6IlN0ZXBoZW4gVC4iLCJub24tZHJvcHBpbmctcGFydGljbGUiOiIiLCJwYXJzZS1uYW1lcyI6ZmFsc2UsInN1ZmZpeCI6IiJ9LHsiZHJvcHBpbmctcGFydGljbGUiOiIiLCJmYW1pbHkiOiJEZXNwcsOpcy1FaW5zcGVubmVyIiwiZ2l2ZW4iOiJNYXJpZS1MeW5lIiwibm9uLWRyb3BwaW5nLXBhcnRpY2xlIjoiIiwicGFyc2UtbmFtZXMiOmZhbHNlLCJzdWZmaXgiOiIifSx7ImRyb3BwaW5nLXBhcnRpY2xlIjoiIiwiZmFtaWx5IjoiS8O8aGwiLCJnaXZlbiI6IkhqYWxtYXIgUy4iLCJub24tZHJvcHBpbmctcGFydGljbGUiOiIiLCJwYXJzZS1uYW1lcyI6ZmFsc2UsInN1ZmZpeCI6IiJ9XSwiY29udGFpbmVyLXRpdGxlIjoiTWV0aG9kcyBpbiBFY29sb2d5IGFuZCBFdm9sdXRpb24iLCJpZCI6Ijk0MDUyZjU1LTRjNmQtNWQxYi04YmI0LTY2MzE0ZDlmYjI1NyIsImlzc3VlZCI6eyJkYXRlLXBhcnRzIjpbWyIyMDE3Il1dfSwicGFnZSI6IjE1NTgtMTU2NSIsInRpdGxlIjoiRGlzdGFuY2Ugc2FtcGxpbmcgd2l0aCBjYW1lcmEgdHJhcHMiLCJ0eXBlIjoiYXJ0aWNsZS1qb3VybmFsIiwidm9sdW1lIjoiOCIsImNvbnRhaW5lci10aXRsZS1zaG9ydCI6Ik1ldGhvZHMgRWNvbCBFdm9sIn0sInVyaXMiOlsiaHR0cDovL3d3dy5tZW5kZWxleS5jb20vZG9jdW1lbnRzLz91dWlkPWE4N2Y4YWM0LTY4MGMtNGQyZS1iYTNhLWRiZjk1MWRmNGQ4NiJdLCJpc1RlbXBvcmFyeSI6ZmFsc2UsImxlZ2FjeURlc2t0b3BJZCI6ImE4N2Y4YWM0LTY4MGMtNGQyZS1iYTNhLWRiZjk1MWRmNGQ4NiJ9XX0="/>
          <w:id w:val="1222641672"/>
          <w:placeholder>
            <w:docPart w:val="DefaultPlaceholder_-1854013440"/>
          </w:placeholder>
        </w:sdtPr>
        <w:sdtEndPr>
          <w:rPr>
            <w:szCs w:val="24"/>
          </w:rPr>
        </w:sdtEndPr>
        <w:sdtContent>
          <w:r w:rsidR="00C62F01">
            <w:t xml:space="preserve">(Howe </w:t>
          </w:r>
          <w:r w:rsidR="00C97D95" w:rsidRPr="00C97D95">
            <w:rPr>
              <w:iCs/>
            </w:rPr>
            <w:t>et al.</w:t>
          </w:r>
          <w:r w:rsidR="00C62F01">
            <w:t xml:space="preserve"> 2017)</w:t>
          </w:r>
        </w:sdtContent>
      </w:sdt>
      <w:r w:rsidR="0062466F">
        <w:rPr>
          <w:szCs w:val="20"/>
        </w:rPr>
        <w:t xml:space="preserve">. </w:t>
      </w:r>
      <w:r>
        <w:rPr>
          <w:szCs w:val="20"/>
        </w:rPr>
        <w:t>Estimates of density (</w:t>
      </w:r>
      <m:oMath>
        <m:sSub>
          <m:sSubPr>
            <m:ctrlPr>
              <w:rPr>
                <w:rFonts w:ascii="Cambria Math" w:hAnsi="Cambria Math"/>
                <w:i/>
                <w:szCs w:val="20"/>
              </w:rPr>
            </m:ctrlPr>
          </m:sSubPr>
          <m:e>
            <m:acc>
              <m:accPr>
                <m:ctrlPr>
                  <w:rPr>
                    <w:rFonts w:ascii="Cambria Math" w:hAnsi="Cambria Math"/>
                    <w:i/>
                    <w:szCs w:val="20"/>
                  </w:rPr>
                </m:ctrlPr>
              </m:accPr>
              <m:e>
                <m:r>
                  <w:rPr>
                    <w:rFonts w:ascii="Cambria Math" w:hAnsi="Cambria Math"/>
                    <w:szCs w:val="20"/>
                  </w:rPr>
                  <m:t>D</m:t>
                </m:r>
              </m:e>
            </m:acc>
          </m:e>
          <m:sub>
            <m:r>
              <w:rPr>
                <w:rFonts w:ascii="Cambria Math" w:hAnsi="Cambria Math"/>
                <w:szCs w:val="20"/>
              </w:rPr>
              <m:t>k</m:t>
            </m:r>
          </m:sub>
        </m:sSub>
      </m:oMath>
      <w:r>
        <w:rPr>
          <w:szCs w:val="20"/>
        </w:rPr>
        <w:t>) follow</w:t>
      </w:r>
      <w:r w:rsidR="001B230A">
        <w:rPr>
          <w:szCs w:val="20"/>
        </w:rPr>
        <w:t>ed</w:t>
      </w:r>
      <w:r>
        <w:rPr>
          <w:szCs w:val="20"/>
        </w:rPr>
        <w:t xml:space="preserve"> standard point</w:t>
      </w:r>
      <w:r w:rsidR="00790870">
        <w:rPr>
          <w:szCs w:val="20"/>
        </w:rPr>
        <w:t>-</w:t>
      </w:r>
      <w:r>
        <w:rPr>
          <w:szCs w:val="20"/>
        </w:rPr>
        <w:t>transect methods</w:t>
      </w:r>
      <w:r w:rsidR="00807E82">
        <w:rPr>
          <w:szCs w:val="20"/>
        </w:rPr>
        <w:t xml:space="preserve"> </w:t>
      </w:r>
      <w:sdt>
        <w:sdtPr>
          <w:rPr>
            <w:szCs w:val="20"/>
          </w:rPr>
          <w:tag w:val="MENDELEY_CITATION_v3_eyJjaXRhdGlvbklEIjoiTUVOREVMRVlfQ0lUQVRJT05fY2I5MGNiYTAtOTY5Ni00MzYyLTg4MmMtMTE0M2ZjYzgzNWFhIiwicHJvcGVydGllcyI6eyJub3RlSW5kZXgiOjB9LCJpc0VkaXRlZCI6ZmFsc2UsIm1hbnVhbE92ZXJyaWRlIjp7ImlzTWFudWFsbHlPdmVycmlkZGVuIjpmYWxzZSwiY2l0ZXByb2NUZXh0IjoiKEJ1Y2tsYW5kIDxpPmV0IGFsLjwvaT4gMjAxNSkiLCJtYW51YWxPdmVycmlkZVRleHQiOiIifSwiY2l0YXRpb25JdGVtcyI6W3siaWQiOiI1NjNiNjIxNi0yMzA5LTNmY2UtYmJiZS00ZDdmN2ZhYTM0ZjYiLCJpdGVtRGF0YSI6eyJ0eXBlIjoiYm9vayIsImlkIjoiNTYzYjYyMTYtMjMwOS0zZmNlLWJiYmUtNGQ3ZjdmYWEzNGY2IiwidGl0bGUiOiJEaXN0YW5jZSBzYW1wbGluZzogbWV0aG9kcyBhbmQgYXBwbGljYXRpb25zIiwiYXV0aG9yIjpbeyJmYW1pbHkiOiJCdWNrbGFuZCIsImdpdmVuIjoiU3RlcGhlbiBUIiwicGFyc2UtbmFtZXMiOmZhbHNlLCJkcm9wcGluZy1wYXJ0aWNsZSI6IiIsIm5vbi1kcm9wcGluZy1wYXJ0aWNsZSI6IiJ9LHsiZmFtaWx5IjoiUmV4c3RhZCIsImdpdmVuIjoiRXJpYyBBIiwicGFyc2UtbmFtZXMiOmZhbHNlLCJkcm9wcGluZy1wYXJ0aWNsZSI6IiIsIm5vbi1kcm9wcGluZy1wYXJ0aWNsZSI6IiJ9LHsiZmFtaWx5IjoiTWFycXVlcyIsImdpdmVuIjoiVGlhZ28gQW5kcsOpIiwicGFyc2UtbmFtZXMiOmZhbHNlLCJkcm9wcGluZy1wYXJ0aWNsZSI6IiIsIm5vbi1kcm9wcGluZy1wYXJ0aWNsZSI6IiJ9LHsiZmFtaWx5IjoiT2VkZWtvdmVuIiwiZ2l2ZW4iOiJDb3JuZWxpYSBTYWJyaW5hIiwicGFyc2UtbmFtZXMiOmZhbHNlLCJkcm9wcGluZy1wYXJ0aWNsZSI6IiIsIm5vbi1kcm9wcGluZy1wYXJ0aWNsZSI6IiJ9LHsiZmFtaWx5Ijoib3RoZXJzIiwiZ2l2ZW4iOiIiLCJwYXJzZS1uYW1lcyI6ZmFsc2UsImRyb3BwaW5nLXBhcnRpY2xlIjoiIiwibm9uLWRyb3BwaW5nLXBhcnRpY2xlIjoiIn1dLCJpc3N1ZWQiOnsiZGF0ZS1wYXJ0cyI6W1syMDE1XV19LCJwdWJsaXNoZXIiOiJTcHJpbmdlciIsInZvbHVtZSI6IjQzMSIsImNvbnRhaW5lci10aXRsZS1zaG9ydCI6IiJ9LCJpc1RlbXBvcmFyeSI6ZmFsc2V9XX0="/>
          <w:id w:val="2043316675"/>
          <w:placeholder>
            <w:docPart w:val="DefaultPlaceholder_-1854013440"/>
          </w:placeholder>
        </w:sdtPr>
        <w:sdtContent>
          <w:r w:rsidR="00C62F01">
            <w:t xml:space="preserve">(Buckland </w:t>
          </w:r>
          <w:r w:rsidR="00C97D95" w:rsidRPr="00C97D95">
            <w:rPr>
              <w:iCs/>
            </w:rPr>
            <w:t>et al.</w:t>
          </w:r>
          <w:r w:rsidR="00C62F01">
            <w:t xml:space="preserve"> 2015)</w:t>
          </w:r>
        </w:sdtContent>
      </w:sdt>
      <w:r>
        <w:rPr>
          <w:szCs w:val="20"/>
        </w:rPr>
        <w:t xml:space="preserve">,   </w:t>
      </w:r>
    </w:p>
    <w:p w14:paraId="42FC40F9" w14:textId="382C0E9D" w:rsidR="001B7F1C" w:rsidRDefault="00000000" w:rsidP="00FB5237">
      <w:pPr>
        <w:jc w:val="both"/>
      </w:pPr>
      <m:oMath>
        <m:eqArr>
          <m:eqArrPr>
            <m:maxDist m:val="1"/>
            <m:ctrlPr>
              <w:rPr>
                <w:rFonts w:ascii="Cambria Math" w:hAnsi="Cambria Math"/>
                <w:i/>
                <w:szCs w:val="20"/>
              </w:rPr>
            </m:ctrlPr>
          </m:eqArrPr>
          <m:e>
            <m:eqArr>
              <m:eqArrPr>
                <m:ctrlPr>
                  <w:rPr>
                    <w:rFonts w:ascii="Cambria Math" w:hAnsi="Cambria Math"/>
                    <w:i/>
                    <w:szCs w:val="20"/>
                  </w:rPr>
                </m:ctrlPr>
              </m:eqArrPr>
              <m:e>
                <m:sSub>
                  <m:sSubPr>
                    <m:ctrlPr>
                      <w:rPr>
                        <w:rFonts w:ascii="Cambria Math" w:hAnsi="Cambria Math"/>
                        <w:i/>
                        <w:szCs w:val="20"/>
                      </w:rPr>
                    </m:ctrlPr>
                  </m:sSubPr>
                  <m:e>
                    <m:acc>
                      <m:accPr>
                        <m:ctrlPr>
                          <w:rPr>
                            <w:rFonts w:ascii="Cambria Math" w:hAnsi="Cambria Math"/>
                            <w:i/>
                            <w:szCs w:val="20"/>
                          </w:rPr>
                        </m:ctrlPr>
                      </m:accPr>
                      <m:e>
                        <m:r>
                          <w:rPr>
                            <w:rFonts w:ascii="Cambria Math" w:hAnsi="Cambria Math"/>
                            <w:szCs w:val="20"/>
                          </w:rPr>
                          <m:t>D</m:t>
                        </m:r>
                      </m:e>
                    </m:acc>
                  </m:e>
                  <m:sub>
                    <m:r>
                      <w:rPr>
                        <w:rFonts w:ascii="Cambria Math" w:hAnsi="Cambria Math"/>
                        <w:szCs w:val="20"/>
                      </w:rPr>
                      <m:t>i</m:t>
                    </m:r>
                  </m:sub>
                </m:sSub>
                <m:r>
                  <w:rPr>
                    <w:rFonts w:ascii="Cambria Math" w:hAnsi="Cambria Math"/>
                    <w:szCs w:val="20"/>
                  </w:rPr>
                  <m:t>=</m:t>
                </m:r>
                <m:f>
                  <m:fPr>
                    <m:ctrlPr>
                      <w:rPr>
                        <w:rFonts w:ascii="Cambria Math" w:hAnsi="Cambria Math"/>
                        <w:i/>
                        <w:szCs w:val="20"/>
                      </w:rPr>
                    </m:ctrlPr>
                  </m:fPr>
                  <m:num>
                    <m:sSub>
                      <m:sSubPr>
                        <m:ctrlPr>
                          <w:rPr>
                            <w:rFonts w:ascii="Cambria Math" w:hAnsi="Cambria Math"/>
                            <w:i/>
                            <w:szCs w:val="20"/>
                          </w:rPr>
                        </m:ctrlPr>
                      </m:sSubPr>
                      <m:e>
                        <m:r>
                          <w:rPr>
                            <w:rFonts w:ascii="Cambria Math" w:hAnsi="Cambria Math"/>
                            <w:szCs w:val="20"/>
                          </w:rPr>
                          <m:t>C</m:t>
                        </m:r>
                      </m:e>
                      <m:sub>
                        <m:r>
                          <w:rPr>
                            <w:rFonts w:ascii="Cambria Math" w:hAnsi="Cambria Math"/>
                            <w:szCs w:val="20"/>
                          </w:rPr>
                          <m:t>i</m:t>
                        </m:r>
                      </m:sub>
                    </m:sSub>
                  </m:num>
                  <m:den>
                    <m:r>
                      <w:rPr>
                        <w:rFonts w:ascii="Cambria Math" w:hAnsi="Cambria Math"/>
                        <w:szCs w:val="20"/>
                      </w:rPr>
                      <m:t>π</m:t>
                    </m:r>
                    <m:sSup>
                      <m:sSupPr>
                        <m:ctrlPr>
                          <w:rPr>
                            <w:rFonts w:ascii="Cambria Math" w:hAnsi="Cambria Math"/>
                            <w:i/>
                            <w:szCs w:val="20"/>
                          </w:rPr>
                        </m:ctrlPr>
                      </m:sSupPr>
                      <m:e>
                        <m:r>
                          <w:rPr>
                            <w:rFonts w:ascii="Cambria Math" w:hAnsi="Cambria Math"/>
                            <w:szCs w:val="20"/>
                          </w:rPr>
                          <m:t>w</m:t>
                        </m:r>
                      </m:e>
                      <m:sup>
                        <m:r>
                          <w:rPr>
                            <w:rFonts w:ascii="Cambria Math" w:hAnsi="Cambria Math"/>
                            <w:szCs w:val="20"/>
                          </w:rPr>
                          <m:t>2</m:t>
                        </m:r>
                      </m:sup>
                    </m:sSup>
                    <m:r>
                      <w:rPr>
                        <w:rFonts w:ascii="Cambria Math" w:hAnsi="Cambria Math"/>
                        <w:szCs w:val="20"/>
                      </w:rPr>
                      <m:t xml:space="preserve"> </m:t>
                    </m:r>
                    <m:sSub>
                      <m:sSubPr>
                        <m:ctrlPr>
                          <w:rPr>
                            <w:rFonts w:ascii="Cambria Math" w:hAnsi="Cambria Math"/>
                            <w:i/>
                            <w:szCs w:val="20"/>
                          </w:rPr>
                        </m:ctrlPr>
                      </m:sSubPr>
                      <m:e>
                        <m:r>
                          <w:rPr>
                            <w:rFonts w:ascii="Cambria Math" w:hAnsi="Cambria Math"/>
                            <w:szCs w:val="20"/>
                          </w:rPr>
                          <m:t>e</m:t>
                        </m:r>
                      </m:e>
                      <m:sub>
                        <m:r>
                          <w:rPr>
                            <w:rFonts w:ascii="Cambria Math" w:hAnsi="Cambria Math"/>
                            <w:szCs w:val="20"/>
                          </w:rPr>
                          <m:t>i</m:t>
                        </m:r>
                      </m:sub>
                    </m:sSub>
                    <m:sSub>
                      <m:sSubPr>
                        <m:ctrlPr>
                          <w:rPr>
                            <w:rFonts w:ascii="Cambria Math" w:hAnsi="Cambria Math"/>
                            <w:i/>
                            <w:szCs w:val="20"/>
                          </w:rPr>
                        </m:ctrlPr>
                      </m:sSubPr>
                      <m:e>
                        <m:acc>
                          <m:accPr>
                            <m:ctrlPr>
                              <w:rPr>
                                <w:rFonts w:ascii="Cambria Math" w:hAnsi="Cambria Math"/>
                                <w:i/>
                                <w:szCs w:val="20"/>
                              </w:rPr>
                            </m:ctrlPr>
                          </m:accPr>
                          <m:e>
                            <m:r>
                              <w:rPr>
                                <w:rFonts w:ascii="Cambria Math" w:hAnsi="Cambria Math"/>
                                <w:szCs w:val="20"/>
                              </w:rPr>
                              <m:t>p</m:t>
                            </m:r>
                          </m:e>
                        </m:acc>
                      </m:e>
                      <m:sub>
                        <m:r>
                          <w:rPr>
                            <w:rFonts w:ascii="Cambria Math" w:hAnsi="Cambria Math"/>
                            <w:szCs w:val="20"/>
                          </w:rPr>
                          <m:t>i</m:t>
                        </m:r>
                      </m:sub>
                    </m:sSub>
                    <m:acc>
                      <m:accPr>
                        <m:ctrlPr>
                          <w:rPr>
                            <w:rFonts w:ascii="Cambria Math" w:hAnsi="Cambria Math"/>
                            <w:i/>
                            <w:szCs w:val="20"/>
                          </w:rPr>
                        </m:ctrlPr>
                      </m:accPr>
                      <m:e>
                        <m:r>
                          <w:rPr>
                            <w:rFonts w:ascii="Cambria Math" w:hAnsi="Cambria Math"/>
                            <w:szCs w:val="20"/>
                          </w:rPr>
                          <m:t>A</m:t>
                        </m:r>
                      </m:e>
                    </m:acc>
                  </m:den>
                </m:f>
              </m:e>
            </m:eqArr>
            <m:r>
              <w:rPr>
                <w:rFonts w:ascii="Cambria Math" w:hAnsi="Cambria Math"/>
                <w:szCs w:val="20"/>
              </w:rPr>
              <m:t>#1</m:t>
            </m:r>
          </m:e>
        </m:eqArr>
      </m:oMath>
      <w:r w:rsidR="001B7F1C">
        <w:rPr>
          <w:szCs w:val="20"/>
        </w:rPr>
        <w:t xml:space="preserve">   </w:t>
      </w:r>
    </w:p>
    <w:p w14:paraId="6255759C" w14:textId="77777777" w:rsidR="001B7F1C" w:rsidRDefault="001B7F1C" w:rsidP="00FB5237">
      <w:pPr>
        <w:sectPr w:rsidR="001B7F1C" w:rsidSect="00ED0050">
          <w:pgSz w:w="11907" w:h="16840" w:code="9"/>
          <w:pgMar w:top="1134" w:right="1134" w:bottom="1134" w:left="1134" w:header="709" w:footer="567" w:gutter="0"/>
          <w:pgNumType w:start="1"/>
          <w:cols w:space="708"/>
          <w:formProt w:val="0"/>
          <w:docGrid w:linePitch="360"/>
        </w:sectPr>
      </w:pPr>
    </w:p>
    <w:p w14:paraId="1B8AFDB4" w14:textId="5D681FCE" w:rsidR="001B7F1C" w:rsidRDefault="00CF6AE6" w:rsidP="00B56352">
      <w:r>
        <w:rPr>
          <w:noProof/>
        </w:rPr>
        <w:lastRenderedPageBreak/>
        <mc:AlternateContent>
          <mc:Choice Requires="wps">
            <w:drawing>
              <wp:anchor distT="0" distB="0" distL="114300" distR="114300" simplePos="0" relativeHeight="251658251" behindDoc="0" locked="0" layoutInCell="1" allowOverlap="1" wp14:anchorId="7E98FEAB" wp14:editId="724ADC79">
                <wp:simplePos x="0" y="0"/>
                <wp:positionH relativeFrom="column">
                  <wp:posOffset>0</wp:posOffset>
                </wp:positionH>
                <wp:positionV relativeFrom="paragraph">
                  <wp:posOffset>5280660</wp:posOffset>
                </wp:positionV>
                <wp:extent cx="9315450" cy="635"/>
                <wp:effectExtent l="0" t="0" r="0" b="0"/>
                <wp:wrapNone/>
                <wp:docPr id="37" name="Text Box 37"/>
                <wp:cNvGraphicFramePr/>
                <a:graphic xmlns:a="http://schemas.openxmlformats.org/drawingml/2006/main">
                  <a:graphicData uri="http://schemas.microsoft.com/office/word/2010/wordprocessingShape">
                    <wps:wsp>
                      <wps:cNvSpPr txBox="1"/>
                      <wps:spPr>
                        <a:xfrm>
                          <a:off x="0" y="0"/>
                          <a:ext cx="9315450" cy="635"/>
                        </a:xfrm>
                        <a:prstGeom prst="rect">
                          <a:avLst/>
                        </a:prstGeom>
                        <a:solidFill>
                          <a:prstClr val="white"/>
                        </a:solidFill>
                        <a:ln>
                          <a:noFill/>
                        </a:ln>
                      </wps:spPr>
                      <wps:txbx>
                        <w:txbxContent>
                          <w:p w14:paraId="57406B7B" w14:textId="7CCDCF33" w:rsidR="00CF6AE6" w:rsidRPr="00AE1050" w:rsidRDefault="00CF6AE6" w:rsidP="00036ACD">
                            <w:pPr>
                              <w:pStyle w:val="Caption-Figure"/>
                              <w:rPr>
                                <w:noProof/>
                                <w:sz w:val="20"/>
                                <w:szCs w:val="24"/>
                              </w:rPr>
                            </w:pPr>
                            <w:bookmarkStart w:id="33" w:name="_Toc156808456"/>
                            <w:r>
                              <w:t xml:space="preserve">Figure </w:t>
                            </w:r>
                            <w:fldSimple w:instr=" SEQ Figure \* ARABIC ">
                              <w:r>
                                <w:rPr>
                                  <w:noProof/>
                                </w:rPr>
                                <w:t>1</w:t>
                              </w:r>
                            </w:fldSimple>
                            <w:r w:rsidR="0062466F">
                              <w:t xml:space="preserve">. </w:t>
                            </w:r>
                            <w:r w:rsidR="001B230A">
                              <w:t xml:space="preserve">The </w:t>
                            </w:r>
                            <w:r>
                              <w:t xml:space="preserve">Gippsland region of eastern Victoria </w:t>
                            </w:r>
                            <w:r w:rsidR="001B230A">
                              <w:t xml:space="preserve">and its </w:t>
                            </w:r>
                            <w:r>
                              <w:t>bioregions</w:t>
                            </w:r>
                            <w:r w:rsidR="0062466F">
                              <w:t xml:space="preserve">. </w:t>
                            </w:r>
                            <w:r>
                              <w:t xml:space="preserve">Points show the site locations monitored as part of the </w:t>
                            </w:r>
                            <w:r w:rsidR="00627454">
                              <w:t>Hog deer</w:t>
                            </w:r>
                            <w:r>
                              <w:t xml:space="preserve"> survey or statewide deer survey.</w:t>
                            </w:r>
                            <w:bookmarkEnd w:id="33"/>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7E98FEAB" id="Text Box 37" o:spid="_x0000_s1035" type="#_x0000_t202" style="position:absolute;margin-left:0;margin-top:415.8pt;width:733.5pt;height:.05pt;z-index:251658251;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oN0GAIAAD8EAAAOAAAAZHJzL2Uyb0RvYy54bWysU8Fu2zAMvQ/YPwi6L07apdiMOEWWIsOA&#10;oi2QDj0rshwLkEWNUmJnXz9KtpOu22nYRaZJihTfe1zcdo1hR4Vegy34bDLlTFkJpbb7gn9/3nz4&#10;xJkPwpbCgFUFPynPb5fv3y1al6srqMGUChkVsT5vXcHrEFyeZV7WqhF+Ak5ZClaAjQj0i/usRNFS&#10;9cZkV9PpTdYClg5BKu/Je9cH+TLVryolw2NVeRWYKTi9LaQT07mLZ7ZciHyPwtVaDs8Q//CKRmhL&#10;Tc+l7kQQ7ID6j1KNlggeqjCR0GRQVVqqNANNM5u+mWZbC6fSLASOd2eY/P8rKx+OW/eELHRfoCMC&#10;IyCt87knZ5ynq7CJX3opozhBeDrDprrAJDk/X8/mH+cUkhS7uZ7HGtnlqkMfvipoWDQKjsRJgkoc&#10;733oU8eU2MmD0eVGGxN/YmBtkB0F8dfWOqih+G9ZxsZcC/FWXzB6sssc0QrdrmO6fDXjDsoTjY7Q&#10;q8I7udHU71748CSQZEAjkbTDIx2VgbbgMFic1YA//+aP+cQORTlrSVYF9z8OAhVn5psl3qIGRwNH&#10;Yzca9tCsgSad0dI4mUy6gMGMZoXQvJDiV7ELhYSV1KvgYTTXoRc3bYxUq1VKIqU5Ee7t1slYesT1&#10;uXsR6AZWApH5AKPgRP6GnD430eNWh0BIJ+Yirj2KA9yk0sT9sFFxDV7/p6zL3i9/AQAA//8DAFBL&#10;AwQUAAYACAAAACEAMGJ2od8AAAAJAQAADwAAAGRycy9kb3ducmV2LnhtbEyPwW7CMBBE75X4B2uR&#10;eqnAoUQBpXEQQu2hvaAGLr2ZeInTxuvIdiD9+5pe2uPOjGbfFJvRdOyCzreWBCzmCTCk2qqWGgHH&#10;w8tsDcwHSUp2llDAN3rYlJO7QubKXukdL1VoWCwhn0sBOoQ+59zXGo30c9sjRe9snZEhnq7hyslr&#10;LDcdf0ySjBvZUvygZY87jfVXNRgB+/Rjrx+G8/PbNl261+Owyz6bSoj76bh9AhZwDH9huOFHdCgj&#10;08kOpDzrBMQhQcB6uciA3ew0W0Xp9CutgJcF/7+g/AEAAP//AwBQSwECLQAUAAYACAAAACEAtoM4&#10;kv4AAADhAQAAEwAAAAAAAAAAAAAAAAAAAAAAW0NvbnRlbnRfVHlwZXNdLnhtbFBLAQItABQABgAI&#10;AAAAIQA4/SH/1gAAAJQBAAALAAAAAAAAAAAAAAAAAC8BAABfcmVscy8ucmVsc1BLAQItABQABgAI&#10;AAAAIQBl/oN0GAIAAD8EAAAOAAAAAAAAAAAAAAAAAC4CAABkcnMvZTJvRG9jLnhtbFBLAQItABQA&#10;BgAIAAAAIQAwYnah3wAAAAkBAAAPAAAAAAAAAAAAAAAAAHIEAABkcnMvZG93bnJldi54bWxQSwUG&#10;AAAAAAQABADzAAAAfgUAAAAA&#10;" stroked="f">
                <v:textbox style="mso-fit-shape-to-text:t" inset="0,0,0,0">
                  <w:txbxContent>
                    <w:p w14:paraId="57406B7B" w14:textId="7CCDCF33" w:rsidR="00CF6AE6" w:rsidRPr="00AE1050" w:rsidRDefault="00CF6AE6" w:rsidP="00036ACD">
                      <w:pPr>
                        <w:pStyle w:val="Caption-Figure"/>
                        <w:rPr>
                          <w:noProof/>
                          <w:sz w:val="20"/>
                          <w:szCs w:val="24"/>
                        </w:rPr>
                      </w:pPr>
                      <w:bookmarkStart w:id="34" w:name="_Toc156808456"/>
                      <w:r>
                        <w:t xml:space="preserve">Figure </w:t>
                      </w:r>
                      <w:fldSimple w:instr=" SEQ Figure \* ARABIC ">
                        <w:r>
                          <w:rPr>
                            <w:noProof/>
                          </w:rPr>
                          <w:t>1</w:t>
                        </w:r>
                      </w:fldSimple>
                      <w:r w:rsidR="0062466F">
                        <w:t xml:space="preserve">. </w:t>
                      </w:r>
                      <w:r w:rsidR="001B230A">
                        <w:t xml:space="preserve">The </w:t>
                      </w:r>
                      <w:r>
                        <w:t xml:space="preserve">Gippsland region of eastern Victoria </w:t>
                      </w:r>
                      <w:r w:rsidR="001B230A">
                        <w:t xml:space="preserve">and its </w:t>
                      </w:r>
                      <w:r>
                        <w:t>bioregions</w:t>
                      </w:r>
                      <w:r w:rsidR="0062466F">
                        <w:t xml:space="preserve">. </w:t>
                      </w:r>
                      <w:r>
                        <w:t xml:space="preserve">Points show the site locations monitored as part of the </w:t>
                      </w:r>
                      <w:r w:rsidR="00627454">
                        <w:t>Hog deer</w:t>
                      </w:r>
                      <w:r>
                        <w:t xml:space="preserve"> survey or statewide deer survey.</w:t>
                      </w:r>
                      <w:bookmarkEnd w:id="34"/>
                    </w:p>
                  </w:txbxContent>
                </v:textbox>
              </v:shape>
            </w:pict>
          </mc:Fallback>
        </mc:AlternateContent>
      </w:r>
      <w:r>
        <w:rPr>
          <w:noProof/>
        </w:rPr>
        <w:drawing>
          <wp:anchor distT="0" distB="0" distL="114300" distR="114300" simplePos="0" relativeHeight="251658250" behindDoc="0" locked="0" layoutInCell="1" allowOverlap="1" wp14:anchorId="315753DB" wp14:editId="52CE3C76">
            <wp:simplePos x="0" y="0"/>
            <wp:positionH relativeFrom="margin">
              <wp:align>left</wp:align>
            </wp:positionH>
            <wp:positionV relativeFrom="paragraph">
              <wp:posOffset>-63585</wp:posOffset>
            </wp:positionV>
            <wp:extent cx="9315979" cy="5287618"/>
            <wp:effectExtent l="0" t="0" r="0" b="8890"/>
            <wp:wrapNone/>
            <wp:docPr id="36"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pic:cNvPicPr/>
                  </pic:nvPicPr>
                  <pic:blipFill rotWithShape="1">
                    <a:blip r:embed="rId46"/>
                    <a:srcRect t="7319" b="7535"/>
                    <a:stretch/>
                  </pic:blipFill>
                  <pic:spPr bwMode="auto">
                    <a:xfrm>
                      <a:off x="0" y="0"/>
                      <a:ext cx="9325207" cy="5292856"/>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1B7F1C">
        <w:br w:type="page"/>
      </w:r>
    </w:p>
    <w:p w14:paraId="67ACC377" w14:textId="77777777" w:rsidR="00CF6AE6" w:rsidRDefault="00CF6AE6" w:rsidP="00FB5237">
      <w:pPr>
        <w:jc w:val="both"/>
        <w:rPr>
          <w:szCs w:val="20"/>
        </w:rPr>
        <w:sectPr w:rsidR="00CF6AE6" w:rsidSect="00CF6AE6">
          <w:pgSz w:w="16840" w:h="11900" w:orient="landscape" w:code="9"/>
          <w:pgMar w:top="1134" w:right="1134" w:bottom="1134" w:left="1134" w:header="709" w:footer="567" w:gutter="0"/>
          <w:cols w:space="708"/>
          <w:formProt w:val="0"/>
          <w:titlePg/>
          <w:docGrid w:linePitch="360"/>
        </w:sectPr>
      </w:pPr>
    </w:p>
    <w:p w14:paraId="4DB867F8" w14:textId="4C013504" w:rsidR="00622EBD" w:rsidRDefault="00622EBD" w:rsidP="00622EBD">
      <w:pPr>
        <w:keepNext/>
        <w:jc w:val="both"/>
      </w:pPr>
    </w:p>
    <w:p w14:paraId="3679621F" w14:textId="66A48E5F" w:rsidR="00622EBD" w:rsidRDefault="00622EBD" w:rsidP="00622EBD">
      <w:r>
        <w:t xml:space="preserve">where </w:t>
      </w:r>
      <m:oMath>
        <m:sSub>
          <m:sSubPr>
            <m:ctrlPr>
              <w:rPr>
                <w:rFonts w:ascii="Cambria Math" w:hAnsi="Cambria Math"/>
                <w:i/>
              </w:rPr>
            </m:ctrlPr>
          </m:sSubPr>
          <m:e>
            <m:r>
              <w:rPr>
                <w:rFonts w:ascii="Cambria Math" w:hAnsi="Cambria Math"/>
              </w:rPr>
              <m:t>C</m:t>
            </m:r>
          </m:e>
          <m:sub>
            <m:r>
              <w:rPr>
                <w:rFonts w:ascii="Cambria Math" w:hAnsi="Cambria Math"/>
              </w:rPr>
              <m:t>i</m:t>
            </m:r>
          </m:sub>
        </m:sSub>
      </m:oMath>
      <w:r>
        <w:t xml:space="preserve"> </w:t>
      </w:r>
      <w:r w:rsidR="001B230A">
        <w:t>represented</w:t>
      </w:r>
      <w:r>
        <w:t xml:space="preserve"> the counts of deer observations at site </w:t>
      </w:r>
      <m:oMath>
        <m:r>
          <w:rPr>
            <w:rFonts w:ascii="Cambria Math" w:hAnsi="Cambria Math"/>
          </w:rPr>
          <m:t>i</m:t>
        </m:r>
      </m:oMath>
      <w:r>
        <w:t xml:space="preserve">, </w:t>
      </w:r>
      <m:oMath>
        <m:r>
          <w:rPr>
            <w:rFonts w:ascii="Cambria Math" w:hAnsi="Cambria Math"/>
          </w:rPr>
          <m:t>w</m:t>
        </m:r>
      </m:oMath>
      <w:r>
        <w:t xml:space="preserve"> </w:t>
      </w:r>
      <w:r w:rsidR="001B230A">
        <w:t>wa</w:t>
      </w:r>
      <w:r>
        <w:t xml:space="preserve">s the maximum observation distance from the camera (truncation distance – here set to 12.5 m), </w:t>
      </w:r>
      <w:bookmarkStart w:id="35" w:name="_Hlk16754288"/>
      <m:oMath>
        <m:sSub>
          <m:sSubPr>
            <m:ctrlPr>
              <w:rPr>
                <w:rFonts w:ascii="Cambria Math" w:hAnsi="Cambria Math"/>
                <w:i/>
              </w:rPr>
            </m:ctrlPr>
          </m:sSubPr>
          <m:e>
            <m:r>
              <w:rPr>
                <w:rFonts w:ascii="Cambria Math" w:hAnsi="Cambria Math"/>
              </w:rPr>
              <m:t>p</m:t>
            </m:r>
          </m:e>
          <m:sub>
            <m:r>
              <w:rPr>
                <w:rFonts w:ascii="Cambria Math" w:hAnsi="Cambria Math"/>
              </w:rPr>
              <m:t>i</m:t>
            </m:r>
          </m:sub>
        </m:sSub>
      </m:oMath>
      <w:bookmarkEnd w:id="35"/>
      <w:r>
        <w:t xml:space="preserve"> </w:t>
      </w:r>
      <w:r w:rsidR="001B230A">
        <w:t>wa</w:t>
      </w:r>
      <w:r>
        <w:t>s the probability of detecting an individual that</w:t>
      </w:r>
      <w:r w:rsidR="001B230A">
        <w:t xml:space="preserve"> wa</w:t>
      </w:r>
      <w:r>
        <w:t xml:space="preserve">s within </w:t>
      </w:r>
      <m:oMath>
        <m:r>
          <w:rPr>
            <w:rFonts w:ascii="Cambria Math" w:hAnsi="Cambria Math"/>
          </w:rPr>
          <m:t>w</m:t>
        </m:r>
      </m:oMath>
      <w:r>
        <w:t xml:space="preserve"> distance from the camera, </w:t>
      </w:r>
      <m:oMath>
        <m:r>
          <w:rPr>
            <w:rFonts w:ascii="Cambria Math" w:hAnsi="Cambria Math"/>
          </w:rPr>
          <m:t xml:space="preserve">A </m:t>
        </m:r>
      </m:oMath>
      <w:r w:rsidR="001B230A">
        <w:t>was</w:t>
      </w:r>
      <w:r>
        <w:t xml:space="preserve"> an estimate of relative animal activity and </w:t>
      </w:r>
      <m:oMath>
        <m:sSub>
          <m:sSubPr>
            <m:ctrlPr>
              <w:rPr>
                <w:rFonts w:ascii="Cambria Math" w:hAnsi="Cambria Math"/>
                <w:i/>
              </w:rPr>
            </m:ctrlPr>
          </m:sSubPr>
          <m:e>
            <m:r>
              <w:rPr>
                <w:rFonts w:ascii="Cambria Math" w:hAnsi="Cambria Math"/>
              </w:rPr>
              <m:t>e</m:t>
            </m:r>
          </m:e>
          <m:sub>
            <m:r>
              <w:rPr>
                <w:rFonts w:ascii="Cambria Math" w:hAnsi="Cambria Math"/>
              </w:rPr>
              <m:t>i</m:t>
            </m:r>
          </m:sub>
        </m:sSub>
      </m:oMath>
      <w:r>
        <w:t xml:space="preserve"> </w:t>
      </w:r>
      <w:r w:rsidR="001B230A">
        <w:t>was</w:t>
      </w:r>
      <w:r>
        <w:t xml:space="preserve"> the overall sampling effort </w:t>
      </w:r>
      <m:oMath>
        <m:r>
          <w:rPr>
            <w:rFonts w:ascii="Cambria Math" w:hAnsi="Cambria Math"/>
          </w:rPr>
          <m:t>(θ</m:t>
        </m:r>
        <m:sSub>
          <m:sSubPr>
            <m:ctrlPr>
              <w:rPr>
                <w:rFonts w:ascii="Cambria Math" w:hAnsi="Cambria Math"/>
                <w:i/>
              </w:rPr>
            </m:ctrlPr>
          </m:sSubPr>
          <m:e>
            <m:r>
              <w:rPr>
                <w:rFonts w:ascii="Cambria Math" w:hAnsi="Cambria Math"/>
              </w:rPr>
              <m:t>T</m:t>
            </m:r>
          </m:e>
          <m:sub>
            <m:r>
              <w:rPr>
                <w:rFonts w:ascii="Cambria Math" w:hAnsi="Cambria Math"/>
              </w:rPr>
              <m:t>i</m:t>
            </m:r>
          </m:sub>
        </m:sSub>
        <m:r>
          <w:rPr>
            <w:rFonts w:ascii="Cambria Math" w:hAnsi="Cambria Math"/>
          </w:rPr>
          <m:t>)/2πt</m:t>
        </m:r>
      </m:oMath>
      <w:r>
        <w:t xml:space="preserve">. </w:t>
      </w:r>
    </w:p>
    <w:p w14:paraId="69B60E9C" w14:textId="29C1FACD" w:rsidR="00622EBD" w:rsidRPr="005A43D0" w:rsidRDefault="00622EBD" w:rsidP="00622EBD">
      <w:r w:rsidRPr="005A43D0">
        <w:t>An underlying assumption about CTDS is that the probability a deer will be available for detection at any given point location within the camera field of view</w:t>
      </w:r>
      <w:r>
        <w:t xml:space="preserve"> is proportional to the total area of each distance bin,</w:t>
      </w:r>
      <w:r w:rsidRPr="005A43D0">
        <w:t xml:space="preserve"> which increases at further distance bins</w:t>
      </w:r>
      <w:r w:rsidR="005C07CC">
        <w:t xml:space="preserve"> </w:t>
      </w:r>
      <w:sdt>
        <w:sdtPr>
          <w:tag w:val="MENDELEY_CITATION_v3_eyJjaXRhdGlvbklEIjoiTUVOREVMRVlfQ0lUQVRJT05fZTYxNWRiNjQtZTJkZi00MDZlLThiZWItY2UwNzFjNTQ0NzQyIiwicHJvcGVydGllcyI6eyJub3RlSW5kZXgiOjB9LCJpc0VkaXRlZCI6ZmFsc2UsIm1hbnVhbE92ZXJyaWRlIjp7ImlzTWFudWFsbHlPdmVycmlkZGVuIjpmYWxzZSwiY2l0ZXByb2NUZXh0IjoiKEJ1Y2tsYW5kIDxpPmV0IGFsLjwvaT4gMjAxNSkiLCJtYW51YWxPdmVycmlkZVRleHQiOiIifSwiY2l0YXRpb25JdGVtcyI6W3siaWQiOiI1NjNiNjIxNi0yMzA5LTNmY2UtYmJiZS00ZDdmN2ZhYTM0ZjYiLCJpdGVtRGF0YSI6eyJ0eXBlIjoiYm9vayIsImlkIjoiNTYzYjYyMTYtMjMwOS0zZmNlLWJiYmUtNGQ3ZjdmYWEzNGY2IiwidGl0bGUiOiJEaXN0YW5jZSBzYW1wbGluZzogbWV0aG9kcyBhbmQgYXBwbGljYXRpb25zIiwiYXV0aG9yIjpbeyJmYW1pbHkiOiJCdWNrbGFuZCIsImdpdmVuIjoiU3RlcGhlbiBUIiwicGFyc2UtbmFtZXMiOmZhbHNlLCJkcm9wcGluZy1wYXJ0aWNsZSI6IiIsIm5vbi1kcm9wcGluZy1wYXJ0aWNsZSI6IiJ9LHsiZmFtaWx5IjoiUmV4c3RhZCIsImdpdmVuIjoiRXJpYyBBIiwicGFyc2UtbmFtZXMiOmZhbHNlLCJkcm9wcGluZy1wYXJ0aWNsZSI6IiIsIm5vbi1kcm9wcGluZy1wYXJ0aWNsZSI6IiJ9LHsiZmFtaWx5IjoiTWFycXVlcyIsImdpdmVuIjoiVGlhZ28gQW5kcsOpIiwicGFyc2UtbmFtZXMiOmZhbHNlLCJkcm9wcGluZy1wYXJ0aWNsZSI6IiIsIm5vbi1kcm9wcGluZy1wYXJ0aWNsZSI6IiJ9LHsiZmFtaWx5IjoiT2VkZWtvdmVuIiwiZ2l2ZW4iOiJDb3JuZWxpYSBTYWJyaW5hIiwicGFyc2UtbmFtZXMiOmZhbHNlLCJkcm9wcGluZy1wYXJ0aWNsZSI6IiIsIm5vbi1kcm9wcGluZy1wYXJ0aWNsZSI6IiJ9LHsiZmFtaWx5Ijoib3RoZXJzIiwiZ2l2ZW4iOiIiLCJwYXJzZS1uYW1lcyI6ZmFsc2UsImRyb3BwaW5nLXBhcnRpY2xlIjoiIiwibm9uLWRyb3BwaW5nLXBhcnRpY2xlIjoiIn1dLCJpc3N1ZWQiOnsiZGF0ZS1wYXJ0cyI6W1syMDE1XV19LCJwdWJsaXNoZXIiOiJTcHJpbmdlciIsInZvbHVtZSI6IjQzMSIsImNvbnRhaW5lci10aXRsZS1zaG9ydCI6IiJ9LCJpc1RlbXBvcmFyeSI6ZmFsc2V9XX0="/>
          <w:id w:val="-910228771"/>
          <w:placeholder>
            <w:docPart w:val="DefaultPlaceholder_-1854013440"/>
          </w:placeholder>
        </w:sdtPr>
        <w:sdtContent>
          <w:r w:rsidR="00C62F01">
            <w:t xml:space="preserve">(Buckland </w:t>
          </w:r>
          <w:r w:rsidR="00C97D95" w:rsidRPr="00C97D95">
            <w:rPr>
              <w:iCs/>
            </w:rPr>
            <w:t>et al.</w:t>
          </w:r>
          <w:r w:rsidR="00C62F01">
            <w:t xml:space="preserve"> 2015)</w:t>
          </w:r>
        </w:sdtContent>
      </w:sdt>
      <w:r w:rsidRPr="005A43D0">
        <w:t>. However, in this study we implement</w:t>
      </w:r>
      <w:r w:rsidR="007A6A90">
        <w:t>ed</w:t>
      </w:r>
      <w:r w:rsidRPr="005A43D0">
        <w:t xml:space="preserve"> a novel method that consider</w:t>
      </w:r>
      <w:r w:rsidR="007A6A90">
        <w:t>ed</w:t>
      </w:r>
      <w:r w:rsidRPr="005A43D0">
        <w:t xml:space="preserve"> group size of the detected species in the availability calculations. For larger groups, CTDS should account for the availability of the closest individual rather than the availability of all individuals</w:t>
      </w:r>
      <w:r w:rsidR="00790870">
        <w:t xml:space="preserve"> </w:t>
      </w:r>
      <w:sdt>
        <w:sdtPr>
          <w:rPr>
            <w:color w:val="000000"/>
          </w:rPr>
          <w:tag w:val="MENDELEY_CITATION_v3_eyJjaXRhdGlvbklEIjoiTUVOREVMRVlfQ0lUQVRJT05fYzU0YWM2MDQtZDljMi00YWM0LTljMDYtNDY1Y2ViZjRjMWY0IiwicHJvcGVydGllcyI6eyJub3RlSW5kZXgiOjB9LCJpc0VkaXRlZCI6ZmFsc2UsIm1hbnVhbE92ZXJyaWRlIjp7ImlzTWFudWFsbHlPdmVycmlkZGVuIjpmYWxzZSwiY2l0ZXByb2NUZXh0IjoiKGUuZy4sIENhbGx5IGFuZCBSYW1zZXkgMjAyMykiLCJtYW51YWxPdmVycmlkZVRleHQiOiIifSwiY2l0YXRpb25JdGVtcyI6W3siZGlzcGxheUFzIjoib3JpZ2luYWwiLCJsYWJlbCI6InBhZ2UiLCJpZCI6IjEyNWQ1NDQ3LTg0MzQtM2ZkMy04ZTUyLWUyZTE1YjUzMWQyNCIsIml0ZW1EYXRhIjp7InR5cGUiOiJyZXBvcnQiLCJpZCI6IjEyNWQ1NDQ3LTg0MzQtM2ZkMy04ZTUyLWUyZTE1YjUzMWQyNCIsInRpdGxlIjoiQWJ1bmRhbmNlIG9mIGRlZXIgaW4gVmljdG9yaWE6IFJlZ2lvbmFsIGFuZCBzdGF0ZXdpZGUgZXN0aW1hdGVzIG9mIGRlZXIgZGVuc2l0eSBhbmQgdGhlaXIgaW1wYWN0IG9uIHZlZ2V0YXRpb24iLCJhdXRob3IiOlt7ImZhbWlseSI6IkNhbGx5IiwiZ2l2ZW4iOiJKLkcuIiwicGFyc2UtbmFtZXMiOmZhbHNlLCJkcm9wcGluZy1wYXJ0aWNsZSI6IiIsIm5vbi1kcm9wcGluZy1wYXJ0aWNsZSI6IiJ9LHsiZmFtaWx5IjoiUmFtc2V5IiwiZ2l2ZW4iOiJELlMuTC4iLCJwYXJzZS1uYW1lcyI6ZmFsc2UsImRyb3BwaW5nLXBhcnRpY2xlIjoiIiwibm9uLWRyb3BwaW5nLXBhcnRpY2xlIjoiIn1dLCJpc3N1ZWQiOnsiZGF0ZS1wYXJ0cyI6W1syMDIzXV19LCJwdWJsaXNoZXItcGxhY2UiOiJBcnRodXIgUnlsYWggSW5zdGl0dXRlIGZvciBFbnZpcm9ubWVudGFsIFJlc2VhcmNoIFRlY2huaWNhbCBSZXBvcnQgU2VyaWVzIE5vLiAzNjguIERlcGFydG1lbnQgb2YgRW5lcmd5LCBFbnZpcm9ubWVudCBhbmQgQ2xpbWF0ZSBBY3Rpb24sIEhlaWRlbGJlcmcsIFZpY3RvcmlhIiwiY29udGFpbmVyLXRpdGxlLXNob3J0IjoiIn0sImlzVGVtcG9yYXJ5IjpmYWxzZSwicHJlZml4IjoiZS5nLiwgIn1dfQ=="/>
          <w:id w:val="796640118"/>
          <w:placeholder>
            <w:docPart w:val="DefaultPlaceholder_-1854013440"/>
          </w:placeholder>
        </w:sdtPr>
        <w:sdtContent>
          <w:r w:rsidR="00C62F01" w:rsidRPr="00C62F01">
            <w:rPr>
              <w:color w:val="000000"/>
            </w:rPr>
            <w:t>(</w:t>
          </w:r>
          <w:proofErr w:type="gramStart"/>
          <w:r w:rsidR="00C62F01" w:rsidRPr="00C62F01">
            <w:rPr>
              <w:color w:val="000000"/>
            </w:rPr>
            <w:t>e.g.</w:t>
          </w:r>
          <w:proofErr w:type="gramEnd"/>
          <w:r w:rsidR="00C62F01" w:rsidRPr="00C62F01">
            <w:rPr>
              <w:color w:val="000000"/>
            </w:rPr>
            <w:t xml:space="preserve"> Cally and Ramsey 2023)</w:t>
          </w:r>
        </w:sdtContent>
      </w:sdt>
      <w:r w:rsidRPr="005A43D0">
        <w:t xml:space="preserve">. </w:t>
      </w:r>
      <w:r>
        <w:t xml:space="preserve">This modification in approach </w:t>
      </w:r>
      <w:r w:rsidR="007A6A90">
        <w:t>wa</w:t>
      </w:r>
      <w:r>
        <w:t>s due to our assumption that it is the individual within a group that is closest to the camera that will trigger the camera trap</w:t>
      </w:r>
      <w:r w:rsidR="0062466F">
        <w:t xml:space="preserve">. </w:t>
      </w:r>
      <w:r>
        <w:t>It follows that as group size increases, the distance between the camera and the closest individual is likely to decrease</w:t>
      </w:r>
      <w:r w:rsidR="0062466F">
        <w:t xml:space="preserve">. </w:t>
      </w:r>
      <w:r w:rsidRPr="005A43D0">
        <w:t xml:space="preserve">If we assume that the triggering of the camera is dependent upon the closest individual </w:t>
      </w:r>
      <w:r>
        <w:t xml:space="preserve">within a </w:t>
      </w:r>
      <w:proofErr w:type="gramStart"/>
      <w:r>
        <w:t>group</w:t>
      </w:r>
      <w:proofErr w:type="gramEnd"/>
      <w:r>
        <w:t xml:space="preserve"> </w:t>
      </w:r>
      <w:r w:rsidR="000F1AFF" w:rsidRPr="005A43D0">
        <w:t>th</w:t>
      </w:r>
      <w:r w:rsidR="000F1AFF">
        <w:t>e</w:t>
      </w:r>
      <w:r w:rsidR="000F1AFF" w:rsidRPr="005A43D0">
        <w:t xml:space="preserve">n </w:t>
      </w:r>
      <w:r w:rsidRPr="005A43D0">
        <w:t xml:space="preserve">we must adjust our estimated availability to account for variable group sizes. If we </w:t>
      </w:r>
      <w:r w:rsidR="007E33A1">
        <w:t>don’t</w:t>
      </w:r>
      <w:r w:rsidRPr="005A43D0">
        <w:t xml:space="preserve"> adjust for group size and only use the distance to the closest individual for our </w:t>
      </w:r>
      <w:r>
        <w:t>distance sampling</w:t>
      </w:r>
      <w:r w:rsidRPr="005A43D0">
        <w:t xml:space="preserve"> models, then we will likely underestimate the detection rate. Alternatively, if we record distances to multiple individuals in the same photo and take an average or model them independently, we will likely overestimate detection probability because individuals at further distances are</w:t>
      </w:r>
      <w:r>
        <w:t xml:space="preserve"> only</w:t>
      </w:r>
      <w:r w:rsidRPr="005A43D0">
        <w:t xml:space="preserve"> recorded because a closer individual has triggered the camera trap. </w:t>
      </w:r>
    </w:p>
    <w:p w14:paraId="085B5E3A" w14:textId="1D3E6F65" w:rsidR="00622EBD" w:rsidRPr="005A43D0" w:rsidRDefault="00622EBD" w:rsidP="00622EBD">
      <w:r w:rsidRPr="005A43D0">
        <w:t>In this study</w:t>
      </w:r>
      <w:r w:rsidR="007A6A90">
        <w:t>,</w:t>
      </w:r>
      <w:r w:rsidRPr="005A43D0">
        <w:t xml:space="preserve"> we investigate</w:t>
      </w:r>
      <w:r w:rsidR="007A6A90">
        <w:t>d</w:t>
      </w:r>
      <w:r w:rsidRPr="005A43D0">
        <w:t xml:space="preserve"> two possible detection functions</w:t>
      </w:r>
      <w:r>
        <w:t xml:space="preserve"> (half-normal and hazard rate)</w:t>
      </w:r>
      <w:r w:rsidRPr="005A43D0">
        <w:t xml:space="preserve"> that may explain how detection rates </w:t>
      </w:r>
      <w:r>
        <w:t xml:space="preserve">decline with increasing </w:t>
      </w:r>
      <w:r w:rsidRPr="005A43D0">
        <w:t>distances from the camera</w:t>
      </w:r>
      <w:r w:rsidR="005C07CC">
        <w:t xml:space="preserve"> </w:t>
      </w:r>
      <w:sdt>
        <w:sdtPr>
          <w:tag w:val="MENDELEY_CITATION_v3_eyJjaXRhdGlvbklEIjoiTUVOREVMRVlfQ0lUQVRJT05fYWFmMWMxNGItZjNjZS00MDgwLTk1MjgtNGNkYzAwZTE3Yzc2IiwicHJvcGVydGllcyI6eyJub3RlSW5kZXgiOjB9LCJpc0VkaXRlZCI6ZmFsc2UsIm1hbnVhbE92ZXJyaWRlIjp7ImlzTWFudWFsbHlPdmVycmlkZGVuIjpmYWxzZSwiY2l0ZXByb2NUZXh0IjoiKEJ1Y2tsYW5kIDxpPmV0IGFsLjwvaT4gMjAxNSkiLCJtYW51YWxPdmVycmlkZVRleHQiOiIifSwiY2l0YXRpb25JdGVtcyI6W3siaWQiOiI1NjNiNjIxNi0yMzA5LTNmY2UtYmJiZS00ZDdmN2ZhYTM0ZjYiLCJpdGVtRGF0YSI6eyJ0eXBlIjoiYm9vayIsImlkIjoiNTYzYjYyMTYtMjMwOS0zZmNlLWJiYmUtNGQ3ZjdmYWEzNGY2IiwidGl0bGUiOiJEaXN0YW5jZSBzYW1wbGluZzogbWV0aG9kcyBhbmQgYXBwbGljYXRpb25zIiwiYXV0aG9yIjpbeyJmYW1pbHkiOiJCdWNrbGFuZCIsImdpdmVuIjoiU3RlcGhlbiBUIiwicGFyc2UtbmFtZXMiOmZhbHNlLCJkcm9wcGluZy1wYXJ0aWNsZSI6IiIsIm5vbi1kcm9wcGluZy1wYXJ0aWNsZSI6IiJ9LHsiZmFtaWx5IjoiUmV4c3RhZCIsImdpdmVuIjoiRXJpYyBBIiwicGFyc2UtbmFtZXMiOmZhbHNlLCJkcm9wcGluZy1wYXJ0aWNsZSI6IiIsIm5vbi1kcm9wcGluZy1wYXJ0aWNsZSI6IiJ9LHsiZmFtaWx5IjoiTWFycXVlcyIsImdpdmVuIjoiVGlhZ28gQW5kcsOpIiwicGFyc2UtbmFtZXMiOmZhbHNlLCJkcm9wcGluZy1wYXJ0aWNsZSI6IiIsIm5vbi1kcm9wcGluZy1wYXJ0aWNsZSI6IiJ9LHsiZmFtaWx5IjoiT2VkZWtvdmVuIiwiZ2l2ZW4iOiJDb3JuZWxpYSBTYWJyaW5hIiwicGFyc2UtbmFtZXMiOmZhbHNlLCJkcm9wcGluZy1wYXJ0aWNsZSI6IiIsIm5vbi1kcm9wcGluZy1wYXJ0aWNsZSI6IiJ9LHsiZmFtaWx5Ijoib3RoZXJzIiwiZ2l2ZW4iOiIiLCJwYXJzZS1uYW1lcyI6ZmFsc2UsImRyb3BwaW5nLXBhcnRpY2xlIjoiIiwibm9uLWRyb3BwaW5nLXBhcnRpY2xlIjoiIn1dLCJpc3N1ZWQiOnsiZGF0ZS1wYXJ0cyI6W1syMDE1XV19LCJwdWJsaXNoZXIiOiJTcHJpbmdlciIsInZvbHVtZSI6IjQzMSIsImNvbnRhaW5lci10aXRsZS1zaG9ydCI6IiJ9LCJpc1RlbXBvcmFyeSI6ZmFsc2V9XX0="/>
          <w:id w:val="-174419930"/>
          <w:placeholder>
            <w:docPart w:val="DefaultPlaceholder_-1854013440"/>
          </w:placeholder>
        </w:sdtPr>
        <w:sdtContent>
          <w:r w:rsidR="00C62F01">
            <w:t xml:space="preserve">(Buckland </w:t>
          </w:r>
          <w:r w:rsidR="00C97D95" w:rsidRPr="00C97D95">
            <w:rPr>
              <w:iCs/>
            </w:rPr>
            <w:t>et al.</w:t>
          </w:r>
          <w:r w:rsidR="00C62F01">
            <w:t xml:space="preserve"> 2015)</w:t>
          </w:r>
        </w:sdtContent>
      </w:sdt>
      <w:r w:rsidR="0062466F">
        <w:t xml:space="preserve">. </w:t>
      </w:r>
      <w:r>
        <w:t>We also examined possible heterogeneity in detection rates among sites by incorporating herbaceous understorey cover as a covariate as a possible explanatory variable. We compare</w:t>
      </w:r>
      <w:r w:rsidR="007A6A90">
        <w:t>d</w:t>
      </w:r>
      <w:r>
        <w:t xml:space="preserve"> detection functions using AIC </w:t>
      </w:r>
      <w:sdt>
        <w:sdtPr>
          <w:rPr>
            <w:color w:val="000000"/>
          </w:rPr>
          <w:tag w:val="MENDELEY_CITATION_v3_eyJjaXRhdGlvbklEIjoiTUVOREVMRVlfQ0lUQVRJT05fOTA5MmJkYjYtNDJkNy00Mzg4LWJmNDgtMWI2OTJiODU5YzNlIiwicHJvcGVydGllcyI6eyJub3RlSW5kZXgiOjB9LCJpc0VkaXRlZCI6ZmFsc2UsIm1hbnVhbE92ZXJyaWRlIjp7ImlzTWFudWFsbHlPdmVycmlkZGVuIjpmYWxzZSwiY2l0ZXByb2NUZXh0IjoiKEJ1cm5oYW0gYW5kIEFuZGVyc29uIDIwMDIpIiwibWFudWFsT3ZlcnJpZGVUZXh0IjoiIn0sImNpdGF0aW9uSXRlbXMiOlt7ImlkIjoiMGU0MDU4MGYtMjkyMS0zYTExLWJiZmQtYzUzODk0YmZhNGZiIiwiaXRlbURhdGEiOnsidHlwZSI6ImJvb2siLCJpZCI6IjBlNDA1ODBmLTI5MjEtM2ExMS1iYmZkLWM1Mzg5NGJmYTRmYiIsInRpdGxlIjoiTW9kZWwgc2VsZWN0aW9uIGFuZCBtdWx0aW1vZGVsIGluZmVyZW5jZSIsImF1dGhvciI6W3siZmFtaWx5IjoiQnVybmhhbSIsImdpdmVuIjoiSyBQIiwicGFyc2UtbmFtZXMiOmZhbHNlLCJkcm9wcGluZy1wYXJ0aWNsZSI6IiIsIm5vbi1kcm9wcGluZy1wYXJ0aWNsZSI6IiJ9LHsiZmFtaWx5IjoiQW5kZXJzb24iLCJnaXZlbiI6IkQgUiIsInBhcnNlLW5hbWVzIjpmYWxzZSwiZHJvcHBpbmctcGFydGljbGUiOiIiLCJub24tZHJvcHBpbmctcGFydGljbGUiOiIifV0sImlzc3VlZCI6eyJkYXRlLXBhcnRzIjpbWzIwMDJdXX0sInB1Ymxpc2hlci1wbGFjZSI6Ik5ldyBZb3JrIiwicHVibGlzaGVyIjoiU3ByaW5nZXItVmVybGFnIiwiY29udGFpbmVyLXRpdGxlLXNob3J0IjoiIn0sImlzVGVtcG9yYXJ5IjpmYWxzZX1dfQ=="/>
          <w:id w:val="-1097793543"/>
          <w:placeholder>
            <w:docPart w:val="B66B2ACC638B42279A5520FC6C846F0E"/>
          </w:placeholder>
        </w:sdtPr>
        <w:sdtContent>
          <w:r w:rsidR="00C62F01" w:rsidRPr="00C62F01">
            <w:rPr>
              <w:color w:val="000000"/>
            </w:rPr>
            <w:t>(Burnham and Anderson 2002)</w:t>
          </w:r>
        </w:sdtContent>
      </w:sdt>
      <w:r>
        <w:t xml:space="preserve"> in the ‘Distance’ R package </w:t>
      </w:r>
      <w:sdt>
        <w:sdtPr>
          <w:rPr>
            <w:color w:val="000000"/>
          </w:rPr>
          <w:tag w:val="MENDELEY_CITATION_v3_eyJjaXRhdGlvbklEIjoiTUVOREVMRVlfQ0lUQVRJT05fMGZjMDIzZGMtYTQ3YS00ZjZlLTljZWEtZTMzYTUxMmIyMDk1IiwicHJvcGVydGllcyI6eyJub3RlSW5kZXgiOjB9LCJpc0VkaXRlZCI6ZmFsc2UsIm1hbnVhbE92ZXJyaWRlIjp7ImlzTWFudWFsbHlPdmVycmlkZGVuIjpmYWxzZSwiY2l0ZXByb2NUZXh0IjoiKFRob21hcyA8aT5ldCBhbC48L2k+IDIwMTApIiwibWFudWFsT3ZlcnJpZGVUZXh0IjoiIn0sImNpdGF0aW9uSXRlbXMiOlt7ImlkIjoiZjg0NGIyN2MtNTkwNC0zMzZjLWE2YmItZTgzM2FiMjgwNGMyIiwiaXRlbURhdGEiOnsidHlwZSI6ImFydGljbGUtam91cm5hbCIsImlkIjoiZjg0NGIyN2MtNTkwNC0zMzZjLWE2YmItZTgzM2FiMjgwNGMyIiwidGl0bGUiOiJEaXN0YW5jZSBzb2Z0d2FyZTogZGVzaWduIGFuZCBhbmFseXNpcyBvZiBkaXN0YW5jZSBzYW1wbGluZyBzdXJ2ZXlzIGZvciBlc3RpbWF0aW5nIHBvcHVsYXRpb24gc2l6ZSIsImF1dGhvciI6W3siZmFtaWx5IjoiVGhvbWFzIiwiZ2l2ZW4iOiJMZW4iLCJwYXJzZS1uYW1lcyI6ZmFsc2UsImRyb3BwaW5nLXBhcnRpY2xlIjoiIiwibm9uLWRyb3BwaW5nLXBhcnRpY2xlIjoiIn0seyJmYW1pbHkiOiJCdWNrbGFuZCIsImdpdmVuIjoiU3RlcGhlbiBUIiwicGFyc2UtbmFtZXMiOmZhbHNlLCJkcm9wcGluZy1wYXJ0aWNsZSI6IiIsIm5vbi1kcm9wcGluZy1wYXJ0aWNsZSI6IiJ9LHsiZmFtaWx5IjoiUmV4c3RhZCIsImdpdmVuIjoiRXJpYyBBIiwicGFyc2UtbmFtZXMiOmZhbHNlLCJkcm9wcGluZy1wYXJ0aWNsZSI6IiIsIm5vbi1kcm9wcGluZy1wYXJ0aWNsZSI6IiJ9LHsiZmFtaWx5IjoiTGFha2UiLCJnaXZlbiI6IkplZmYgTCIsInBhcnNlLW5hbWVzIjpmYWxzZSwiZHJvcHBpbmctcGFydGljbGUiOiIiLCJub24tZHJvcHBpbmctcGFydGljbGUiOiIifSx7ImZhbWlseSI6IlN0cmluZGJlcmciLCJnaXZlbiI6IlNhbWFudGhhIiwicGFyc2UtbmFtZXMiOmZhbHNlLCJkcm9wcGluZy1wYXJ0aWNsZSI6IiIsIm5vbi1kcm9wcGluZy1wYXJ0aWNsZSI6IiJ9LHsiZmFtaWx5IjoiSGVkbGV5IiwiZ2l2ZW4iOiJTaGFyb24gTCIsInBhcnNlLW5hbWVzIjpmYWxzZSwiZHJvcHBpbmctcGFydGljbGUiOiIiLCJub24tZHJvcHBpbmctcGFydGljbGUiOiIifSx7ImZhbWlseSI6IkJpc2hvcCIsImdpdmVuIjoiSm9uIFIgQiIsInBhcnNlLW5hbWVzIjpmYWxzZSwiZHJvcHBpbmctcGFydGljbGUiOiIiLCJub24tZHJvcHBpbmctcGFydGljbGUiOiIifSx7ImZhbWlseSI6Ik1hcnF1ZXMiLCJnaXZlbiI6IlRpYWdvIEEiLCJwYXJzZS1uYW1lcyI6ZmFsc2UsImRyb3BwaW5nLXBhcnRpY2xlIjoiIiwibm9uLWRyb3BwaW5nLXBhcnRpY2xlIjoiIn0seyJmYW1pbHkiOiJCdXJuaGFtIiwiZ2l2ZW4iOiJLZW5uZXRoIFAiLCJwYXJzZS1uYW1lcyI6ZmFsc2UsImRyb3BwaW5nLXBhcnRpY2xlIjoiIiwibm9uLWRyb3BwaW5nLXBhcnRpY2xlIjoiIn1dLCJjb250YWluZXItdGl0bGUiOiJKb3VybmFsIG9mIEFwcGxpZWQgRWNvbG9neSIsIkRPSSI6Imh0dHBzOi8vZG9pLm9yZy8xMC4xMTExL2ouMTM2NS0yNjY0LjIwMDkuMDE3MzcueCIsIklTU04iOiIwMDIxLTg5MDEiLCJVUkwiOiJodHRwczovL2RvaS5vcmcvMTAuMTExMS9qLjEzNjUtMjY2NC4yMDA5LjAxNzM3LngiLCJpc3N1ZWQiOnsiZGF0ZS1wYXJ0cyI6W1syMDEwLDIsMV1dfSwicGFnZSI6IjUtMTQiLCJhYnN0cmFjdCI6IlN1bW1hcnkgMS4/RGlzdGFuY2Ugc2FtcGxpbmcgaXMgYSB3aWRlbHkgdXNlZCB0ZWNobmlxdWUgZm9yIGVzdGltYXRpbmcgdGhlIHNpemUgb3IgZGVuc2l0eSBvZiBiaW9sb2dpY2FsIHBvcHVsYXRpb25zLiBNYW55IGRpc3RhbmNlIHNhbXBsaW5nIGRlc2lnbnMgYW5kIG1vc3QgYW5hbHlzZXMgdXNlIHRoZSBzb2Z0d2FyZSBEaXN0YW5jZS4gMi4/V2UgYnJpZWZseSByZXZpZXcgZGlzdGFuY2Ugc2FtcGxpbmcgYW5kIGl0cyBhc3N1bXB0aW9ucywgb3V0bGluZSB0aGUgaGlzdG9yeSwgc3RydWN0dXJlIGFuZCBjYXBhYmlsaXRpZXMgb2YgRGlzdGFuY2UsIGFuZCBwcm92aWRlIGhpbnRzIG9uIGl0cyB1c2UuIDMuP0dvb2Qgc3VydmV5IGRlc2lnbiBpcyBhIGNydWNpYWwgcHJlcmVxdWlzaXRlIGZvciBvYnRhaW5pbmcgcmVsaWFibGUgcmVzdWx0cy4gRGlzdGFuY2UgaGFzIGEgc3VydmV5IGRlc2lnbiBlbmdpbmUsIHdpdGggYSBidWlsdC1pbiBnZW9ncmFwaGljIGluZm9ybWF0aW9uIHN5c3RlbSwgdGhhdCBhbGxvd3MgcHJvcGVydGllcyBvZiBkaWZmZXJlbnQgcHJvcG9zZWQgZGVzaWducyB0byBiZSBleGFtaW5lZCB2aWEgc2ltdWxhdGlvbiwgYW5kIHN1cnZleSBwbGFucyB0byBiZSBnZW5lcmF0ZWQuIDQuP0EgZmlyc3Qgc3RlcCBpbiBhbmFseXNpcyBvZiBkaXN0YW5jZSBzYW1wbGluZyBkYXRhIGlzIG1vZGVsbGluZyB0aGUgcHJvYmFiaWxpdHkgb2YgZGV0ZWN0aW9uLiBEaXN0YW5jZSBjb250YWlucyB0aHJlZSBpbmNyZWFzaW5nbHkgc29waGlzdGljYXRlZCBhbmFseXNpcyBlbmdpbmVzIGZvciB0aGlzOiBjb252ZW50aW9uYWwgZGlzdGFuY2Ugc2FtcGxpbmcsIHdoaWNoIG1vZGVscyBkZXRlY3Rpb24gcHJvYmFiaWxpdHkgYXMgYSBmdW5jdGlvbiBvZiBkaXN0YW5jZSBmcm9tIHRoZSB0cmFuc2VjdCBhbmQgYXNzdW1lcyBhbGwgb2JqZWN0cyBhdCB6ZXJvIGRpc3RhbmNlIGFyZSBkZXRlY3RlZDsgbXVsdGlwbGUtY292YXJpYXRlIGRpc3RhbmNlIHNhbXBsaW5nLCB3aGljaCBhbGxvd3MgY292YXJpYXRlcyBpbiBhZGRpdGlvbiB0byBkaXN0YW5jZTsgYW5kIG1hcms/cmVjYXB0dXJlIGRpc3RhbmNlIHNhbXBsaW5nLCB3aGljaCByZWxheGVzIHRoZSBhc3N1bXB0aW9uIG9mIGNlcnRhaW4gZGV0ZWN0aW9uIGF0IHplcm8gZGlzdGFuY2UuIDUuP0FsbCB0aHJlZSBlbmdpbmVzIGFsbG93IGVzdGltYXRpb24gb2YgZGVuc2l0eSBvciBhYnVuZGFuY2UsIHN0cmF0aWZpZWQgaWYgcmVxdWlyZWQsIHdpdGggYXNzb2NpYXRlZCBtZWFzdXJlcyBvZiBwcmVjaXNpb24gY2FsY3VsYXRlZCBlaXRoZXIgYW5hbHl0aWNhbGx5IG9yIHZpYSB0aGUgYm9vdHN0cmFwLiA2Lj9BZHZhbmNlZCBhbmFseXNpcyB0b3BpY3MgY292ZXJlZCBpbmNsdWRlIHRoZSB1c2Ugb2YgbXVsdGlwbGllcnMgdG8gYWxsb3cgYW5hbHlzaXMgb2YgaW5kaXJlY3Qgc3VydmV5cyAoc3VjaCBhcyBkdW5nIG9yIG5lc3Qgc3VydmV5cyksIHRoZSBkZW5zaXR5IHN1cmZhY2UgbW9kZWxsaW5nIGFuYWx5c2lzIGVuZ2luZSBmb3Igc3BhdGlhbCBhbmQgaGFiaXRhdCBtb2RlbGxpbmcsIGFuZCBpbmZvcm1hdGlvbiBhYm91dCBhY2Nlc3NpbmcgdGhlIGFuYWx5c2lzIGVuZ2luZXMgZGlyZWN0bHkgZnJvbSBvdGhlciBzb2Z0d2FyZS4gNy4gU3ludGhlc2lzIGFuZCBhcHBsaWNhdGlvbnMuIERpc3RhbmNlIHNhbXBsaW5nIGlzIGEga2V5IG1ldGhvZCBmb3IgcHJvZHVjaW5nIGFidW5kYW5jZSBhbmQgZGVuc2l0eSBlc3RpbWF0ZXMgaW4gY2hhbGxlbmdpbmcgZmllbGQgY29uZGl0aW9ucy4gVGhlIHRoZW9yeSB1bmRlcmx5aW5nIHRoZSBtZXRob2RzIGNvbnRpbnVlcyB0byBleHBhbmQgdG8gY29wZSB3aXRoIHJlYWxpc3RpYyBlc3RpbWF0aW9uIHNpdHVhdGlvbnMuIEluIHN0ZXAgd2l0aCB0aGVvcmV0aWNhbCBkZXZlbG9wbWVudHMsIHN0YXRlLW9mLXRoZS1hcnQgc29mdHdhcmUgdGhhdCBpbXBsZW1lbnRzIHRoZXNlIG1ldGhvZHMgaXMgZGVzY3JpYmVkIHRoYXQgbWFrZXMgdGhlIG1ldGhvZHMgYWNjZXNzaWJsZSB0byBwcmFjdGlzaW5nIGVjb2xvZ2lzdHMuIiwicHVibGlzaGVyIjoiSm9obiBXaWxleSAmIFNvbnMsIEx0ZCIsImlzc3VlIjoiMSIsInZvbHVtZSI6IjQ3IiwiY29udGFpbmVyLXRpdGxlLXNob3J0IjoiIn0sImlzVGVtcG9yYXJ5IjpmYWxzZX1dfQ=="/>
          <w:id w:val="-1318655444"/>
          <w:placeholder>
            <w:docPart w:val="B66B2ACC638B42279A5520FC6C846F0E"/>
          </w:placeholder>
        </w:sdtPr>
        <w:sdtContent>
          <w:r w:rsidR="00C62F01">
            <w:t xml:space="preserve">(Thomas </w:t>
          </w:r>
          <w:r w:rsidR="00C97D95" w:rsidRPr="00C97D95">
            <w:rPr>
              <w:iCs/>
            </w:rPr>
            <w:t>et al.</w:t>
          </w:r>
          <w:r w:rsidR="00C62F01">
            <w:t xml:space="preserve"> 2010)</w:t>
          </w:r>
        </w:sdtContent>
      </w:sdt>
      <w:r>
        <w:t xml:space="preserve"> and use</w:t>
      </w:r>
      <w:r w:rsidR="007A6A90">
        <w:t>d</w:t>
      </w:r>
      <w:r>
        <w:t xml:space="preserve"> the detection function most supported by the data in our Bayesian hierarchical model for abundance.</w:t>
      </w:r>
    </w:p>
    <w:p w14:paraId="450A2CB8" w14:textId="6F121F68" w:rsidR="00622EBD" w:rsidRDefault="00622EBD" w:rsidP="00622EBD">
      <w:r>
        <w:t>For each site</w:t>
      </w:r>
      <w:r w:rsidR="007A6A90">
        <w:t>,</w:t>
      </w:r>
      <w:r>
        <w:t xml:space="preserve"> the average estimated detection probability </w:t>
      </w:r>
      <m:oMath>
        <m:sSub>
          <m:sSubPr>
            <m:ctrlPr>
              <w:rPr>
                <w:rFonts w:ascii="Cambria Math" w:hAnsi="Cambria Math"/>
                <w:i/>
                <w:szCs w:val="20"/>
              </w:rPr>
            </m:ctrlPr>
          </m:sSubPr>
          <m:e>
            <m:r>
              <w:rPr>
                <w:rFonts w:ascii="Cambria Math" w:hAnsi="Cambria Math"/>
                <w:szCs w:val="20"/>
              </w:rPr>
              <m:t>p</m:t>
            </m:r>
          </m:e>
          <m:sub>
            <m:r>
              <w:rPr>
                <w:rFonts w:ascii="Cambria Math" w:hAnsi="Cambria Math"/>
                <w:szCs w:val="20"/>
              </w:rPr>
              <m:t>i</m:t>
            </m:r>
          </m:sub>
        </m:sSub>
      </m:oMath>
      <w:r>
        <w:t xml:space="preserve"> (up to 12.5m) </w:t>
      </w:r>
      <w:r w:rsidR="007A6A90">
        <w:t>was</w:t>
      </w:r>
      <w:r>
        <w:t xml:space="preserve"> then included in the model to account for imperfect detection of individual deer in the camera counts</w:t>
      </w:r>
      <w:r w:rsidR="0062466F">
        <w:t xml:space="preserve">. </w:t>
      </w:r>
    </w:p>
    <w:p w14:paraId="32627B44" w14:textId="77777777" w:rsidR="00622EBD" w:rsidRDefault="00622EBD" w:rsidP="00B65B32">
      <w:pPr>
        <w:pStyle w:val="Heading3-Numbered"/>
      </w:pPr>
      <w:bookmarkStart w:id="36" w:name="_Toc145076595"/>
      <w:bookmarkStart w:id="37" w:name="_Toc156808421"/>
      <w:r>
        <w:t>Abundance process from camera trap counts</w:t>
      </w:r>
      <w:bookmarkEnd w:id="36"/>
      <w:bookmarkEnd w:id="37"/>
      <w:r>
        <w:t xml:space="preserve"> </w:t>
      </w:r>
    </w:p>
    <w:p w14:paraId="071FB32D" w14:textId="2CD6A144" w:rsidR="00622EBD" w:rsidRPr="00B2287C" w:rsidRDefault="00622EBD" w:rsidP="00622EBD">
      <w:r w:rsidRPr="00B2287C">
        <w:t xml:space="preserve">The </w:t>
      </w:r>
      <w:r>
        <w:t xml:space="preserve">count of the number of snapshot moments of deer images </w:t>
      </w:r>
      <w:r w:rsidRPr="00B2287C">
        <w:t>at a site</w:t>
      </w:r>
      <w:r>
        <w:t xml:space="preserve"> was</w:t>
      </w:r>
      <w:r w:rsidRPr="00B2287C">
        <w:t xml:space="preserve"> modelled as a function of </w:t>
      </w:r>
      <w:r>
        <w:t>explanatory variables describing spatial variation in density</w:t>
      </w:r>
      <w:r w:rsidRPr="00B2287C">
        <w:t xml:space="preserve">, relative frequency of group sizes, distance-sampling detection probability, survey effort (area in front of camera </w:t>
      </w:r>
      <w:r>
        <w:t>multiplied by the</w:t>
      </w:r>
      <w:r w:rsidRPr="00B2287C">
        <w:t xml:space="preserve"> snapshot moments the camera </w:t>
      </w:r>
      <w:r>
        <w:t>was</w:t>
      </w:r>
      <w:r w:rsidRPr="00B2287C">
        <w:t xml:space="preserve"> deployed for)</w:t>
      </w:r>
      <w:r>
        <w:t xml:space="preserve"> and</w:t>
      </w:r>
      <w:r w:rsidRPr="00B2287C">
        <w:t xml:space="preserve"> proportion of time within a 24-hour cycle that deer were active (</w:t>
      </w:r>
      <w:r>
        <w:t>Equation 2</w:t>
      </w:r>
      <w:r w:rsidRPr="00B2287C">
        <w:t>).</w:t>
      </w:r>
      <w:r>
        <w:t xml:space="preserve"> </w:t>
      </w:r>
      <w:r w:rsidRPr="00B2287C">
        <w:t xml:space="preserve">We </w:t>
      </w:r>
      <w:r>
        <w:t>a</w:t>
      </w:r>
      <w:r w:rsidRPr="00B2287C">
        <w:t>ccount</w:t>
      </w:r>
      <w:r>
        <w:t>ed</w:t>
      </w:r>
      <w:r w:rsidRPr="00B2287C">
        <w:t xml:space="preserve"> for </w:t>
      </w:r>
      <w:r w:rsidR="005D6A3A">
        <w:t>overdispersion</w:t>
      </w:r>
      <w:r w:rsidRPr="00B2287C">
        <w:t xml:space="preserve"> in</w:t>
      </w:r>
      <w:r>
        <w:t xml:space="preserve"> the counts of</w:t>
      </w:r>
      <w:r w:rsidR="005D6A3A">
        <w:t xml:space="preserve"> </w:t>
      </w:r>
      <w:r w:rsidR="00627454">
        <w:t>Hog deer</w:t>
      </w:r>
      <w:r>
        <w:t xml:space="preserve"> by adopting a </w:t>
      </w:r>
      <w:r w:rsidR="005D6A3A">
        <w:t>zero-inflated Poisson</w:t>
      </w:r>
      <w:r>
        <w:t xml:space="preserve"> </w:t>
      </w:r>
      <m:oMath>
        <m:r>
          <w:rPr>
            <w:rFonts w:ascii="Cambria Math" w:hAnsi="Cambria Math"/>
          </w:rPr>
          <m:t>(ZIP</m:t>
        </m:r>
      </m:oMath>
      <w:r>
        <w:t>) model</w:t>
      </w:r>
      <w:r w:rsidR="005D6A3A">
        <w:t>.</w:t>
      </w:r>
      <w:r w:rsidRPr="00B2287C">
        <w:t xml:space="preserve"> </w:t>
      </w:r>
      <w:r w:rsidR="005D6A3A">
        <w:t>O</w:t>
      </w:r>
      <w:r>
        <w:t>ur model for estimating the counts (</w:t>
      </w:r>
      <m:oMath>
        <m:r>
          <w:rPr>
            <w:rFonts w:ascii="Cambria Math" w:hAnsi="Cambria Math"/>
          </w:rPr>
          <m:t>C</m:t>
        </m:r>
      </m:oMath>
      <w:r>
        <w:t xml:space="preserve">) </w:t>
      </w:r>
      <w:r w:rsidR="005D6A3A">
        <w:t xml:space="preserve">for </w:t>
      </w:r>
      <w:r>
        <w:t>site (</w:t>
      </w:r>
      <m:oMath>
        <m:r>
          <w:rPr>
            <w:rFonts w:ascii="Cambria Math" w:hAnsi="Cambria Math"/>
          </w:rPr>
          <m:t>i</m:t>
        </m:r>
      </m:oMath>
      <w:r>
        <w:t>), and group size (</w:t>
      </w:r>
      <m:oMath>
        <m:r>
          <w:rPr>
            <w:rFonts w:ascii="Cambria Math" w:hAnsi="Cambria Math"/>
          </w:rPr>
          <m:t>j</m:t>
        </m:r>
      </m:oMath>
      <w:r>
        <w:t>) was</w:t>
      </w:r>
      <w:r w:rsidR="00E6039C">
        <w:t xml:space="preserve"> therefore</w:t>
      </w:r>
      <w:r>
        <w:t xml:space="preserve">: </w:t>
      </w:r>
    </w:p>
    <w:p w14:paraId="66298629" w14:textId="309B7A8F" w:rsidR="00622EBD" w:rsidRPr="008E435B" w:rsidRDefault="00000000" w:rsidP="00622EBD">
      <w:pPr>
        <w:keepNext/>
      </w:pPr>
      <m:oMathPara>
        <m:oMath>
          <m:eqArr>
            <m:eqArrPr>
              <m:maxDist m:val="1"/>
              <m:ctrlPr>
                <w:rPr>
                  <w:rFonts w:ascii="Cambria Math" w:hAnsi="Cambria Math"/>
                </w:rPr>
              </m:ctrlPr>
            </m:eqArrPr>
            <m:e>
              <m:sSub>
                <m:sSubPr>
                  <m:ctrlPr>
                    <w:rPr>
                      <w:rFonts w:ascii="Cambria Math" w:hAnsi="Cambria Math"/>
                      <w:i/>
                    </w:rPr>
                  </m:ctrlPr>
                </m:sSubPr>
                <m:e>
                  <m:r>
                    <w:rPr>
                      <w:rFonts w:ascii="Cambria Math" w:hAnsi="Cambria Math"/>
                    </w:rPr>
                    <m:t>C</m:t>
                  </m:r>
                </m:e>
                <m:sub>
                  <m:r>
                    <w:rPr>
                      <w:rFonts w:ascii="Cambria Math" w:hAnsi="Cambria Math"/>
                    </w:rPr>
                    <m:t>ij</m:t>
                  </m:r>
                </m:sub>
              </m:sSub>
              <m:r>
                <w:rPr>
                  <w:rFonts w:ascii="Cambria Math" w:hAnsi="Cambria Math"/>
                </w:rPr>
                <m:t xml:space="preserve"> ~ ZIP</m:t>
              </m:r>
              <m:d>
                <m:dPr>
                  <m:ctrlPr>
                    <w:rPr>
                      <w:rFonts w:ascii="Cambria Math" w:hAnsi="Cambria Math"/>
                      <w:i/>
                    </w:rPr>
                  </m:ctrlPr>
                </m:dPr>
                <m:e>
                  <m:sSub>
                    <m:sSubPr>
                      <m:ctrlPr>
                        <w:rPr>
                          <w:rFonts w:ascii="Cambria Math" w:hAnsi="Cambria Math"/>
                          <w:i/>
                        </w:rPr>
                      </m:ctrlPr>
                    </m:sSubPr>
                    <m:e>
                      <m:r>
                        <w:rPr>
                          <w:rFonts w:ascii="Cambria Math" w:hAnsi="Cambria Math"/>
                        </w:rPr>
                        <m:t>λ</m:t>
                      </m:r>
                    </m:e>
                    <m:sub>
                      <m:r>
                        <w:rPr>
                          <w:rFonts w:ascii="Cambria Math" w:hAnsi="Cambria Math"/>
                        </w:rPr>
                        <m:t>i</m:t>
                      </m:r>
                    </m:sub>
                  </m:sSub>
                  <m:r>
                    <w:rPr>
                      <w:rFonts w:ascii="Cambria Math" w:hAnsi="Cambria Math"/>
                    </w:rPr>
                    <m:t>∙</m:t>
                  </m:r>
                  <m:sSub>
                    <m:sSubPr>
                      <m:ctrlPr>
                        <w:rPr>
                          <w:rFonts w:ascii="Cambria Math" w:hAnsi="Cambria Math"/>
                          <w:i/>
                        </w:rPr>
                      </m:ctrlPr>
                    </m:sSubPr>
                    <m:e>
                      <m:r>
                        <w:rPr>
                          <w:rFonts w:ascii="Cambria Math" w:hAnsi="Cambria Math"/>
                        </w:rPr>
                        <m:t>p</m:t>
                      </m:r>
                    </m:e>
                    <m:sub>
                      <m:r>
                        <w:rPr>
                          <w:rFonts w:ascii="Cambria Math" w:hAnsi="Cambria Math"/>
                        </w:rPr>
                        <m:t>i</m:t>
                      </m:r>
                    </m:sub>
                  </m:sSub>
                  <m:r>
                    <w:rPr>
                      <w:rFonts w:ascii="Cambria Math" w:hAnsi="Cambria Math"/>
                    </w:rPr>
                    <m:t>∙A∙</m:t>
                  </m:r>
                  <m:sSub>
                    <m:sSubPr>
                      <m:ctrlPr>
                        <w:rPr>
                          <w:rFonts w:ascii="Cambria Math" w:hAnsi="Cambria Math"/>
                          <w:i/>
                        </w:rPr>
                      </m:ctrlPr>
                    </m:sSubPr>
                    <m:e>
                      <m:r>
                        <w:rPr>
                          <w:rFonts w:ascii="Cambria Math" w:hAnsi="Cambria Math"/>
                        </w:rPr>
                        <m:t>g</m:t>
                      </m:r>
                    </m:e>
                    <m:sub>
                      <m:r>
                        <w:rPr>
                          <w:rFonts w:ascii="Cambria Math" w:hAnsi="Cambria Math"/>
                        </w:rPr>
                        <m:t>ij</m:t>
                      </m:r>
                    </m:sub>
                  </m:sSub>
                  <m:r>
                    <w:rPr>
                      <w:rFonts w:ascii="Cambria Math" w:hAnsi="Cambria Math"/>
                    </w:rPr>
                    <m:t>∙</m:t>
                  </m:r>
                  <m:sSub>
                    <m:sSubPr>
                      <m:ctrlPr>
                        <w:rPr>
                          <w:rFonts w:ascii="Cambria Math" w:hAnsi="Cambria Math"/>
                          <w:i/>
                        </w:rPr>
                      </m:ctrlPr>
                    </m:sSubPr>
                    <m:e>
                      <m:r>
                        <w:rPr>
                          <w:rFonts w:ascii="Cambria Math" w:hAnsi="Cambria Math"/>
                        </w:rPr>
                        <m:t>e</m:t>
                      </m:r>
                    </m:e>
                    <m:sub>
                      <m:r>
                        <w:rPr>
                          <w:rFonts w:ascii="Cambria Math" w:hAnsi="Cambria Math"/>
                        </w:rPr>
                        <m:t>i</m:t>
                      </m:r>
                    </m:sub>
                  </m:sSub>
                  <m:r>
                    <w:rPr>
                      <w:rFonts w:ascii="Cambria Math" w:hAnsi="Cambria Math"/>
                    </w:rPr>
                    <m:t xml:space="preserve">,   </m:t>
                  </m:r>
                  <m:sSub>
                    <m:sSubPr>
                      <m:ctrlPr>
                        <w:rPr>
                          <w:rFonts w:ascii="Cambria Math" w:hAnsi="Cambria Math"/>
                          <w:i/>
                        </w:rPr>
                      </m:ctrlPr>
                    </m:sSubPr>
                    <m:e>
                      <m:r>
                        <w:rPr>
                          <w:rFonts w:ascii="Cambria Math" w:hAnsi="Cambria Math"/>
                        </w:rPr>
                        <m:t>ϕ</m:t>
                      </m:r>
                    </m:e>
                    <m:sub>
                      <m:r>
                        <w:rPr>
                          <w:rFonts w:ascii="Cambria Math" w:hAnsi="Cambria Math"/>
                        </w:rPr>
                        <m:t>i</m:t>
                      </m:r>
                    </m:sub>
                  </m:sSub>
                </m:e>
              </m:d>
              <m:r>
                <w:rPr>
                  <w:rFonts w:ascii="Cambria Math" w:hAnsi="Cambria Math"/>
                </w:rPr>
                <m:t>#</m:t>
              </m:r>
              <m:r>
                <m:rPr>
                  <m:sty m:val="p"/>
                </m:rPr>
                <w:rPr>
                  <w:rFonts w:ascii="Cambria Math"/>
                </w:rPr>
                <m:t>2</m:t>
              </m:r>
            </m:e>
          </m:eqArr>
        </m:oMath>
      </m:oMathPara>
    </w:p>
    <w:p w14:paraId="620CB14D" w14:textId="42EC5152" w:rsidR="00622EBD" w:rsidRDefault="00622EBD" w:rsidP="00622EBD">
      <w:r w:rsidRPr="00B2287C">
        <w:t>Where </w:t>
      </w:r>
      <m:oMath>
        <m:sSub>
          <m:sSubPr>
            <m:ctrlPr>
              <w:rPr>
                <w:rFonts w:ascii="Cambria Math" w:hAnsi="Cambria Math"/>
                <w:i/>
              </w:rPr>
            </m:ctrlPr>
          </m:sSubPr>
          <m:e>
            <m:r>
              <w:rPr>
                <w:rFonts w:ascii="Cambria Math" w:hAnsi="Cambria Math"/>
              </w:rPr>
              <m:t>λ</m:t>
            </m:r>
          </m:e>
          <m:sub>
            <m:r>
              <w:rPr>
                <w:rFonts w:ascii="Cambria Math" w:hAnsi="Cambria Math"/>
              </w:rPr>
              <m:t>i</m:t>
            </m:r>
          </m:sub>
        </m:sSub>
      </m:oMath>
      <w:r w:rsidRPr="00B2287C">
        <w:t> </w:t>
      </w:r>
      <w:r w:rsidR="00BD5212">
        <w:t>wa</w:t>
      </w:r>
      <w:r w:rsidRPr="00B2287C">
        <w:t>s the true</w:t>
      </w:r>
      <w:r>
        <w:t xml:space="preserve"> mean</w:t>
      </w:r>
      <w:r w:rsidRPr="00B2287C">
        <w:t xml:space="preserve"> density at a site</w:t>
      </w:r>
      <w:r>
        <w:t xml:space="preserve"> (dependent on explanatory variables)</w:t>
      </w:r>
      <w:r w:rsidR="009B040F">
        <w:t>,</w:t>
      </w:r>
      <w:r w:rsidR="00E131C7">
        <w:t xml:space="preserve"> </w:t>
      </w:r>
      <m:oMath>
        <m:sSub>
          <m:sSubPr>
            <m:ctrlPr>
              <w:rPr>
                <w:rFonts w:ascii="Cambria Math" w:hAnsi="Cambria Math"/>
                <w:i/>
              </w:rPr>
            </m:ctrlPr>
          </m:sSubPr>
          <m:e>
            <m:r>
              <w:rPr>
                <w:rFonts w:ascii="Cambria Math" w:hAnsi="Cambria Math"/>
              </w:rPr>
              <m:t>p</m:t>
            </m:r>
          </m:e>
          <m:sub>
            <m:r>
              <w:rPr>
                <w:rFonts w:ascii="Cambria Math" w:hAnsi="Cambria Math"/>
              </w:rPr>
              <m:t>i</m:t>
            </m:r>
          </m:sub>
        </m:sSub>
      </m:oMath>
      <w:r w:rsidR="009B040F">
        <w:t xml:space="preserve"> </w:t>
      </w:r>
      <w:r w:rsidR="00BD5212">
        <w:t>was</w:t>
      </w:r>
      <w:r w:rsidR="009B040F">
        <w:t xml:space="preserve"> the probability of detection, </w:t>
      </w:r>
      <m:oMath>
        <m:sSub>
          <m:sSubPr>
            <m:ctrlPr>
              <w:rPr>
                <w:rFonts w:ascii="Cambria Math" w:hAnsi="Cambria Math"/>
                <w:i/>
              </w:rPr>
            </m:ctrlPr>
          </m:sSubPr>
          <m:e>
            <m:r>
              <w:rPr>
                <w:rFonts w:ascii="Cambria Math" w:hAnsi="Cambria Math"/>
              </w:rPr>
              <m:t>e</m:t>
            </m:r>
          </m:e>
          <m:sub>
            <m:r>
              <w:rPr>
                <w:rFonts w:ascii="Cambria Math" w:hAnsi="Cambria Math"/>
              </w:rPr>
              <m:t>i</m:t>
            </m:r>
          </m:sub>
        </m:sSub>
      </m:oMath>
      <w:r w:rsidR="009B040F">
        <w:t xml:space="preserve"> </w:t>
      </w:r>
      <w:r w:rsidR="00BD5212">
        <w:t xml:space="preserve">was </w:t>
      </w:r>
      <w:r w:rsidR="009B040F">
        <w:t xml:space="preserve">the overall sampling effort, and </w:t>
      </w:r>
      <m:oMath>
        <m:r>
          <w:rPr>
            <w:rFonts w:ascii="Cambria Math" w:hAnsi="Cambria Math"/>
          </w:rPr>
          <m:t>A</m:t>
        </m:r>
      </m:oMath>
      <w:r w:rsidR="009B040F">
        <w:t xml:space="preserve"> </w:t>
      </w:r>
      <w:r w:rsidR="00BD5212">
        <w:t>was</w:t>
      </w:r>
      <w:r w:rsidR="009B040F">
        <w:t xml:space="preserve"> the estimate of Hog deer activity</w:t>
      </w:r>
      <w:r w:rsidRPr="00B2287C">
        <w:t xml:space="preserve">. </w:t>
      </w:r>
      <w:r>
        <w:t xml:space="preserve">This mean density parameter </w:t>
      </w:r>
      <m:oMath>
        <m:d>
          <m:dPr>
            <m:ctrlPr>
              <w:rPr>
                <w:rFonts w:ascii="Cambria Math" w:hAnsi="Cambria Math"/>
                <w:i/>
              </w:rPr>
            </m:ctrlPr>
          </m:dPr>
          <m:e>
            <m:sSub>
              <m:sSubPr>
                <m:ctrlPr>
                  <w:rPr>
                    <w:rFonts w:ascii="Cambria Math" w:hAnsi="Cambria Math"/>
                    <w:i/>
                  </w:rPr>
                </m:ctrlPr>
              </m:sSubPr>
              <m:e>
                <m:r>
                  <w:rPr>
                    <w:rFonts w:ascii="Cambria Math" w:hAnsi="Cambria Math"/>
                  </w:rPr>
                  <m:t>λ</m:t>
                </m:r>
              </m:e>
              <m:sub>
                <m:r>
                  <w:rPr>
                    <w:rFonts w:ascii="Cambria Math" w:hAnsi="Cambria Math"/>
                  </w:rPr>
                  <m:t>i</m:t>
                </m:r>
              </m:sub>
            </m:sSub>
          </m:e>
        </m:d>
      </m:oMath>
      <w:r w:rsidR="009B040F">
        <w:t xml:space="preserve"> </w:t>
      </w:r>
      <w:r w:rsidR="005D6A3A">
        <w:t xml:space="preserve">was dependent on a </w:t>
      </w:r>
      <w:r w:rsidR="00E6039C">
        <w:t>log-</w:t>
      </w:r>
      <w:r w:rsidR="005D6A3A">
        <w:t>linear model</w:t>
      </w:r>
      <w:r>
        <w:t>:</w:t>
      </w:r>
    </w:p>
    <w:p w14:paraId="1BFAD215" w14:textId="213BE789" w:rsidR="00622EBD" w:rsidRPr="001F4811" w:rsidRDefault="00000000" w:rsidP="00622EBD">
      <w:pPr>
        <w:keepNext/>
      </w:pPr>
      <m:oMathPara>
        <m:oMath>
          <m:eqArr>
            <m:eqArrPr>
              <m:maxDist m:val="1"/>
              <m:ctrlPr>
                <w:rPr>
                  <w:rFonts w:ascii="Cambria Math" w:hAnsi="Cambria Math"/>
                  <w:i/>
                </w:rPr>
              </m:ctrlPr>
            </m:eqArrPr>
            <m:e>
              <m:sSub>
                <m:sSubPr>
                  <m:ctrlPr>
                    <w:rPr>
                      <w:rFonts w:ascii="Cambria Math" w:hAnsi="Cambria Math"/>
                      <w:i/>
                    </w:rPr>
                  </m:ctrlPr>
                </m:sSubPr>
                <m:e>
                  <m:r>
                    <w:rPr>
                      <w:rFonts w:ascii="Cambria Math" w:hAnsi="Cambria Math"/>
                    </w:rPr>
                    <m:t>λ</m:t>
                  </m:r>
                </m:e>
                <m:sub>
                  <m:r>
                    <w:rPr>
                      <w:rFonts w:ascii="Cambria Math" w:hAnsi="Cambria Math"/>
                    </w:rPr>
                    <m:t>i</m:t>
                  </m:r>
                </m:sub>
              </m:sSub>
              <m:r>
                <w:rPr>
                  <w:rFonts w:ascii="Cambria Math" w:hAnsi="Cambria Math"/>
                </w:rPr>
                <m:t>=</m:t>
              </m:r>
              <m:r>
                <m:rPr>
                  <m:nor/>
                </m:rPr>
                <w:rPr>
                  <w:rFonts w:ascii="Cambria Math" w:hAnsi="Cambria Math"/>
                </w:rPr>
                <m:t>exp</m:t>
              </m:r>
              <m:d>
                <m:dPr>
                  <m:ctrlPr>
                    <w:rPr>
                      <w:rFonts w:ascii="Cambria Math" w:hAnsi="Cambria Math"/>
                      <w:i/>
                    </w:rPr>
                  </m:ctrlPr>
                </m:dPr>
                <m:e>
                  <m:sSub>
                    <m:sSubPr>
                      <m:ctrlPr>
                        <w:rPr>
                          <w:rFonts w:ascii="Cambria Math" w:hAnsi="Cambria Math"/>
                          <w:i/>
                        </w:rPr>
                      </m:ctrlPr>
                    </m:sSubPr>
                    <m:e>
                      <m:r>
                        <w:rPr>
                          <w:rFonts w:ascii="Cambria Math" w:hAnsi="Cambria Math"/>
                        </w:rPr>
                        <m:t>X</m:t>
                      </m:r>
                    </m:e>
                    <m:sub>
                      <m:r>
                        <w:rPr>
                          <w:rFonts w:ascii="Cambria Math" w:hAnsi="Cambria Math"/>
                        </w:rPr>
                        <m:t>i</m:t>
                      </m:r>
                    </m:sub>
                  </m:sSub>
                  <m:r>
                    <w:rPr>
                      <w:rFonts w:ascii="Cambria Math" w:hAnsi="Cambria Math"/>
                    </w:rPr>
                    <m:t>β</m:t>
                  </m:r>
                </m:e>
              </m:d>
              <m:r>
                <w:rPr>
                  <w:rFonts w:ascii="Cambria Math" w:hAnsi="Cambria Math"/>
                </w:rPr>
                <m:t>#3</m:t>
              </m:r>
            </m:e>
          </m:eqArr>
        </m:oMath>
      </m:oMathPara>
    </w:p>
    <w:p w14:paraId="2EA5B8C6" w14:textId="639C5C43" w:rsidR="001F4811" w:rsidRPr="001F4811" w:rsidRDefault="00000000" w:rsidP="00622EBD">
      <w:pPr>
        <w:keepNext/>
      </w:pPr>
      <m:oMathPara>
        <m:oMath>
          <m:eqArr>
            <m:eqArrPr>
              <m:maxDist m:val="1"/>
              <m:ctrlPr>
                <w:rPr>
                  <w:rFonts w:ascii="Cambria Math" w:hAnsi="Cambria Math"/>
                  <w:i/>
                </w:rPr>
              </m:ctrlPr>
            </m:eqArrPr>
            <m:e>
              <m:sSub>
                <m:sSubPr>
                  <m:ctrlPr>
                    <w:rPr>
                      <w:rFonts w:ascii="Cambria Math" w:hAnsi="Cambria Math"/>
                      <w:i/>
                    </w:rPr>
                  </m:ctrlPr>
                </m:sSubPr>
                <m:e>
                  <m:r>
                    <w:rPr>
                      <w:rFonts w:ascii="Cambria Math" w:hAnsi="Cambria Math"/>
                    </w:rPr>
                    <m:t>ϕ</m:t>
                  </m:r>
                </m:e>
                <m:sub>
                  <m:r>
                    <w:rPr>
                      <w:rFonts w:ascii="Cambria Math" w:hAnsi="Cambria Math"/>
                    </w:rPr>
                    <m:t>i</m:t>
                  </m:r>
                </m:sub>
              </m:sSub>
              <m:r>
                <w:rPr>
                  <w:rFonts w:ascii="Cambria Math" w:hAnsi="Cambria Math"/>
                </w:rPr>
                <m:t xml:space="preserve">= </m:t>
              </m:r>
              <m:sSup>
                <m:sSupPr>
                  <m:ctrlPr>
                    <w:rPr>
                      <w:rFonts w:ascii="Cambria Math" w:hAnsi="Cambria Math"/>
                      <w:i/>
                    </w:rPr>
                  </m:ctrlPr>
                </m:sSupPr>
                <m:e>
                  <m:d>
                    <m:dPr>
                      <m:ctrlPr>
                        <w:rPr>
                          <w:rFonts w:ascii="Cambria Math" w:hAnsi="Cambria Math"/>
                          <w:i/>
                        </w:rPr>
                      </m:ctrlPr>
                    </m:dPr>
                    <m:e>
                      <m:r>
                        <w:rPr>
                          <w:rFonts w:ascii="Cambria Math" w:hAnsi="Cambria Math"/>
                        </w:rPr>
                        <m:t>1+</m:t>
                      </m:r>
                      <m:r>
                        <m:rPr>
                          <m:nor/>
                        </m:rPr>
                        <w:rPr>
                          <w:rFonts w:ascii="Cambria Math" w:hAnsi="Cambria Math"/>
                        </w:rPr>
                        <m:t>exp</m:t>
                      </m:r>
                      <m:d>
                        <m:dPr>
                          <m:ctrlPr>
                            <w:rPr>
                              <w:rFonts w:ascii="Cambria Math" w:hAnsi="Cambria Math"/>
                              <w:i/>
                            </w:rPr>
                          </m:ctrlPr>
                        </m:dPr>
                        <m:e>
                          <m:r>
                            <w:rPr>
                              <w:rFonts w:ascii="Cambria Math" w:hAnsi="Cambria Math"/>
                            </w:rPr>
                            <m:t>-</m:t>
                          </m:r>
                          <m:sSub>
                            <m:sSubPr>
                              <m:ctrlPr>
                                <w:rPr>
                                  <w:rFonts w:ascii="Cambria Math" w:hAnsi="Cambria Math"/>
                                  <w:i/>
                                </w:rPr>
                              </m:ctrlPr>
                            </m:sSubPr>
                            <m:e>
                              <m:r>
                                <w:rPr>
                                  <w:rFonts w:ascii="Cambria Math" w:hAnsi="Cambria Math"/>
                                </w:rPr>
                                <m:t>b</m:t>
                              </m:r>
                            </m:e>
                            <m:sub>
                              <m:r>
                                <w:rPr>
                                  <w:rFonts w:ascii="Cambria Math" w:hAnsi="Cambria Math"/>
                                </w:rPr>
                                <m:t>i</m:t>
                              </m:r>
                            </m:sub>
                          </m:sSub>
                          <m:r>
                            <w:rPr>
                              <w:rFonts w:ascii="Cambria Math" w:hAnsi="Cambria Math"/>
                            </w:rPr>
                            <m:t>α</m:t>
                          </m:r>
                        </m:e>
                      </m:d>
                    </m:e>
                  </m:d>
                </m:e>
                <m:sup>
                  <m:r>
                    <w:rPr>
                      <w:rFonts w:ascii="Cambria Math" w:hAnsi="Cambria Math"/>
                    </w:rPr>
                    <m:t>-1</m:t>
                  </m:r>
                </m:sup>
              </m:sSup>
              <m:r>
                <w:rPr>
                  <w:rFonts w:ascii="Cambria Math" w:hAnsi="Cambria Math"/>
                </w:rPr>
                <m:t>#4</m:t>
              </m:r>
            </m:e>
          </m:eqArr>
        </m:oMath>
      </m:oMathPara>
    </w:p>
    <w:p w14:paraId="274B9D18" w14:textId="4E75EC14" w:rsidR="001F4811" w:rsidRDefault="00BD5212" w:rsidP="00622EBD">
      <w:r>
        <w:t>w</w:t>
      </w:r>
      <w:r w:rsidR="005D6A3A">
        <w:t xml:space="preserve">here </w:t>
      </w:r>
      <m:oMath>
        <m:sSub>
          <m:sSubPr>
            <m:ctrlPr>
              <w:rPr>
                <w:rFonts w:ascii="Cambria Math" w:hAnsi="Cambria Math"/>
                <w:i/>
              </w:rPr>
            </m:ctrlPr>
          </m:sSubPr>
          <m:e>
            <m:r>
              <w:rPr>
                <w:rFonts w:ascii="Cambria Math" w:hAnsi="Cambria Math"/>
              </w:rPr>
              <m:t>X</m:t>
            </m:r>
          </m:e>
          <m:sub>
            <m:r>
              <w:rPr>
                <w:rFonts w:ascii="Cambria Math" w:hAnsi="Cambria Math"/>
              </w:rPr>
              <m:t>i</m:t>
            </m:r>
          </m:sub>
        </m:sSub>
      </m:oMath>
      <w:r w:rsidR="00622EBD">
        <w:t xml:space="preserve"> </w:t>
      </w:r>
      <w:r>
        <w:t>we</w:t>
      </w:r>
      <w:r w:rsidR="00622EBD">
        <w:t xml:space="preserve">re the </w:t>
      </w:r>
      <w:r w:rsidR="009B040F">
        <w:t>covariates</w:t>
      </w:r>
      <w:r w:rsidR="00622EBD">
        <w:t xml:space="preserve"> describing spatial variation in density, derived from climatic, environmental, topographic, and soil-based variables</w:t>
      </w:r>
      <w:r w:rsidR="005D6A3A">
        <w:t xml:space="preserve"> (Table 1) and </w:t>
      </w:r>
      <m:oMath>
        <m:r>
          <w:rPr>
            <w:rFonts w:ascii="Cambria Math" w:hAnsi="Cambria Math"/>
          </w:rPr>
          <m:t>β</m:t>
        </m:r>
      </m:oMath>
      <w:r w:rsidR="00622EBD">
        <w:t xml:space="preserve"> </w:t>
      </w:r>
      <w:r>
        <w:t>wer</w:t>
      </w:r>
      <w:r w:rsidR="00622EBD">
        <w:t>e the parameter estimates</w:t>
      </w:r>
      <w:r w:rsidR="0062466F">
        <w:t xml:space="preserve">. </w:t>
      </w:r>
      <w:r w:rsidR="001F4811">
        <w:t xml:space="preserve">The zero-inflation parameter </w:t>
      </w:r>
      <m:oMath>
        <m:sSub>
          <m:sSubPr>
            <m:ctrlPr>
              <w:rPr>
                <w:rFonts w:ascii="Cambria Math" w:hAnsi="Cambria Math"/>
                <w:i/>
              </w:rPr>
            </m:ctrlPr>
          </m:sSubPr>
          <m:e>
            <m:r>
              <w:rPr>
                <w:rFonts w:ascii="Cambria Math" w:hAnsi="Cambria Math"/>
              </w:rPr>
              <m:t>ϕ</m:t>
            </m:r>
          </m:e>
          <m:sub>
            <m:r>
              <w:rPr>
                <w:rFonts w:ascii="Cambria Math" w:hAnsi="Cambria Math"/>
              </w:rPr>
              <m:t>i</m:t>
            </m:r>
          </m:sub>
        </m:sSub>
      </m:oMath>
      <w:r w:rsidR="00622EBD">
        <w:t xml:space="preserve"> </w:t>
      </w:r>
      <w:r w:rsidR="00E6039C">
        <w:t>allow</w:t>
      </w:r>
      <w:r>
        <w:t>ed</w:t>
      </w:r>
      <w:r w:rsidR="00E6039C">
        <w:t xml:space="preserve"> for a type of overdispersion due to excess zero observations tha</w:t>
      </w:r>
      <w:r w:rsidR="002273E7">
        <w:t xml:space="preserve">t </w:t>
      </w:r>
      <w:r>
        <w:t>we</w:t>
      </w:r>
      <w:r w:rsidR="002273E7">
        <w:t>re inconsistent with the underlying Pois</w:t>
      </w:r>
      <w:r w:rsidR="00E6039C">
        <w:t>son distribution</w:t>
      </w:r>
      <w:r w:rsidR="0062466F">
        <w:t xml:space="preserve">. </w:t>
      </w:r>
      <w:r w:rsidR="00E6039C">
        <w:t xml:space="preserve">Here the probability that site </w:t>
      </w:r>
      <m:oMath>
        <m:r>
          <w:rPr>
            <w:rFonts w:ascii="Cambria Math" w:hAnsi="Cambria Math"/>
          </w:rPr>
          <m:t>i</m:t>
        </m:r>
      </m:oMath>
      <w:r w:rsidR="00E6039C">
        <w:t xml:space="preserve"> had a count of zero was modelled using a single predictor b</w:t>
      </w:r>
      <w:r w:rsidR="00622EBD">
        <w:t xml:space="preserve">ioregion </w:t>
      </w:r>
      <m:oMath>
        <m:r>
          <w:rPr>
            <w:rFonts w:ascii="Cambria Math" w:hAnsi="Cambria Math"/>
          </w:rPr>
          <m:t>b</m:t>
        </m:r>
      </m:oMath>
      <w:r w:rsidR="00622EBD">
        <w:t xml:space="preserve"> </w:t>
      </w:r>
      <w:r w:rsidR="00E6039C">
        <w:t xml:space="preserve">with </w:t>
      </w:r>
      <m:oMath>
        <m:r>
          <w:rPr>
            <w:rFonts w:ascii="Cambria Math" w:hAnsi="Cambria Math"/>
          </w:rPr>
          <m:t>α</m:t>
        </m:r>
      </m:oMath>
      <w:r w:rsidR="00E6039C">
        <w:t xml:space="preserve"> being the vector of parameters </w:t>
      </w:r>
      <w:r w:rsidR="00371F0A">
        <w:t>(</w:t>
      </w:r>
      <w:r>
        <w:t>E</w:t>
      </w:r>
      <w:r w:rsidR="00371F0A">
        <w:t>quation 4)</w:t>
      </w:r>
      <w:r w:rsidR="00622EBD">
        <w:t xml:space="preserve">. </w:t>
      </w:r>
    </w:p>
    <w:p w14:paraId="005A33D1" w14:textId="13BBB565" w:rsidR="00622EBD" w:rsidRPr="00B2287C" w:rsidRDefault="00622EBD" w:rsidP="00622EBD">
      <w:r>
        <w:t xml:space="preserve">The values for the spatial variables at a camera site were estimated as the mean of the values extracted from the camera location including a 1 km buffer. </w:t>
      </w:r>
      <w:r w:rsidRPr="00B2287C">
        <w:t>The </w:t>
      </w:r>
      <m:oMath>
        <m:sSub>
          <m:sSubPr>
            <m:ctrlPr>
              <w:rPr>
                <w:rFonts w:ascii="Cambria Math" w:hAnsi="Cambria Math"/>
                <w:i/>
              </w:rPr>
            </m:ctrlPr>
          </m:sSubPr>
          <m:e>
            <m:r>
              <w:rPr>
                <w:rFonts w:ascii="Cambria Math" w:hAnsi="Cambria Math"/>
              </w:rPr>
              <m:t>g</m:t>
            </m:r>
          </m:e>
          <m:sub>
            <m:r>
              <w:rPr>
                <w:rFonts w:ascii="Cambria Math" w:hAnsi="Cambria Math"/>
              </w:rPr>
              <m:t>ij</m:t>
            </m:r>
          </m:sub>
        </m:sSub>
      </m:oMath>
      <w:r w:rsidRPr="00B2287C">
        <w:t> </w:t>
      </w:r>
      <w:r w:rsidR="00BD5212">
        <w:t>wer</w:t>
      </w:r>
      <w:r>
        <w:t>e</w:t>
      </w:r>
      <w:r w:rsidRPr="00B2287C">
        <w:t xml:space="preserve"> the </w:t>
      </w:r>
      <w:r>
        <w:t xml:space="preserve">estimated </w:t>
      </w:r>
      <w:r w:rsidRPr="00B2287C">
        <w:t>proportion</w:t>
      </w:r>
      <w:r>
        <w:t>s</w:t>
      </w:r>
      <w:r w:rsidRPr="00B2287C">
        <w:t xml:space="preserve"> </w:t>
      </w:r>
      <w:r>
        <w:t>for</w:t>
      </w:r>
      <w:r w:rsidRPr="00B2287C">
        <w:t xml:space="preserve"> </w:t>
      </w:r>
      <w:r>
        <w:t xml:space="preserve">each of the </w:t>
      </w:r>
      <m:oMath>
        <m:r>
          <w:rPr>
            <w:rFonts w:ascii="Cambria Math" w:hAnsi="Cambria Math"/>
          </w:rPr>
          <m:t>J</m:t>
        </m:r>
      </m:oMath>
      <w:r>
        <w:t xml:space="preserve"> </w:t>
      </w:r>
      <w:r w:rsidRPr="00B2287C">
        <w:lastRenderedPageBreak/>
        <w:t>group size</w:t>
      </w:r>
      <w:r>
        <w:t>s</w:t>
      </w:r>
      <w:r w:rsidRPr="00B2287C">
        <w:t xml:space="preserve"> </w:t>
      </w:r>
      <w:r>
        <w:t>(</w:t>
      </w:r>
      <m:oMath>
        <m:r>
          <w:rPr>
            <w:rFonts w:ascii="Cambria Math" w:hAnsi="Cambria Math"/>
          </w:rPr>
          <m:t>j=1…J</m:t>
        </m:r>
      </m:oMath>
      <w:r>
        <w:t xml:space="preserve">) </w:t>
      </w:r>
      <w:r w:rsidRPr="00B2287C">
        <w:t>a</w:t>
      </w:r>
      <w:r>
        <w:t>t</w:t>
      </w:r>
      <w:r w:rsidRPr="00B2287C">
        <w:t xml:space="preserve"> site</w:t>
      </w:r>
      <w:r w:rsidR="00790870">
        <w:t xml:space="preserve"> </w:t>
      </w:r>
      <m:oMath>
        <m:r>
          <w:rPr>
            <w:rFonts w:ascii="Cambria Math" w:hAnsi="Cambria Math"/>
          </w:rPr>
          <m:t>i</m:t>
        </m:r>
      </m:oMath>
      <w:r w:rsidRPr="00B2287C">
        <w:t>, where </w:t>
      </w:r>
      <m:oMath>
        <m:nary>
          <m:naryPr>
            <m:chr m:val="∑"/>
            <m:limLoc m:val="undOvr"/>
            <m:ctrlPr>
              <w:rPr>
                <w:rFonts w:ascii="Cambria Math" w:hAnsi="Cambria Math"/>
                <w:i/>
              </w:rPr>
            </m:ctrlPr>
          </m:naryPr>
          <m:sub>
            <m:r>
              <w:rPr>
                <w:rFonts w:ascii="Cambria Math" w:hAnsi="Cambria Math"/>
              </w:rPr>
              <m:t>j=1</m:t>
            </m:r>
          </m:sub>
          <m:sup>
            <m:r>
              <w:rPr>
                <w:rFonts w:ascii="Cambria Math" w:hAnsi="Cambria Math"/>
              </w:rPr>
              <m:t>J</m:t>
            </m:r>
          </m:sup>
          <m:e>
            <m:sSub>
              <m:sSubPr>
                <m:ctrlPr>
                  <w:rPr>
                    <w:rFonts w:ascii="Cambria Math" w:hAnsi="Cambria Math"/>
                    <w:i/>
                  </w:rPr>
                </m:ctrlPr>
              </m:sSubPr>
              <m:e>
                <m:r>
                  <w:rPr>
                    <w:rFonts w:ascii="Cambria Math" w:hAnsi="Cambria Math"/>
                  </w:rPr>
                  <m:t>g</m:t>
                </m:r>
              </m:e>
              <m:sub>
                <m:r>
                  <w:rPr>
                    <w:rFonts w:ascii="Cambria Math" w:hAnsi="Cambria Math"/>
                  </w:rPr>
                  <m:t>ij</m:t>
                </m:r>
              </m:sub>
            </m:sSub>
          </m:e>
        </m:nary>
        <m:r>
          <w:rPr>
            <w:rFonts w:ascii="Cambria Math" w:hAnsi="Cambria Math"/>
          </w:rPr>
          <m:t xml:space="preserve">=1. </m:t>
        </m:r>
      </m:oMath>
      <w:r>
        <w:t>We a</w:t>
      </w:r>
      <w:r w:rsidRPr="00B2287C">
        <w:t>ssum</w:t>
      </w:r>
      <w:r w:rsidR="00BD5212">
        <w:t>ed</w:t>
      </w:r>
      <w:r w:rsidRPr="00B2287C">
        <w:t xml:space="preserve"> that group size</w:t>
      </w:r>
      <w:r>
        <w:t xml:space="preserve"> proportions </w:t>
      </w:r>
      <w:r w:rsidRPr="00B2287C">
        <w:t>c</w:t>
      </w:r>
      <w:r>
        <w:t>ould</w:t>
      </w:r>
      <w:r w:rsidRPr="00B2287C">
        <w:t xml:space="preserve"> vary between sites</w:t>
      </w:r>
      <w:r>
        <w:t xml:space="preserve"> and accounted for this by modelling group size </w:t>
      </w:r>
      <w:r w:rsidRPr="00B2287C">
        <w:t>with a group level intercept (</w:t>
      </w:r>
      <m:oMath>
        <m:sSub>
          <m:sSubPr>
            <m:ctrlPr>
              <w:rPr>
                <w:rFonts w:ascii="Cambria Math" w:hAnsi="Cambria Math"/>
                <w:i/>
              </w:rPr>
            </m:ctrlPr>
          </m:sSubPr>
          <m:e>
            <m:r>
              <w:rPr>
                <w:rFonts w:ascii="Cambria Math" w:hAnsi="Cambria Math"/>
              </w:rPr>
              <m:t>ζ</m:t>
            </m:r>
          </m:e>
          <m:sub>
            <m:r>
              <w:rPr>
                <w:rFonts w:ascii="Cambria Math" w:hAnsi="Cambria Math"/>
              </w:rPr>
              <m:t>j</m:t>
            </m:r>
          </m:sub>
        </m:sSub>
      </m:oMath>
      <w:r w:rsidRPr="00B2287C">
        <w:t>) and site-group-size level random effect (</w:t>
      </w:r>
      <m:oMath>
        <m:sSub>
          <m:sSubPr>
            <m:ctrlPr>
              <w:rPr>
                <w:rFonts w:ascii="Cambria Math" w:hAnsi="Cambria Math"/>
                <w:i/>
              </w:rPr>
            </m:ctrlPr>
          </m:sSubPr>
          <m:e>
            <m:r>
              <w:rPr>
                <w:rFonts w:ascii="Cambria Math" w:hAnsi="Cambria Math"/>
              </w:rPr>
              <m:t>ϵsite</m:t>
            </m:r>
          </m:e>
          <m:sub>
            <m:r>
              <w:rPr>
                <w:rFonts w:ascii="Cambria Math" w:hAnsi="Cambria Math"/>
              </w:rPr>
              <m:t>ij</m:t>
            </m:r>
          </m:sub>
        </m:sSub>
      </m:oMath>
      <w:r>
        <w:t>):</w:t>
      </w:r>
    </w:p>
    <w:p w14:paraId="1F8297A5" w14:textId="4FE0F297" w:rsidR="00622EBD" w:rsidRPr="000945F1" w:rsidRDefault="00000000" w:rsidP="00622EBD">
      <m:oMathPara>
        <m:oMath>
          <m:sSub>
            <m:sSubPr>
              <m:ctrlPr>
                <w:rPr>
                  <w:rFonts w:ascii="Cambria Math" w:hAnsi="Cambria Math"/>
                  <w:i/>
                </w:rPr>
              </m:ctrlPr>
            </m:sSubPr>
            <m:e>
              <m:r>
                <w:rPr>
                  <w:rFonts w:ascii="Cambria Math" w:hAnsi="Cambria Math"/>
                </w:rPr>
                <m:t>ϵpsi</m:t>
              </m:r>
            </m:e>
            <m:sub>
              <m:r>
                <w:rPr>
                  <w:rFonts w:ascii="Cambria Math" w:hAnsi="Cambria Math"/>
                </w:rPr>
                <m:t>ij</m:t>
              </m:r>
            </m:sub>
          </m:sSub>
          <m:r>
            <w:rPr>
              <w:rFonts w:ascii="Cambria Math" w:hAnsi="Cambria Math"/>
            </w:rPr>
            <m:t>=exp</m:t>
          </m:r>
          <m:d>
            <m:dPr>
              <m:ctrlPr>
                <w:rPr>
                  <w:rFonts w:ascii="Cambria Math" w:hAnsi="Cambria Math"/>
                  <w:i/>
                </w:rPr>
              </m:ctrlPr>
            </m:dPr>
            <m:e>
              <m:sSub>
                <m:sSubPr>
                  <m:ctrlPr>
                    <w:rPr>
                      <w:rFonts w:ascii="Cambria Math" w:hAnsi="Cambria Math"/>
                      <w:i/>
                    </w:rPr>
                  </m:ctrlPr>
                </m:sSubPr>
                <m:e>
                  <m:r>
                    <w:rPr>
                      <w:rFonts w:ascii="Cambria Math" w:hAnsi="Cambria Math"/>
                    </w:rPr>
                    <m:t>ζ</m:t>
                  </m:r>
                </m:e>
                <m:sub>
                  <m:r>
                    <w:rPr>
                      <w:rFonts w:ascii="Cambria Math" w:hAnsi="Cambria Math"/>
                    </w:rPr>
                    <m:t>j</m:t>
                  </m:r>
                </m:sub>
              </m:sSub>
              <m:r>
                <w:rPr>
                  <w:rFonts w:ascii="Cambria Math" w:hAnsi="Cambria Math"/>
                </w:rPr>
                <m:t>+</m:t>
              </m:r>
              <m:sSub>
                <m:sSubPr>
                  <m:ctrlPr>
                    <w:rPr>
                      <w:rFonts w:ascii="Cambria Math" w:hAnsi="Cambria Math"/>
                      <w:i/>
                    </w:rPr>
                  </m:ctrlPr>
                </m:sSubPr>
                <m:e>
                  <m:r>
                    <w:rPr>
                      <w:rFonts w:ascii="Cambria Math" w:hAnsi="Cambria Math"/>
                    </w:rPr>
                    <m:t>ϵsite</m:t>
                  </m:r>
                </m:e>
                <m:sub>
                  <m:r>
                    <w:rPr>
                      <w:rFonts w:ascii="Cambria Math" w:hAnsi="Cambria Math"/>
                    </w:rPr>
                    <m:t>ij</m:t>
                  </m:r>
                </m:sub>
              </m:sSub>
            </m:e>
          </m:d>
        </m:oMath>
      </m:oMathPara>
    </w:p>
    <w:p w14:paraId="700049B1" w14:textId="232A9F09" w:rsidR="00622EBD" w:rsidRPr="00B2287C" w:rsidRDefault="00622EBD" w:rsidP="00622EBD">
      <w:r w:rsidRPr="00B2287C">
        <w:t xml:space="preserve">The proportional group size </w:t>
      </w:r>
      <m:oMath>
        <m:r>
          <w:rPr>
            <w:rFonts w:ascii="Cambria Math" w:hAnsi="Cambria Math"/>
          </w:rPr>
          <m:t xml:space="preserve">j </m:t>
        </m:r>
      </m:oMath>
      <w:r w:rsidRPr="00B2287C">
        <w:t>at a given site</w:t>
      </w:r>
      <w:r>
        <w:t xml:space="preserve"> </w:t>
      </w:r>
      <m:oMath>
        <m:r>
          <w:rPr>
            <w:rFonts w:ascii="Cambria Math" w:hAnsi="Cambria Math"/>
          </w:rPr>
          <m:t>i</m:t>
        </m:r>
      </m:oMath>
      <w:r>
        <w:t xml:space="preserve"> was</w:t>
      </w:r>
      <w:r w:rsidRPr="00B2287C">
        <w:t xml:space="preserve"> </w:t>
      </w:r>
      <w:r w:rsidR="00BD5212" w:rsidRPr="00B2287C">
        <w:t>t</w:t>
      </w:r>
      <w:r w:rsidR="00BD5212">
        <w:t>herefore</w:t>
      </w:r>
      <w:r w:rsidR="00BD5212" w:rsidRPr="00B2287C">
        <w:t xml:space="preserve"> </w:t>
      </w:r>
      <w:r w:rsidRPr="00B2287C">
        <w:t>given by:</w:t>
      </w:r>
    </w:p>
    <w:p w14:paraId="5617EEBB" w14:textId="3D5F14D2" w:rsidR="00622EBD" w:rsidRPr="000945F1" w:rsidRDefault="00000000" w:rsidP="00622EBD">
      <w:pPr>
        <w:keepNext/>
      </w:pPr>
      <m:oMathPara>
        <m:oMath>
          <m:eqArr>
            <m:eqArrPr>
              <m:maxDist m:val="1"/>
              <m:ctrlPr>
                <w:rPr>
                  <w:rFonts w:ascii="Cambria Math" w:hAnsi="Cambria Math"/>
                  <w:i/>
                </w:rPr>
              </m:ctrlPr>
            </m:eqArrPr>
            <m:e>
              <m:sSub>
                <m:sSubPr>
                  <m:ctrlPr>
                    <w:rPr>
                      <w:rFonts w:ascii="Cambria Math" w:hAnsi="Cambria Math"/>
                      <w:i/>
                    </w:rPr>
                  </m:ctrlPr>
                </m:sSubPr>
                <m:e>
                  <m:r>
                    <w:rPr>
                      <w:rFonts w:ascii="Cambria Math" w:hAnsi="Cambria Math"/>
                    </w:rPr>
                    <m:t>g</m:t>
                  </m:r>
                </m:e>
                <m:sub>
                  <m:r>
                    <w:rPr>
                      <w:rFonts w:ascii="Cambria Math" w:hAnsi="Cambria Math"/>
                    </w:rPr>
                    <m:t>ij</m:t>
                  </m:r>
                </m:sub>
              </m:sSub>
              <m:r>
                <w:rPr>
                  <w:rFonts w:ascii="Cambria Math" w:hAnsi="Cambria Math"/>
                </w:rPr>
                <m:t xml:space="preserve">= </m:t>
              </m:r>
              <m:f>
                <m:fPr>
                  <m:ctrlPr>
                    <w:rPr>
                      <w:rFonts w:ascii="Cambria Math" w:hAnsi="Cambria Math"/>
                      <w:i/>
                    </w:rPr>
                  </m:ctrlPr>
                </m:fPr>
                <m:num>
                  <m:sSub>
                    <m:sSubPr>
                      <m:ctrlPr>
                        <w:rPr>
                          <w:rFonts w:ascii="Cambria Math" w:hAnsi="Cambria Math"/>
                          <w:i/>
                        </w:rPr>
                      </m:ctrlPr>
                    </m:sSubPr>
                    <m:e>
                      <m:r>
                        <w:rPr>
                          <w:rFonts w:ascii="Cambria Math" w:hAnsi="Cambria Math"/>
                        </w:rPr>
                        <m:t>ϵpsi</m:t>
                      </m:r>
                    </m:e>
                    <m:sub>
                      <m:r>
                        <w:rPr>
                          <w:rFonts w:ascii="Cambria Math" w:hAnsi="Cambria Math"/>
                        </w:rPr>
                        <m:t>ij</m:t>
                      </m:r>
                    </m:sub>
                  </m:sSub>
                </m:num>
                <m:den>
                  <m:r>
                    <w:rPr>
                      <w:rFonts w:ascii="Cambria Math" w:hAnsi="Cambria Math"/>
                    </w:rPr>
                    <m:t>sum</m:t>
                  </m:r>
                  <m:d>
                    <m:dPr>
                      <m:ctrlPr>
                        <w:rPr>
                          <w:rFonts w:ascii="Cambria Math" w:hAnsi="Cambria Math"/>
                          <w:i/>
                        </w:rPr>
                      </m:ctrlPr>
                    </m:dPr>
                    <m:e>
                      <m:sSub>
                        <m:sSubPr>
                          <m:ctrlPr>
                            <w:rPr>
                              <w:rFonts w:ascii="Cambria Math" w:hAnsi="Cambria Math"/>
                              <w:i/>
                            </w:rPr>
                          </m:ctrlPr>
                        </m:sSubPr>
                        <m:e>
                          <m:r>
                            <w:rPr>
                              <w:rFonts w:ascii="Cambria Math" w:hAnsi="Cambria Math"/>
                            </w:rPr>
                            <m:t>ϵpsi</m:t>
                          </m:r>
                        </m:e>
                        <m:sub>
                          <m:r>
                            <w:rPr>
                              <w:rFonts w:ascii="Cambria Math" w:hAnsi="Cambria Math"/>
                            </w:rPr>
                            <m:t>ij</m:t>
                          </m:r>
                        </m:sub>
                      </m:sSub>
                    </m:e>
                  </m:d>
                </m:den>
              </m:f>
              <m:r>
                <w:rPr>
                  <w:rFonts w:ascii="Cambria Math" w:hAnsi="Cambria Math"/>
                </w:rPr>
                <m:t>#5</m:t>
              </m:r>
            </m:e>
          </m:eqArr>
        </m:oMath>
      </m:oMathPara>
    </w:p>
    <w:p w14:paraId="5FD6DC03" w14:textId="442F7225" w:rsidR="00622EBD" w:rsidRDefault="00622EBD" w:rsidP="00622EBD">
      <w:r>
        <w:t xml:space="preserve">The parameter </w:t>
      </w:r>
      <m:oMath>
        <m:r>
          <w:rPr>
            <w:rFonts w:ascii="Cambria Math" w:hAnsi="Cambria Math"/>
          </w:rPr>
          <m:t>A</m:t>
        </m:r>
      </m:oMath>
      <w:r>
        <w:t xml:space="preserve"> </w:t>
      </w:r>
      <w:r w:rsidR="00371F0A">
        <w:t>was</w:t>
      </w:r>
      <w:r>
        <w:t xml:space="preserve"> the estimate of </w:t>
      </w:r>
      <w:r w:rsidR="00627454">
        <w:t>Hog deer</w:t>
      </w:r>
      <w:r>
        <w:t xml:space="preserve"> activity, defined as the proportion of a 24-hour day that animals were active</w:t>
      </w:r>
      <w:r w:rsidR="0062466F">
        <w:t xml:space="preserve">. </w:t>
      </w:r>
      <w:r>
        <w:t xml:space="preserve">Estimation of this parameter is required to account for availability bias, where individuals may temporarily be unavailable for detection due to changes in animal behaviour (e.g., resting) </w:t>
      </w:r>
      <w:sdt>
        <w:sdtPr>
          <w:rPr>
            <w:color w:val="000000"/>
          </w:rPr>
          <w:tag w:val="MENDELEY_CITATION_v3_eyJjaXRhdGlvbklEIjoiTUVOREVMRVlfQ0lUQVRJT05fODY5NGVlODQtNGY1MS00NTI0LWJjN2QtZTY0MTU5MzFkNDQ0IiwicHJvcGVydGllcyI6eyJub3RlSW5kZXgiOjB9LCJpc0VkaXRlZCI6ZmFsc2UsIm1hbnVhbE92ZXJyaWRlIjp7ImlzTWFudWFsbHlPdmVycmlkZGVuIjpmYWxzZSwiY2l0ZXByb2NUZXh0IjoiKENvcmxhdHRpIDxpPmV0IGFsLjwvaT4gMjAyMCkiLCJtYW51YWxPdmVycmlkZVRleHQiOiIifSwiY2l0YXRpb25JdGVtcyI6W3siaWQiOiI5NDA2NTI3MS04NmZiLTNmNDYtOWQxZS02Y2QzYzIzZTQ2NTgiLCJpdGVtRGF0YSI6eyJ0eXBlIjoiYXJ0aWNsZS1qb3VybmFsIiwiaWQiOiI5NDA2NTI3MS04NmZiLTNmNDYtOWQxZS02Y2QzYzIzZTQ2NTgiLCJ0aXRsZSI6IkEgZmllbGQgdGVzdCBvZiB1bmNvbnZlbnRpb25hbCBjYW1lcmEgdHJhcCBkaXN0YW5jZSBzYW1wbGluZyB0byBlc3RpbWF0ZSBhYnVuZGFuY2Ugb2YgbWFybW90IHBvcHVsYXRpb25zIiwiYXV0aG9yIjpbeyJmYW1pbHkiOiJDb3JsYXR0aSIsImdpdmVuIjoiTHVjYSIsInBhcnNlLW5hbWVzIjpmYWxzZSwiZHJvcHBpbmctcGFydGljbGUiOiIiLCJub24tZHJvcHBpbmctcGFydGljbGUiOiIifSx7ImZhbWlseSI6IlNpdmllcmkiLCJnaXZlbiI6IlN0ZWZhbm8iLCJwYXJzZS1uYW1lcyI6ZmFsc2UsImRyb3BwaW5nLXBhcnRpY2xlIjoiIiwibm9uLWRyb3BwaW5nLXBhcnRpY2xlIjoiIn0seyJmYW1pbHkiOiJTdWRvbHNrYSIsImdpdmVuIjoiQm9nbmEiLCJwYXJzZS1uYW1lcyI6ZmFsc2UsImRyb3BwaW5nLXBhcnRpY2xlIjoiIiwibm9uLWRyb3BwaW5nLXBhcnRpY2xlIjoiIn0seyJmYW1pbHkiOiJHaWFjb21lbGxpIiwiZ2l2ZW4iOiJTdGVmYW5vIiwicGFyc2UtbmFtZXMiOmZhbHNlLCJkcm9wcGluZy1wYXJ0aWNsZSI6IiIsIm5vbi1kcm9wcGluZy1wYXJ0aWNsZSI6IiJ9LHsiZmFtaWx5IjoiUGVkcm90dGkiLCJnaXZlbiI6Ikx1Y2EiLCJwYXJzZS1uYW1lcyI6ZmFsc2UsImRyb3BwaW5nLXBhcnRpY2xlIjoiIiwibm9uLWRyb3BwaW5nLXBhcnRpY2xlIjoiIn1dLCJjb250YWluZXItdGl0bGUiOiJXaWxkbGlmZSBCaW9sb2d5IiwiRE9JIjoiMTAuMjk4MS93bGIuMDA2NTIiLCJJU1NOIjoiMDkwOTYzOTYiLCJpc3N1ZWQiOnsiZGF0ZS1wYXJ0cyI6W1syMDIwXV19LCJwYWdlIjoiMS0xMSIsImFic3RyYWN0IjoiVGhlIGluY3JlYXNpbmcgdXNlIG9mIHJlbW90ZSBtb3Rpb24tc2Vuc2l0aXZlIHBob3RvZ3JhcGh5IHJlY2VudGx5IGxlZCB0byBhbiBleHRlbnNpb24gb2YgZGlzdGFuY2Ugc2FtcGxpbmcgKERTKSB0byBhY2NvbW1vZGF0ZSBjYW1lcmEgdHJhcCBkYXRhLiBDYW1lcmEgdHJhcCBkaXN0YW5jZSBzYW1wbGluZyAoQ1REUykgaGFzIGJlZW4gcHJvcG9zZWQgYXMgYSBwcm9taXNpbmcgdG9vbCB0byBlc3RpbWF0ZSBhbmltYWwgYWJ1bmRhbmNlLCBpZiB0ZW1wb3JhbGx5IGxpbWl0ZWQgYXZhaWxhYmlsaXR5IGZvciBkZXRlY3Rpb24gaXMgYWNjb3VudGVkIGZvci4gSG93ZXZlciwgdGhlIHBlcmZvcm1hbmNlIG9mIENURFMgaW4gZGlmZmVyZW50IGZpZWxkIHNpdHVhdGlvbnMsIGFuZCBpdHMgcmVsaWFiaWxpdHkgd2hlbiBzaW5nbGUgc3RpbGwgaW1hZ2VzIGFyZSB1c2VkIGluc3RlYWQgb2YgdmlkZW9zIG9yIGJ1cnN0cyBvZiBpbWFnZXMgcmVtYWluIHVudGVzdGVkLiBXZSB1c2VkIEFscGluZSBtYXJtb3RzIE1hcm1vdGEgbWFybW90YSBpbiB0aGUgU3RlbHZpbyBOYXRpb25hbCBQYXJrIChJdGFseSkgdG8gYWRkcmVzcyB0aHJlZSBhaW1zOiAxKSBjb21wYXJlIGVzdGltYXRlcyBvZiBhdmFpbGFiaWxpdHkgYmlhcy1jb3JyZWN0ZWQgQ1REUyB3aGVuIHVzaW5nIHNpbmdsZSBzdGlsbCBpbWFnZXMgd2l0aCBkaWZmZXJlbnQgc2V0LXVwcyB0byBkZWZpbmUgc2FtcGxpbmcgZWZmb3J0LiBGb3IgdGhlIMOi4oKsIHVzZXItbWFudWFsJyBzZXQtdXAgd2UgdXNlZCB2YWx1ZXMgb2YgzrggW2FuZ2xlIG9mIHZpZXddIGFuZCB0KiBbcmVjb3ZlcnkgdGltZSwgaS5lLiB0aGUgc2hvcnRlc3QgaW50ZXJ2YWwgYXQgd2hpY2ggYW4gYW5pbWFsIGNhbiBiZSBkZXRlY3RlZF0gc3BlY2lmaWVkIGJ5IHRoZSBjYW1lcmEgdXNlciBtYW51YWwuIEZvciB0aGUgw6LigqwgZW1waXJpY2FsJyBzZXQtdXAgd2UgZXN0aW1hdGVkIM64IGFuZCB0KiBlbXBpcmljYWxseS4gMikgQ29tcGFyZSBlc3RpbWF0ZXMgb2YgQ1REUyBhbmQgbGluZSBEUywgYm90aCBjb3JyZWN0ZWQgZm9yIGF2YWlsYWJpbGl0eSBiaWFzIGJhc2VkIG9uIG1hcm1vdCBiZWhhdmlvci4gMykgQ29tcGFyZSBlc3RpbWF0ZXMgb2YgQ1REUyBjb3JyZWN0ZWQgZm9yIGF2YWlsYWJpbGl0eSBiaWFzIHdpdGggZXN0aW1hdGVzIG9idGFpbmVkIHdpdGggY2FwdHVyZS1tYXJrLXJlY2FwdHVyZSAoQ01SKSwgYWNjb3VudGluZyBmb3IgdGhlIGVmZmVjdGl2ZSB0cmFwcGVkIGFyZWEuIE91ciByZXN1bHRzIHN1Z2dlc3QgdGhhdDogMSkgQ1REUyB3aXRoIMOi4oKsIHVzZXItbWFudWFsJyBzZXQtdXAgdW5kZXJlc3RpbWF0ZWQgcG9wdWxhdGlvbiBzaXplIGNvbXBhcmVkIHRvIHRoZSDDouKCrCBlbXBpcmljYWwnIHNldC11cDsgMikgw6LigqwgZW1waXJpY2FsJyBDVERTIGVzdGltYXRlcyB3ZXJlIHNpbWlsYXIgdG8gdGhvc2Ugb2YgbGluZSBEUywgYnV0IENURFMgaGFkIGxvd2VyIHByZWNpc2lvbjsgMykgYXZhaWxhYmlsaXR5IGJpYXMtY29ycmVjdGVkIENURFMgdW5kZXJlc3RpbWF0ZWQgYWJ1bmRhbmNlIGNvbXBhcmVkIHRvIENNUi4gQXNzZXNzaW5nIGNhbWVyYSBzZXR0aW5ncyBlbXBpcmljYWxseSBpcyBjcnVjaWFsIHRvIHJlZHVjZSBiaWFzIGluIENURFMgZXN0aW1hdG9ycyB3aGVuIHNpbmdsZSBzdGlsbCBpbWFnZXMgYXJlIHVzZWQuIFZpZGVvcyBzaG91bGQgYmUgcHJlZmVycmVkIGFzIHRoZXkgYWxsb3cgY2hvb3NpbmcgcHJlZGVmaW5lZCBzbmFwc2hvdCBtb21lbnRzIGFuZCBkbyBub3QgcmVseSBvbiBzZXR0aW5ncyB0aGF0IGNhbm5vdCBiZSBjaGFuZ2VkLiBPdmVyYWxsLCBvdXIgcmVzdWx0cyBzdXBwb3J0IHRoZSB1c2Ugb2YgQ1REUyBhcyBhbiBhbHRlcm5hdGl2ZSB0byBEUywgYWx0aG91Z2ggcHJvcGVyIGF2YWlsYWJpbGl0eS1iaWFzIGNvcnJlY3Rpb25zIGFuZCBtYW55IGNhbWVyYXMgYXJlIG5lZWRlZCB0byBlbnN1cmUgYWNjdXJhY3kgYW5kIGFjY2VwdGFibGUgcHJlY2lzaW9uLiIsImlzc3VlIjoiNCIsInZvbHVtZSI6IjIwMjAiLCJjb250YWluZXItdGl0bGUtc2hvcnQiOiJXaWxkbGlmZSBCaW9sIn0sImlzVGVtcG9yYXJ5IjpmYWxzZX1dfQ=="/>
          <w:id w:val="700518818"/>
          <w:placeholder>
            <w:docPart w:val="23FACC958ADC46A6853DEDE46C7A492B"/>
          </w:placeholder>
        </w:sdtPr>
        <w:sdtContent>
          <w:r w:rsidR="00C62F01">
            <w:t>(</w:t>
          </w:r>
          <w:proofErr w:type="spellStart"/>
          <w:r w:rsidR="00C62F01">
            <w:t>Corlatti</w:t>
          </w:r>
          <w:proofErr w:type="spellEnd"/>
          <w:r w:rsidR="00C62F01">
            <w:t xml:space="preserve"> </w:t>
          </w:r>
          <w:r w:rsidR="00C97D95" w:rsidRPr="00C97D95">
            <w:rPr>
              <w:iCs/>
            </w:rPr>
            <w:t>et al.</w:t>
          </w:r>
          <w:r w:rsidR="00C62F01">
            <w:t xml:space="preserve"> 2020)</w:t>
          </w:r>
        </w:sdtContent>
      </w:sdt>
      <w:r w:rsidR="0062466F">
        <w:t xml:space="preserve">. </w:t>
      </w:r>
      <w:r>
        <w:t>We estimated the proportion of a 24h day that individual deer were active by fitting a kernel density estimate to the image capture times from each deer image (</w:t>
      </w:r>
      <w:r w:rsidR="009B040F">
        <w:t xml:space="preserve">with time expressed </w:t>
      </w:r>
      <w:r>
        <w:t>in radians</w:t>
      </w:r>
      <w:r w:rsidR="009B040F">
        <w:t xml:space="preserve"> to reflect the daily activity cycle</w:t>
      </w:r>
      <w:r>
        <w:t>)</w:t>
      </w:r>
      <w:r w:rsidR="0062466F">
        <w:t xml:space="preserve">. </w:t>
      </w:r>
      <w:r>
        <w:t xml:space="preserve">The area under the kernel density estimate was used as the estimate of </w:t>
      </w:r>
      <m:oMath>
        <m:r>
          <w:rPr>
            <w:rFonts w:ascii="Cambria Math" w:hAnsi="Cambria Math"/>
          </w:rPr>
          <m:t>A</m:t>
        </m:r>
      </m:oMath>
      <w:r>
        <w:t xml:space="preserve"> </w:t>
      </w:r>
      <w:sdt>
        <w:sdtPr>
          <w:rPr>
            <w:color w:val="000000"/>
          </w:rPr>
          <w:tag w:val="MENDELEY_CITATION_v3_eyJjaXRhdGlvbklEIjoiTUVOREVMRVlfQ0lUQVRJT05fZTYyY2I2OWUtMTZlZi00N2M3LTgzNTctYTc2ZTBiZTk3ODY3IiwicHJvcGVydGllcyI6eyJub3RlSW5kZXgiOjB9LCJpc0VkaXRlZCI6ZmFsc2UsIm1hbnVhbE92ZXJyaWRlIjp7ImlzTWFudWFsbHlPdmVycmlkZGVuIjpmYWxzZSwiY2l0ZXByb2NUZXh0IjoiKFJvd2NsaWZmZSA8aT5ldCBhbC48L2k+IDIwMTQpIiwibWFudWFsT3ZlcnJpZGVUZXh0IjoiIn0sImNpdGF0aW9uSXRlbXMiOlt7ImlkIjoiZDY4ZWQyZWMtZTAzZC0zNWViLWI1ODUtYWY5NThmMjNhZDdhIiwiaXRlbURhdGEiOnsidHlwZSI6ImFydGljbGUtam91cm5hbCIsImlkIjoiZDY4ZWQyZWMtZTAzZC0zNWViLWI1ODUtYWY5NThmMjNhZDdhIiwidGl0bGUiOiJRdWFudGlmeWluZyBsZXZlbHMgb2YgYW5pbWFsIGFjdGl2aXR5IHVzaW5nIGNhbWVyYSB0cmFwIGRhdGEiLCJhdXRob3IiOlt7ImZhbWlseSI6IlJvd2NsaWZmZSIsImdpdmVuIjoiSi4gTWFyY3VzIiwicGFyc2UtbmFtZXMiOmZhbHNlLCJkcm9wcGluZy1wYXJ0aWNsZSI6IiIsIm5vbi1kcm9wcGluZy1wYXJ0aWNsZSI6IiJ9LHsiZmFtaWx5IjoiS2F5cyIsImdpdmVuIjoiUm9sYW5kIiwicGFyc2UtbmFtZXMiOmZhbHNlLCJkcm9wcGluZy1wYXJ0aWNsZSI6IiIsIm5vbi1kcm9wcGluZy1wYXJ0aWNsZSI6IiJ9LHsiZmFtaWx5IjoiS3JhbnN0YXViZXIiLCJnaXZlbiI6IkJhcnQiLCJwYXJzZS1uYW1lcyI6ZmFsc2UsImRyb3BwaW5nLXBhcnRpY2xlIjoiIiwibm9uLWRyb3BwaW5nLXBhcnRpY2xlIjoiIn0seyJmYW1pbHkiOiJDYXJib25lIiwiZ2l2ZW4iOiJDaHJpcyIsInBhcnNlLW5hbWVzIjpmYWxzZSwiZHJvcHBpbmctcGFydGljbGUiOiIiLCJub24tZHJvcHBpbmctcGFydGljbGUiOiIifSx7ImZhbWlseSI6IkphbnNlbiIsImdpdmVuIjoiUGF0cmljayBBLiIsInBhcnNlLW5hbWVzIjpmYWxzZSwiZHJvcHBpbmctcGFydGljbGUiOiIiLCJub24tZHJvcHBpbmctcGFydGljbGUiOiIifV0sImNvbnRhaW5lci10aXRsZSI6Ik1ldGhvZHMgaW4gRWNvbG9neSBhbmQgRXZvbHV0aW9uIiwiZWRpdG9yIjpbeyJmYW1pbHkiOiJGaXNoZXIiLCJnaXZlbiI6IkRpYW5hIiwicGFyc2UtbmFtZXMiOmZhbHNlLCJkcm9wcGluZy1wYXJ0aWNsZSI6IiIsIm5vbi1kcm9wcGluZy1wYXJ0aWNsZSI6IiJ9XSwiRE9JIjoiMTAuMTExMS8yMDQxLTIxMFguMTIyNzgiLCJJU1NOIjoiMjA0MTIxMFgiLCJVUkwiOiJodHRwczovL29ubGluZWxpYnJhcnkud2lsZXkuY29tL2RvaS8xMC4xMTExLzIwNDEtMjEwWC4xMjI3OCIsImlzc3VlZCI6eyJkYXRlLXBhcnRzIjpbWzIwMTQsMTFdXX0sInBhZ2UiOiIxMTcwLTExNzkiLCJhYnN0cmFjdCI6IjEuIEFjdGl2aXR5IGxldmVsICh0aGUgcHJvcG9ydGlvbiBvZiB0aW1lIHRoYXQgYW5pbWFscyBzcGVuZCBhY3RpdmUpIGlzIGEgYmVoYXZpb3VyYWwgYW5kIGVjb2xvZ2ljYWwgbWV0cmljIHRoYXQgY2FuIHByb3ZpZGUgYW4gaW5kaWNhdG9yIG9mIGVuZXJnZXRpY3MsIGZvcmFnaW5nIGVmZm9ydCBhbmQgZXhwb3N1cmUgdG8gcmlzay4gSG93ZXZlciwgYWN0aXZpdHkgbGV2ZWwgaXMgcG9vcmx5IGtub3duIGZvciBmcmVlLWxpdmluZyBhbmltYWxzIGJlY2F1c2UgaXQgaXMgZGlmZmljdWx0IHRvIHF1YW50aWZ5IGFjdGl2aXR5IGluIHRoZSBmaWVsZCBpbiBhIGNvbnNpc3RlbnQsIGNvc3QtZWZmZWN0aXZlIGFuZCBub24taW52YXNpdmV3YXkuIDIuIFRoaXMgYXJ0aWNsZSBwcmVzZW50cyBhIG5ld21ldGhvZCB0byBlc3RpbWF0ZSBhY3Rpdml0eSBsZXZlbCB3aXRoIHRpbWUtb2YtZGV0ZWN0aW9uIGRhdGEgZnJvbSBjYW1lcmEgdHJhcHMgKG9yIG1vcmUgZ2VuZXJhbGx5IGFueSByZW1vdGUgc2Vuc29ycyksIGZpdHRpbmcgYSBmbGV4aWJsZSBjaXJjdWxhciBkaXN0cmlidXRpb24gdG8gdGhlc2UgZGF0YSB0byBkZXNjcmliZSB0aGUgdW5kZXJseWluZyBhY3Rpdml0eSBzY2hlZHVsZSwgYW5kIGNhbGN1bGF0aW5nIG92ZXJhbGwgcHJvcG9ydGlvbiBvZiB0aW1lIGFjdGl2ZSBmcm9tIHRoaXMuIDMuIFVzaW5nIHNpbXVsYXRpb25zIGFuZCBhIGNhc2Ugc3R1ZHkgZm9yIGEgcmFuZ2Ugb2Ygc21hbGwtIHRvIG1lZGl1bS1zaXplZCBtYW1tYWwgc3BlY2llcywgd2UgZmluZCB0aGF0IGFjdGl2LSBpdHkgbGV2ZWwgY2FuIHJlbGlhYmx5IGJlIGVzdGltYXRlZCB1c2luZyB0aGUgbmV3bWV0aG9kLiA0LiBUaGUgbWV0aG9kIGRlcGVuZHMgb24gdGhlIGtleSBhc3N1bXB0aW9uIHRoYXQgYWxsIGluZGl2aWR1YWxzIGluIHRoZSBzYW1wbGVkIHBvcHVsYXRpb24gYXJlIGFjdGl2ZSBhdCB0aGUgcGVhayBvZiB0aGUgZGFpbHkgYWN0aXZpdHkgY3ljbGUuIFdlIHByb3ZpZGUgdGhlb3JldGljYWwgYW5kIGVtcGlyaWNhbCBldmlkZW5jZSBzdWdnZXN0aW5nIHRoYXQgdGhpcyBhc3N1bXB0aW9uIGlzIGxpa2VseSB0byBiZW1ldCBmb3JtYW55IHNwZWNpZXMsIGJ1dG1heSBiZSBsZXNzIGxpa2VseSBtZXQgaW4gbGFyZ2UgcHJlZGF0b3JzLCBvciBpbiBoaWdoLWxhdGl0dWRld2ludGVycy5GdXJ0aGVyIHJlc2VhcmNoIGlzIG5lZWRlZCB0byBlc3RhYmxpc2ggc3Ryb25nZXIgZXZpZGVuY2Ugb24gdGhlIHZhbGlkaXR5IG9mIHRoaXMgYXNzdW1wdGlvbiBpbiBzcGVjaWZpYyBjYXNlczsgaG93ZXZlciwgdGhlIGFwcHJvYWNoIGhhcyB0aGUgcG90ZW50aWFsIHRvIHByb3ZpZGUgYW4gZWZmZWN0aXZlLCBub24taW52YXNpdmUgYWx0ZXJuYXRpdmUgdG8gZXhpc3RpbmcgbWV0aG9kcyBmb3IgcXVhbnRpZnlpbmcgcG9wdWxhdGlvbiBhY3Rpdml0eSBsZXZlbHMuIiwiaXNzdWUiOiIxMSIsInZvbHVtZSI6IjUiLCJjb250YWluZXItdGl0bGUtc2hvcnQiOiJNZXRob2RzIEVjb2wgRXZvbCJ9LCJpc1RlbXBvcmFyeSI6ZmFsc2V9XX0="/>
          <w:id w:val="-2142720696"/>
          <w:placeholder>
            <w:docPart w:val="23FACC958ADC46A6853DEDE46C7A492B"/>
          </w:placeholder>
        </w:sdtPr>
        <w:sdtContent>
          <w:r w:rsidR="00C62F01">
            <w:t>(</w:t>
          </w:r>
          <w:proofErr w:type="spellStart"/>
          <w:r w:rsidR="00C62F01">
            <w:t>Rowcliffe</w:t>
          </w:r>
          <w:proofErr w:type="spellEnd"/>
          <w:r w:rsidR="00C62F01">
            <w:t xml:space="preserve"> </w:t>
          </w:r>
          <w:r w:rsidR="00C97D95" w:rsidRPr="00C97D95">
            <w:rPr>
              <w:iCs/>
            </w:rPr>
            <w:t>et al.</w:t>
          </w:r>
          <w:r w:rsidR="00C62F01">
            <w:t xml:space="preserve"> 2014)</w:t>
          </w:r>
        </w:sdtContent>
      </w:sdt>
      <w:r>
        <w:t>. Additionally, we removed snapshot moments where deer were involved in behaviour that might bias density estimates (</w:t>
      </w:r>
      <w:proofErr w:type="gramStart"/>
      <w:r>
        <w:t>e.g.</w:t>
      </w:r>
      <w:proofErr w:type="gramEnd"/>
      <w:r>
        <w:t xml:space="preserve"> interaction with camera/markers). Since CTDS estimates of animal density are based on encounter rates of individuals in cameras at each snapshot moment, changes in animal behaviour that affect movement rates can cause bias in density estimates</w:t>
      </w:r>
      <w:r w:rsidR="00A31919">
        <w:t xml:space="preserve"> </w:t>
      </w:r>
      <w:sdt>
        <w:sdtPr>
          <w:tag w:val="MENDELEY_CITATION_v3_eyJjaXRhdGlvbklEIjoiTUVOREVMRVlfQ0lUQVRJT05fZjM3NzBkNGItOTZlMS00ZGI0LThiMWMtMjFlNjgyMTVhMjY3IiwicHJvcGVydGllcyI6eyJub3RlSW5kZXgiOjB9LCJpc0VkaXRlZCI6ZmFsc2UsIm1hbnVhbE92ZXJyaWRlIjp7ImlzTWFudWFsbHlPdmVycmlkZGVuIjpmYWxzZSwiY2l0ZXByb2NUZXh0IjoiKEhlbnJpY2ggPGk+ZXQgYWwuPC9pPiAyMDIyKSIsIm1hbnVhbE92ZXJyaWRlVGV4dCI6IiJ9LCJjaXRhdGlvbkl0ZW1zIjpbeyJpZCI6IjY5ZjcyMDg2LTNjMGUtM2UwZi1iODZlLWYzYTM4YTlmOGE2MiIsIml0ZW1EYXRhIjp7InR5cGUiOiJhcnRpY2xlLWpvdXJuYWwiLCJpZCI6IjY5ZjcyMDg2LTNjMGUtM2UwZi1iODZlLWYzYTM4YTlmOGE2MiIsInRpdGxlIjoiRGVlciBCZWhhdmlvciBBZmZlY3RzIERlbnNpdHkgRXN0aW1hdGVzIFdpdGggQ2FtZXJhIFRyYXBzLCBidXQgSXMgT3V0d2VpZ2hlZCBieSBTcGF0aWFsIFZhcmlhYmlsaXR5IiwiYXV0aG9yIjpbeyJmYW1pbHkiOiJIZW5yaWNoIiwiZ2l2ZW4iOiJNYWlrIiwicGFyc2UtbmFtZXMiOmZhbHNlLCJkcm9wcGluZy1wYXJ0aWNsZSI6IiIsIm5vbi1kcm9wcGluZy1wYXJ0aWNsZSI6IiJ9LHsiZmFtaWx5IjoiSGFydGlnIiwiZ2l2ZW4iOiJGbG9yaWFuIiwicGFyc2UtbmFtZXMiOmZhbHNlLCJkcm9wcGluZy1wYXJ0aWNsZSI6IiIsIm5vbi1kcm9wcGluZy1wYXJ0aWNsZSI6IiJ9LHsiZmFtaWx5IjoiRG9ybWFubiIsImdpdmVuIjoiQ2Fyc3RlbiBGLiIsInBhcnNlLW5hbWVzIjpmYWxzZSwiZHJvcHBpbmctcGFydGljbGUiOiIiLCJub24tZHJvcHBpbmctcGFydGljbGUiOiIifSx7ImZhbWlseSI6IkvDvGhsIiwiZ2l2ZW4iOiJIamFsbWFyIFMuIiwicGFyc2UtbmFtZXMiOmZhbHNlLCJkcm9wcGluZy1wYXJ0aWNsZSI6IiIsIm5vbi1kcm9wcGluZy1wYXJ0aWNsZSI6IiJ9LHsiZmFtaWx5IjoiUGV0ZXJzIiwiZ2l2ZW4iOiJXaWJrZSIsInBhcnNlLW5hbWVzIjpmYWxzZSwiZHJvcHBpbmctcGFydGljbGUiOiIiLCJub24tZHJvcHBpbmctcGFydGljbGUiOiIifSx7ImZhbWlseSI6IkZyYW5rZSIsImdpdmVuIjoiRnJlZGVyaWsiLCJwYXJzZS1uYW1lcyI6ZmFsc2UsImRyb3BwaW5nLXBhcnRpY2xlIjoiIiwibm9uLWRyb3BwaW5nLXBhcnRpY2xlIjoiIn0seyJmYW1pbHkiOiJQZXRlcmthIiwiZ2l2ZW4iOiJUb23DocWhIiwicGFyc2UtbmFtZXMiOmZhbHNlLCJkcm9wcGluZy1wYXJ0aWNsZSI6IiIsIm5vbi1kcm9wcGluZy1wYXJ0aWNsZSI6IiJ9LHsiZmFtaWx5IjoixaB1c3RyIiwiZ2l2ZW4iOiJQYXZlbCIsInBhcnNlLW5hbWVzIjpmYWxzZSwiZHJvcHBpbmctcGFydGljbGUiOiIiLCJub24tZHJvcHBpbmctcGFydGljbGUiOiIifSx7ImZhbWlseSI6IkhldXJpY2giLCJnaXZlbiI6Ik1hcmNvIiwicGFyc2UtbmFtZXMiOmZhbHNlLCJkcm9wcGluZy1wYXJ0aWNsZSI6IiIsIm5vbi1kcm9wcGluZy1wYXJ0aWNsZSI6IiJ9XSwiY29udGFpbmVyLXRpdGxlIjoiRnJvbnRpZXJzIGluIEVjb2xvZ3kgYW5kIEV2b2x1dGlvbiIsImNvbnRhaW5lci10aXRsZS1zaG9ydCI6IkZyb250IEVjb2wgRXZvbCIsIkRPSSI6IjEwLjMzODkvZmV2by4yMDIyLjg4MTUwMiIsImlzc3VlZCI6eyJkYXRlLXBhcnRzIjpbWzIwMjIsNSwxOF1dfSwiYWJzdHJhY3QiOiJEZW5zaXR5IGlzIGEga2V5IHRyYWl0IG9mIHBvcHVsYXRpb25zIGFuZCBhbiBlc3NlbnRpYWwgcGFyYW1ldGVyIGluIGVjb2xvZ2ljYWwgcmVzZWFyY2gsIHdpbGRsaWZlIGNvbnNlcnZhdGlvbiBhbmQgbWFuYWdlbWVudC4gU2V2ZXJhbCBtb2RlbHMgaGF2ZSBiZWVuIGRldmVsb3BlZCB0byBlc3RpbWF0ZSBwb3B1bGF0aW9uIGRlbnNpdHkgYmFzZWQgb24gY2FtZXJhIHRyYXBwaW5nIGRhdGEsIGluY2x1ZGluZyB0aGUgcmFuZG9tIGVuY291bnRlciBtb2RlbCAoUkVNKSBhbmQgY2FtZXJhIHRyYXAgZGlzdGFuY2Ugc2FtcGxpbmcgKENURFMpLiBCb3RoIG1vZGVscyBuZWVkIHRvIGFjY291bnQgZm9yIHZhcmlhdGlvbiBpbiBhbmltYWwgYmVoYXZpb3IgdGhhdCBkZXBlbmRzLCBmb3IgZXhhbXBsZSwgb24gdGhlIHNwZWNpZXMgYW5kIHNleCBvZiB0aGUgYW5pbWFscyBhbG9uZyB3aXRoIHRlbXBvcmFsbHkgdmFyeWluZyBlbnZpcm9ubWVudGFsIGZhY3RvcnMuIFdlIGV4YW1pbmVkIHdoZXRoZXIgdGhlIGRlbnNpdHkgZXN0aW1hdGVzIG9mIFJFTSBhbmQgQ1REUyBjYW4gYmUgaW1wcm92ZWQgZm9yIEV1cm9wZeKAmXMgbW9zdCBudW1lcm91cyBkZWVyIHNwZWNpZXMsIGJ5IGFkanVzdGluZyB0aGUgYmVoYXZpb3ItcmVsYXRlZCBtb2RlbCBwYXJhbWV0ZXJzIHBlciBzcGVjaWVzIGFuZCBhY2NvdW50aW5nIGZvciBkaWZmZXJlbmNlcyBpbiBtb3ZlbWVudCBzcGVlZHMgYmV0d2VlbiBzZXhlcywgc2Vhc29ucywgYW5kIHllYXJzLiBPdXIgcmVzdWx0cyBzaG93ZWQgdGhhdCBiaWFzIHRocm91Z2ggaW5hZGVxdWF0ZSBjb25zaWRlcmF0aW9uIG9mIGFuaW1hbCBiZWhhdmlvciB3YXMgZXhjZWVkZWQgYnkgdGhlIHVuY2VydGFpbnR5IG9mIHRoZSBkZW5zaXR5IGVzdGltYXRlcywgd2hpY2ggd2FzIG1haW5seSBpbmZsdWVuY2VkIGJ5IHZhcmlhdGlvbiBpbiB0aGUgbnVtYmVyIG9mIGluZGVwZW5kZW50IG9ic2VydmF0aW9ucyBiZXR3ZWVuIGNhbWVyYSB0cmFwIGxvY2F0aW9ucy4gVGhlIG5lZ2xlY3Rpb24gb2Ygc2Vhc29uYWwgYW5kIGFubnVhbCBkaWZmZXJlbmNlcyBpbiBtb3ZlbWVudCBzcGVlZCBlc3RpbWF0ZXMgZm9yIFJFTSBvdmVyZXN0aW1hdGVkIGRlbnNpdGllcyBvZiByZWQgZGVlciBpbiBhdXR1bW4gYW5kIHNwcmluZyBieSBjYS4gMTQlLiBUaGlzIEdQUyB0ZWxlbWV0cnktZGVyaXZlZCBwYXJhbWV0ZXIgd2FzIGZvdW5kIHRvIGJlIG1vc3QgcHJvYmxlbWF0aWMgZm9yIHJvZSBkZWVyIGZlbWFsZXMgaW4gc3VtbWVyIGFuZCBzcHJpbmcgd2hlbiBtb3ZlbWVudCBiZWhhdmlvciB3YXMgY2hhcmFjdGVyaXplZCBieSBzbWFsbC1zY2FsZSBkaXNwbGFjZW1lbnRzIHJlbGF0aXZlIHRvIHRoZSBpbnRlcnZhbHMgb2YgdGhlIEdQUyBmaXhlcy4gSW4gQ1REUywgZGVuc2l0eSBlc3RpbWF0ZXMgb2YgcmVkIGRlZXIgaW1wcm92ZWQgZm9yZW1vc3QgdGhyb3VnaCB0aGUgY29uc2lkZXJhdGlvbiBvZiBiZWhhdmlvcmFsIHJlYWN0aW9ucyB0byB0aGUgY2FtZXJhIHRyYXBzIChhdm9pZGluZyBiaWFzIG9mIG1heC4gMTklKSwgd2hpbGUgc3BlY2llcy1zcGVjaWZpYyBkZWxheXMgYmV0d2VlbiBwaG90b3MgaGFkIGEgbGFyZ2VyIGVmZmVjdCBmb3Igcm9lIGRlZXIuIEluIGdlbmVyYWwsIHRoZSBhcHBsaWNhYmlsaXR5IG9mIGJvdGggUkVNIGFuZCBDVERTIHdvdWxkIHByb2ZpdCBwcm9mb3VuZGx5IGZyb20gaW1wcm92ZW1lbnRzIGluIHRoZWlyIHByZWNpc2lvbiBhbG9uZyB3aXRoIHRoZSByZWR1Y3Rpb24gaW4gYmlhcyBhY2hpZXZlZCBieSBleHBsb2l0aW5nIHRoZSBhdmFpbGFibGUgaW5mb3JtYXRpb24gb24gYW5pbWFsIGJlaGF2aW9yIGluIHRoZSBjYW1lcmEgdHJhcCBkYXRhLiIsInB1Ymxpc2hlciI6IkZyb250aWVycyBNZWRpYSBTQSIsInZvbHVtZSI6IjEwIn0sImlzVGVtcG9yYXJ5IjpmYWxzZX1dfQ=="/>
          <w:id w:val="-218978023"/>
          <w:placeholder>
            <w:docPart w:val="DefaultPlaceholder_-1854013440"/>
          </w:placeholder>
        </w:sdtPr>
        <w:sdtContent>
          <w:r w:rsidR="00C62F01">
            <w:t xml:space="preserve">(Henrich </w:t>
          </w:r>
          <w:r w:rsidR="00C97D95" w:rsidRPr="00C97D95">
            <w:rPr>
              <w:iCs/>
            </w:rPr>
            <w:t>et al.</w:t>
          </w:r>
          <w:r w:rsidR="00C62F01">
            <w:t xml:space="preserve"> 2022)</w:t>
          </w:r>
        </w:sdtContent>
      </w:sdt>
      <w:r w:rsidR="005E27C3">
        <w:t xml:space="preserve">. </w:t>
      </w:r>
    </w:p>
    <w:p w14:paraId="2CC56E1B" w14:textId="6BB411A2" w:rsidR="00622EBD" w:rsidRDefault="0000685C" w:rsidP="00B65B32">
      <w:pPr>
        <w:pStyle w:val="Heading3-Numbered"/>
      </w:pPr>
      <w:bookmarkStart w:id="38" w:name="_Toc145076597"/>
      <w:bookmarkStart w:id="39" w:name="_Toc156808422"/>
      <w:r>
        <w:t xml:space="preserve">Predictions of </w:t>
      </w:r>
      <w:r w:rsidR="00627454">
        <w:t>Hog deer</w:t>
      </w:r>
      <w:r>
        <w:t xml:space="preserve"> abundance</w:t>
      </w:r>
      <w:bookmarkEnd w:id="38"/>
      <w:bookmarkEnd w:id="39"/>
      <w:r w:rsidR="00622EBD">
        <w:t xml:space="preserve"> </w:t>
      </w:r>
    </w:p>
    <w:p w14:paraId="77CEA350" w14:textId="28379A49" w:rsidR="0000685C" w:rsidRDefault="00D30785" w:rsidP="00622EBD">
      <w:r>
        <w:t>Following selection of the detection function with the most support, w</w:t>
      </w:r>
      <w:r w:rsidR="00622EBD">
        <w:t xml:space="preserve">e </w:t>
      </w:r>
      <w:r w:rsidR="0000685C">
        <w:t>fitted</w:t>
      </w:r>
      <w:r w:rsidR="00622EBD">
        <w:t xml:space="preserve"> models </w:t>
      </w:r>
      <w:r>
        <w:t xml:space="preserve">describing the spatial variation in </w:t>
      </w:r>
      <w:r w:rsidR="00627454">
        <w:t>Hog deer</w:t>
      </w:r>
      <w:r>
        <w:t xml:space="preserve"> abundance</w:t>
      </w:r>
      <w:r w:rsidR="00622EBD">
        <w:t xml:space="preserve">. </w:t>
      </w:r>
      <w:r w:rsidR="0000685C">
        <w:t>A total of six model</w:t>
      </w:r>
      <w:r w:rsidR="008571B5">
        <w:t>s</w:t>
      </w:r>
      <w:r w:rsidR="0000685C">
        <w:t xml:space="preserve"> were fitted that </w:t>
      </w:r>
      <w:r w:rsidR="00622EBD">
        <w:t xml:space="preserve">varied in their combination of fixed and random effects. All models included covariates (or a subset) that we deemed to potentially be informative in predicting spatial variation in </w:t>
      </w:r>
      <w:r w:rsidR="00627454">
        <w:t>Hog deer</w:t>
      </w:r>
      <w:r w:rsidR="00622EBD">
        <w:t xml:space="preserve"> distribution and abundance</w:t>
      </w:r>
      <w:r w:rsidR="0000685C">
        <w:t xml:space="preserve"> (Table 1)</w:t>
      </w:r>
      <w:r w:rsidR="00622EBD">
        <w:t>. Comparison</w:t>
      </w:r>
      <w:r w:rsidR="00187B20">
        <w:t>s</w:t>
      </w:r>
      <w:r w:rsidR="00622EBD">
        <w:t xml:space="preserve"> </w:t>
      </w:r>
      <w:r w:rsidR="009B040F">
        <w:t xml:space="preserve">of the predictive performance </w:t>
      </w:r>
      <w:r w:rsidR="00622EBD">
        <w:t xml:space="preserve">of these models were conducted using </w:t>
      </w:r>
      <w:r w:rsidR="009B040F">
        <w:t xml:space="preserve">approximate </w:t>
      </w:r>
      <w:r w:rsidR="00622EBD">
        <w:t xml:space="preserve">leave-one-out cross validation (loo-CV) </w:t>
      </w:r>
      <w:sdt>
        <w:sdtPr>
          <w:rPr>
            <w:color w:val="000000"/>
          </w:rPr>
          <w:tag w:val="MENDELEY_CITATION_v3_eyJjaXRhdGlvbklEIjoiTUVOREVMRVlfQ0lUQVRJT05fNzlkODY2NTEtNWNmMS00ZWZjLWI0MGEtOWI0MTc5Zjg3MzE4IiwicHJvcGVydGllcyI6eyJub3RlSW5kZXgiOjB9LCJpc0VkaXRlZCI6ZmFsc2UsIm1hbnVhbE92ZXJyaWRlIjp7ImlzTWFudWFsbHlPdmVycmlkZGVuIjpmYWxzZSwiY2l0ZXByb2NUZXh0IjoiKFZlaHRhcmkgPGk+ZXQgYWwuPC9pPiAyMDIwKSIsIm1hbnVhbE92ZXJyaWRlVGV4dCI6IiJ9LCJjaXRhdGlvbkl0ZW1zIjpbeyJpZCI6ImU2MjFiMTFkLWJjZGMtMzNkOS1iOWNlLWVjN2FlYmQ4ZGNmZiIsIml0ZW1EYXRhIjp7InR5cGUiOiJhcnRpY2xlIiwiaWQiOiJlNjIxYjExZC1iY2RjLTMzZDktYjljZS1lYzdhZWJkOGRjZmYiLCJ0aXRsZSI6ImxvbzogRWZmaWNpZW50IGxlYXZlLW9uZS1vdXQgY3Jvc3MtdmFsaWRhdGlvbiBhbmQgV0FJQyBmb3IgQmF5ZXNpYW4gbW9kZWxzIiwiYXV0aG9yIjpbeyJmYW1pbHkiOiJWZWh0YXJpIiwiZ2l2ZW4iOiJBa2kiLCJwYXJzZS1uYW1lcyI6ZmFsc2UsImRyb3BwaW5nLXBhcnRpY2xlIjoiIiwibm9uLWRyb3BwaW5nLXBhcnRpY2xlIjoiIn0seyJmYW1pbHkiOiJHYWJyeSIsImdpdmVuIjoiSm9uYWgiLCJwYXJzZS1uYW1lcyI6ZmFsc2UsImRyb3BwaW5nLXBhcnRpY2xlIjoiIiwibm9uLWRyb3BwaW5nLXBhcnRpY2xlIjoiIn0seyJmYW1pbHkiOiJNYWdudXNzb24iLCJnaXZlbiI6Ik1hbnMiLCJwYXJzZS1uYW1lcyI6ZmFsc2UsImRyb3BwaW5nLXBhcnRpY2xlIjoiIiwibm9uLWRyb3BwaW5nLXBhcnRpY2xlIjoiIn0seyJmYW1pbHkiOiJZYW8iLCJnaXZlbiI6Ill1bGluZyIsInBhcnNlLW5hbWVzIjpmYWxzZSwiZHJvcHBpbmctcGFydGljbGUiOiIiLCJub24tZHJvcHBpbmctcGFydGljbGUiOiIifSx7ImZhbWlseSI6IkLDvHJrbmVyIiwiZ2l2ZW4iOiJQYXVsLUNocmlzdGlhbiIsInBhcnNlLW5hbWVzIjpmYWxzZSwiZHJvcHBpbmctcGFydGljbGUiOiIiLCJub24tZHJvcHBpbmctcGFydGljbGUiOiIifSx7ImZhbWlseSI6IlBhYW5hbmVuIiwiZ2l2ZW4iOiJUb3BpIiwicGFyc2UtbmFtZXMiOmZhbHNlLCJkcm9wcGluZy1wYXJ0aWNsZSI6IiIsIm5vbi1kcm9wcGluZy1wYXJ0aWNsZSI6IiJ9LHsiZmFtaWx5IjoiR2VsbWFuIiwiZ2l2ZW4iOiJBbmRyZXciLCJwYXJzZS1uYW1lcyI6ZmFsc2UsImRyb3BwaW5nLXBhcnRpY2xlIjoiIiwibm9uLWRyb3BwaW5nLXBhcnRpY2xlIjoiIn1dLCJVUkwiOiJodHRwczovL21jLXN0YW4ub3JnL2xvby8iLCJpc3N1ZWQiOnsiZGF0ZS1wYXJ0cyI6W1syMDIwXV19LCJjb250YWluZXItdGl0bGUtc2hvcnQiOiIifSwiaXNUZW1wb3JhcnkiOmZhbHNlfV19"/>
          <w:id w:val="-1326888562"/>
          <w:placeholder>
            <w:docPart w:val="B66B2ACC638B42279A5520FC6C846F0E"/>
          </w:placeholder>
        </w:sdtPr>
        <w:sdtContent>
          <w:r w:rsidR="00C62F01">
            <w:t>(</w:t>
          </w:r>
          <w:proofErr w:type="spellStart"/>
          <w:r w:rsidR="00C62F01">
            <w:t>Vehtari</w:t>
          </w:r>
          <w:proofErr w:type="spellEnd"/>
          <w:r w:rsidR="00C62F01">
            <w:t xml:space="preserve"> </w:t>
          </w:r>
          <w:r w:rsidR="00C97D95" w:rsidRPr="00C97D95">
            <w:rPr>
              <w:iCs/>
            </w:rPr>
            <w:t>et al.</w:t>
          </w:r>
          <w:r w:rsidR="00C62F01">
            <w:t xml:space="preserve"> 2020)</w:t>
          </w:r>
        </w:sdtContent>
      </w:sdt>
      <w:r w:rsidR="00622EBD">
        <w:t xml:space="preserve">. </w:t>
      </w:r>
      <w:r w:rsidR="009B040F">
        <w:t>Based on the relative values of loo-CV</w:t>
      </w:r>
      <w:r w:rsidR="00622EBD">
        <w:t xml:space="preserve"> </w:t>
      </w:r>
      <w:r w:rsidR="009B040F">
        <w:t xml:space="preserve">for each </w:t>
      </w:r>
      <w:r w:rsidR="00622EBD">
        <w:t>of these models and the results of a range of posterior predictive checks</w:t>
      </w:r>
      <w:r w:rsidR="00632090">
        <w:t>,</w:t>
      </w:r>
      <w:r w:rsidR="00622EBD">
        <w:t xml:space="preserve"> we chose a single mode</w:t>
      </w:r>
      <w:r w:rsidR="0000685C">
        <w:t xml:space="preserve">l to predict </w:t>
      </w:r>
      <w:r w:rsidR="00627454">
        <w:t>Hog deer</w:t>
      </w:r>
      <w:r w:rsidR="0000685C">
        <w:t xml:space="preserve"> abundance across the Gippsland region</w:t>
      </w:r>
      <w:r w:rsidR="00622EBD">
        <w:t xml:space="preserve">. </w:t>
      </w:r>
      <w:r w:rsidR="00337391">
        <w:t xml:space="preserve">The relative fit of the best model was summarised using </w:t>
      </w:r>
      <w:r w:rsidR="00196EA3">
        <w:t>an estimate of R</w:t>
      </w:r>
      <w:r w:rsidR="00196EA3" w:rsidRPr="00196EA3">
        <w:rPr>
          <w:vertAlign w:val="superscript"/>
        </w:rPr>
        <w:t>2</w:t>
      </w:r>
      <w:r w:rsidR="00196EA3">
        <w:t xml:space="preserve"> for Bayesian models </w:t>
      </w:r>
      <w:sdt>
        <w:sdtPr>
          <w:tag w:val="MENDELEY_CITATION_v3_eyJjaXRhdGlvbklEIjoiTUVOREVMRVlfQ0lUQVRJT05fNTRhZmJhNWUtMTU0MC00NmY2LTlkODctOTFjYjJlMGViMzVlIiwicHJvcGVydGllcyI6eyJub3RlSW5kZXgiOjB9LCJpc0VkaXRlZCI6ZmFsc2UsIm1hbnVhbE92ZXJyaWRlIjp7ImlzTWFudWFsbHlPdmVycmlkZGVuIjpmYWxzZSwiY2l0ZXByb2NUZXh0IjoiKEdlbG1hbiA8aT5ldCBhbC48L2k+IDIwMTkpIiwibWFudWFsT3ZlcnJpZGVUZXh0IjoiIn0sImNpdGF0aW9uSXRlbXMiOlt7ImlkIjoiMzU0MGM3MWYtMDU3NC0zN2VjLWJiY2YtMDIyNWUzYWU5NDhmIiwiaXRlbURhdGEiOnsidHlwZSI6ImFydGljbGUtam91cm5hbCIsImlkIjoiMzU0MGM3MWYtMDU3NC0zN2VjLWJiY2YtMDIyNWUzYWU5NDhmIiwidGl0bGUiOiJSLXNxdWFyZWQgZm9yIEJheWVzaWFuIFJlZ3Jlc3Npb24gTW9kZWxzIiwiYXV0aG9yIjpbeyJmYW1pbHkiOiJHZWxtYW4iLCJnaXZlbiI6IkFuZHJldyIsInBhcnNlLW5hbWVzIjpmYWxzZSwiZHJvcHBpbmctcGFydGljbGUiOiIiLCJub24tZHJvcHBpbmctcGFydGljbGUiOiIifSx7ImZhbWlseSI6Ikdvb2RyaWNoIiwiZ2l2ZW4iOiJCZW4iLCJwYXJzZS1uYW1lcyI6ZmFsc2UsImRyb3BwaW5nLXBhcnRpY2xlIjoiIiwibm9uLWRyb3BwaW5nLXBhcnRpY2xlIjoiIn0seyJmYW1pbHkiOiJHYWJyeSIsImdpdmVuIjoiSm9uYWgiLCJwYXJzZS1uYW1lcyI6ZmFsc2UsImRyb3BwaW5nLXBhcnRpY2xlIjoiIiwibm9uLWRyb3BwaW5nLXBhcnRpY2xlIjoiIn0seyJmYW1pbHkiOiJWZWh0YXJpIiwiZ2l2ZW4iOiJBa2kiLCJwYXJzZS1uYW1lcyI6ZmFsc2UsImRyb3BwaW5nLXBhcnRpY2xlIjoiIiwibm9uLWRyb3BwaW5nLXBhcnRpY2xlIjoiIn1dLCJjb250YWluZXItdGl0bGUiOiJUaGUgQW1lcmljYW4gU3RhdGlzdGljaWFuIiwiRE9JIjoiMTAuMTA4MC8wMDAzMTMwNS4yMDE4LjE1NDkxMDAiLCJVUkwiOiJodHRwczovL2RvaS5vcmcvMTAuMTA4MC8wMDAzMTMwNS4yMDE4LjE1NDkxMDAiLCJpc3N1ZWQiOnsiZGF0ZS1wYXJ0cyI6W1syMDE5XV19LCJwYWdlIjoiMzA3LTMwOSIsInB1Ymxpc2hlciI6IlRheWxvciAmIEZyYW5jaXMiLCJpc3N1ZSI6IjMiLCJ2b2x1bWUiOiI3MyIsImNvbnRhaW5lci10aXRsZS1zaG9ydCI6IkFtIFN0YXQifSwiaXNUZW1wb3JhcnkiOmZhbHNlfV19"/>
          <w:id w:val="1758707404"/>
          <w:placeholder>
            <w:docPart w:val="DefaultPlaceholder_-1854013440"/>
          </w:placeholder>
        </w:sdtPr>
        <w:sdtContent>
          <w:r w:rsidR="00C62F01">
            <w:t xml:space="preserve">(Gelman </w:t>
          </w:r>
          <w:r w:rsidR="00C97D95" w:rsidRPr="00C97D95">
            <w:rPr>
              <w:iCs/>
            </w:rPr>
            <w:t>et al.</w:t>
          </w:r>
          <w:r w:rsidR="00C62F01">
            <w:t xml:space="preserve"> 2019)</w:t>
          </w:r>
        </w:sdtContent>
      </w:sdt>
      <w:r w:rsidR="00196EA3">
        <w:t>, which is a measure of the proportion of the variance in the data explained by the model</w:t>
      </w:r>
      <w:r w:rsidR="005E27C3">
        <w:t xml:space="preserve">. </w:t>
      </w:r>
    </w:p>
    <w:p w14:paraId="55104A1D" w14:textId="67A6970E" w:rsidR="001B7F1C" w:rsidRDefault="00622EBD" w:rsidP="00CF6F27">
      <w:pPr>
        <w:rPr>
          <w:b/>
          <w:bCs/>
          <w:color w:val="201547" w:themeColor="accent3"/>
          <w:szCs w:val="20"/>
        </w:rPr>
      </w:pPr>
      <w:r>
        <w:t>We restrict</w:t>
      </w:r>
      <w:r w:rsidR="0000685C">
        <w:t>ed</w:t>
      </w:r>
      <w:r>
        <w:t xml:space="preserve"> our predictions</w:t>
      </w:r>
      <w:r w:rsidR="0000685C">
        <w:t xml:space="preserve"> of </w:t>
      </w:r>
      <w:r w:rsidR="00627454">
        <w:t>Hog deer</w:t>
      </w:r>
      <w:r w:rsidR="0000685C">
        <w:t xml:space="preserve"> abundance</w:t>
      </w:r>
      <w:r>
        <w:t xml:space="preserve"> to public land (excluding water bodies and publicly tenured land used for services and utilities). The total area of public land we generate abundance predictions for </w:t>
      </w:r>
      <w:r w:rsidR="0000685C">
        <w:t>was</w:t>
      </w:r>
      <w:r>
        <w:t xml:space="preserve"> </w:t>
      </w:r>
      <w:r w:rsidR="0000685C">
        <w:t>25</w:t>
      </w:r>
      <w:r>
        <w:t>,</w:t>
      </w:r>
      <w:r w:rsidR="00371F0A">
        <w:t>926</w:t>
      </w:r>
      <w:r>
        <w:t xml:space="preserve"> km</w:t>
      </w:r>
      <w:r w:rsidRPr="00B43108">
        <w:rPr>
          <w:vertAlign w:val="superscript"/>
        </w:rPr>
        <w:t>2</w:t>
      </w:r>
      <w:r>
        <w:t>, which represent</w:t>
      </w:r>
      <w:r w:rsidR="00632090">
        <w:t>ed</w:t>
      </w:r>
      <w:r>
        <w:t xml:space="preserve"> </w:t>
      </w:r>
      <w:r w:rsidR="0000685C">
        <w:t>around 60%</w:t>
      </w:r>
      <w:r>
        <w:t xml:space="preserve"> of the land area in</w:t>
      </w:r>
      <w:r w:rsidR="0000685C">
        <w:t xml:space="preserve"> the Gippsland region</w:t>
      </w:r>
      <w:r>
        <w:t xml:space="preserve">. </w:t>
      </w:r>
      <w:r w:rsidR="00F20411">
        <w:t>This differ</w:t>
      </w:r>
      <w:r w:rsidR="00632090">
        <w:t>ed</w:t>
      </w:r>
      <w:r w:rsidR="00F20411">
        <w:t xml:space="preserve"> from the predictions given in Ramsey </w:t>
      </w:r>
      <w:r w:rsidR="00F20411" w:rsidRPr="00CF6F27">
        <w:t>et al</w:t>
      </w:r>
      <w:r w:rsidR="00F20411" w:rsidRPr="00632090">
        <w:t>.</w:t>
      </w:r>
      <w:r w:rsidR="00F20411">
        <w:t xml:space="preserve"> (2019), which restricted predictions to the 1</w:t>
      </w:r>
      <w:r w:rsidR="00C123FA">
        <w:t>,</w:t>
      </w:r>
      <w:r w:rsidR="00F20411">
        <w:t>762 km</w:t>
      </w:r>
      <w:r w:rsidR="00F20411" w:rsidRPr="00E67E6C">
        <w:rPr>
          <w:vertAlign w:val="superscript"/>
        </w:rPr>
        <w:t>2</w:t>
      </w:r>
      <w:r w:rsidR="00F20411">
        <w:t xml:space="preserve"> area of public land within the </w:t>
      </w:r>
      <w:r w:rsidR="00627454">
        <w:t>Hog deer</w:t>
      </w:r>
      <w:r w:rsidR="00F20411">
        <w:t xml:space="preserve"> breeding range</w:t>
      </w:r>
      <w:r w:rsidR="0062466F">
        <w:t xml:space="preserve">. </w:t>
      </w:r>
      <w:r w:rsidR="00F20411">
        <w:t>The different areas reflect the much greater spatial range of sampling that occurred with the current survey</w:t>
      </w:r>
      <w:r w:rsidR="0062466F">
        <w:t xml:space="preserve">. </w:t>
      </w:r>
      <w:r>
        <w:t>Predictions use</w:t>
      </w:r>
      <w:r w:rsidR="00632090">
        <w:t>d</w:t>
      </w:r>
      <w:r>
        <w:t xml:space="preserve"> covariate data at a 1</w:t>
      </w:r>
      <w:r w:rsidR="00632090">
        <w:t> </w:t>
      </w:r>
      <w:r>
        <w:t>km</w:t>
      </w:r>
      <w:r w:rsidRPr="004958FA">
        <w:rPr>
          <w:vertAlign w:val="superscript"/>
        </w:rPr>
        <w:t>2</w:t>
      </w:r>
      <w:r>
        <w:t xml:space="preserve"> </w:t>
      </w:r>
      <w:r w:rsidR="00A31919">
        <w:t xml:space="preserve">grid cell </w:t>
      </w:r>
      <w:r>
        <w:t xml:space="preserve">spatial resolution offset by the amount of public land in the grid cell and </w:t>
      </w:r>
      <w:r w:rsidR="00632090">
        <w:t xml:space="preserve">therefore </w:t>
      </w:r>
      <w:r>
        <w:t>reflect</w:t>
      </w:r>
      <w:r w:rsidR="00632090">
        <w:t>ed</w:t>
      </w:r>
      <w:r>
        <w:t xml:space="preserve"> the estimated abundance of deer on public land within that grid cell. Grid cells </w:t>
      </w:r>
      <w:r w:rsidR="00632090">
        <w:t>we</w:t>
      </w:r>
      <w:r>
        <w:t xml:space="preserve">re then summed within a region and </w:t>
      </w:r>
      <w:r w:rsidR="0000685C">
        <w:t>any subregions (</w:t>
      </w:r>
      <w:proofErr w:type="gramStart"/>
      <w:r w:rsidR="0000685C">
        <w:t>e.g.</w:t>
      </w:r>
      <w:proofErr w:type="gramEnd"/>
      <w:r w:rsidR="0000685C">
        <w:t xml:space="preserve"> bioregions)</w:t>
      </w:r>
      <w:r>
        <w:t xml:space="preserve"> to </w:t>
      </w:r>
      <w:r w:rsidR="0000685C">
        <w:t>generate abundance estimates</w:t>
      </w:r>
      <w:r w:rsidR="005E27C3">
        <w:t xml:space="preserve">. </w:t>
      </w:r>
      <w:r>
        <w:t xml:space="preserve"> </w:t>
      </w:r>
    </w:p>
    <w:p w14:paraId="4BC25AC5" w14:textId="291D6A0D" w:rsidR="00956C2F" w:rsidRDefault="0082522C" w:rsidP="00B65B32">
      <w:pPr>
        <w:pStyle w:val="Heading3-Numbered"/>
      </w:pPr>
      <w:bookmarkStart w:id="40" w:name="_Toc156808423"/>
      <w:r>
        <w:t>Hog deer distribution</w:t>
      </w:r>
      <w:bookmarkEnd w:id="40"/>
    </w:p>
    <w:p w14:paraId="190C57CF" w14:textId="4436EF95" w:rsidR="0082522C" w:rsidRPr="00913082" w:rsidRDefault="0082522C" w:rsidP="0082522C">
      <w:r>
        <w:t>Using mean model predictions of Hog deer abundance, we created binary predictions of occupied and unoccupied grid cells. To do this, we calculated an optimal abundance/density (</w:t>
      </w:r>
      <m:oMath>
        <m:sSub>
          <m:sSubPr>
            <m:ctrlPr>
              <w:rPr>
                <w:rFonts w:ascii="Cambria Math" w:hAnsi="Cambria Math"/>
                <w:i/>
              </w:rPr>
            </m:ctrlPr>
          </m:sSubPr>
          <m:e>
            <m:r>
              <w:rPr>
                <w:rFonts w:ascii="Cambria Math" w:hAnsi="Cambria Math"/>
              </w:rPr>
              <m:t>λ</m:t>
            </m:r>
          </m:e>
          <m:sub>
            <m:r>
              <w:rPr>
                <w:rFonts w:ascii="Cambria Math" w:hAnsi="Cambria Math"/>
              </w:rPr>
              <m:t>i</m:t>
            </m:r>
          </m:sub>
        </m:sSub>
      </m:oMath>
      <w:r>
        <w:t xml:space="preserve">) threshold, which was closest to perfect sensitivity and specificity </w:t>
      </w:r>
      <w:sdt>
        <w:sdtPr>
          <w:tag w:val="MENDELEY_CITATION_v3_eyJjaXRhdGlvbklEIjoiTUVOREVMRVlfQ0lUQVRJT05fNmZkYTcwZjAtYzBmMi00MTY2LTkwZTEtYmQxZjM5ZWM3N2VjIiwicHJvcGVydGllcyI6eyJub3RlSW5kZXgiOjB9LCJpc0VkaXRlZCI6ZmFsc2UsIm1hbnVhbE92ZXJyaWRlIjp7ImlzTWFudWFsbHlPdmVycmlkZGVuIjpmYWxzZSwiY2l0ZXByb2NUZXh0IjoiKFBlcmtpbnMgYW5kIFNjaGlzdGVybWFuIDIwMDY7IFJvYmluIDxpPmV0IGFsLjwvaT4gMjAxMSkiLCJtYW51YWxPdmVycmlkZVRleHQiOiIifSwiY2l0YXRpb25JdGVtcyI6W3siaWQiOiJmZjVjZmVhOC05ZTllLTM3YmEtYTM2YS0yOWE5MDU2YzgwZjgiLCJpdGVtRGF0YSI6eyJ0eXBlIjoiYXJ0aWNsZS1qb3VybmFsIiwiaWQiOiJmZjVjZmVhOC05ZTllLTM3YmEtYTM2YS0yOWE5MDU2YzgwZjgiLCJ0aXRsZSI6IlRoZSBJbmNvbnNpc3RlbmN5IG9mIOKAnE9wdGltYWzigJ0gQ3V0cG9pbnRzIE9idGFpbmVkIHVzaW5nIFR3byBDcml0ZXJpYSBiYXNlZCBvbiB0aGUgUmVjZWl2ZXIgT3BlcmF0aW5nIENoYXJhY3RlcmlzdGljIEN1cnZlIiwiYXV0aG9yIjpbeyJmYW1pbHkiOiJQZXJraW5zIiwiZ2l2ZW4iOiJOZWlsIEoiLCJwYXJzZS1uYW1lcyI6ZmFsc2UsImRyb3BwaW5nLXBhcnRpY2xlIjoiIiwibm9uLWRyb3BwaW5nLXBhcnRpY2xlIjoiIn0seyJmYW1pbHkiOiJTY2hpc3Rlcm1hbiIsImdpdmVuIjoiRW5yaXF1ZSBGIiwicGFyc2UtbmFtZXMiOmZhbHNlLCJkcm9wcGluZy1wYXJ0aWNsZSI6IiIsIm5vbi1kcm9wcGluZy1wYXJ0aWNsZSI6IiJ9XSwiY29udGFpbmVyLXRpdGxlIjoiQW1lcmljYW4gSm91cm5hbCBvZiBFcGlkZW1pb2xvZ3kiLCJjb250YWluZXItdGl0bGUtc2hvcnQiOiJBbSBKIEVwaWRlbWlvbCIsIkRPSSI6IjEwLjEwOTMvYWplL2t3ajA2MyIsIklTU04iOiIwMDAyLTkyNjIiLCJVUkwiOiJodHRwczovL2RvaS5vcmcvMTAuMTA5My9hamUva3dqMDYzIiwiaXNzdWVkIjp7ImRhdGUtcGFydHMiOltbMjAwNiw0LDFdXX0sInBhZ2UiOiI2NzAtNjc1IiwiYWJzdHJhY3QiOiJUaGUgdXNlIG9mIGJpb21hcmtlcnMgaXMgb2YgZXZlci1pbmNyZWFzaW5nIGltcG9ydGFuY2UgaW4gY2xpbmljYWwgZGlhZ25vc2lzIG9mIGRpc2Vhc2UuIEluIHByYWN0aWNlLCBhIGN1dHBvaW50IGlzIHJlcXVpcmVkIGZvciBkaWNob3RvbWl6aW5nIG5hdHVyYWxseSBjb250aW51b3VzIGJpb21hcmtlciBsZXZlbHMgdG8gZGlzdGluZ3Vpc2ggcGVyc29ucyBhdCByaXNrIG9mIGRpc2Vhc2UgZnJvbSB0aG9zZSB3aG8gYXJlIG5vdC4gVHdvIG1ldGhvZHMgY29tbW9ubHkgdXNlZCBmb3IgZXN0YWJsaXNoaW5nIHRoZSDigJxvcHRpbWFs4oCdIGN1dHBvaW50IGFyZSB0aGUgcG9pbnQgb24gdGhlIHJlY2VpdmVyIG9wZXJhdGluZyBjaGFyYWN0ZXJpc3RpYyBjdXJ2ZSBjbG9zZXN0IHRvICgwLDEpIGFuZCB0aGUgWW91ZGVuIGluZGV4LCBKLiBCb3RoIGhhdmUgc291bmQgaW50dWl0aXZlIGludGVycHJldGF0aW9uc+KAlHRoZSBwb2ludCBjbG9zZXN0IHRvIHBlcmZlY3QgZGlmZmVyZW50aWF0aW9uIGFuZCB0aGUgcG9pbnQgZmFydGhlc3QgZnJvbSBub25lLCByZXNwZWN0aXZlbHnigJRhbmQgYXJlIGdlbmVyYWxpemFibGUgdG8gd2VpZ2h0ZWQgc2Vuc2l0aXZpdHkgYW5kIHNwZWNpZmljaXR5LiBVbmRlciB0aGUgc2FtZSB3ZWlnaHRpbmcgb2Ygc2Vuc2l0aXZpdHkgYW5kIHNwZWNpZmljaXR5LCB0aGVzZSB0d28gbWV0aG9kcyBpZGVudGlmeSB0aGUgc2FtZSBjdXRwb2ludCBhcyDigJxvcHRpbWFs4oCdIGluIGNlcnRhaW4gc2l0dWF0aW9ucyBidXQgZGlmZmVyZW50IGN1dHBvaW50cyBpbiBvdGhlcnMuIEluIHRoaXMgcGFwZXIsIHRoZSBhdXRob3JzIGV4YW1pbmUgc2l0dWF0aW9ucyBpbiB3aGljaCB0aGUgdHdvIGNyaXRlcmlhIGFncmVlIG9yIGRpc2FncmVlIGFuZCBzaG93IHRoYXQgSiBpcyB0aGUgb25seSDigJxvcHRpbWFs4oCdIGN1dHBvaW50IGZvciBnaXZlbiB3ZWlnaHRpbmcgd2l0aCByZXNwZWN0IHRvIG92ZXJhbGwgbWlzY2xhc3NpZmljYXRpb24gcmF0ZXMuIEEgZGF0YS1kcml2ZW4gZXhhbXBsZSBpcyB1c2VkIHRvIGNsYXJpZnkgYW5kIGRlbW9uc3RyYXRlIHRoZSBtYWduaXR1ZGUgb2YgdGhlIGRpZmZlcmVuY2VzLiBUaGUgYXV0aG9ycyBhbHNvIGRlbW9uc3RyYXRlIGEgc2xpZ2h0IGFsdGVyYXRpb24gaW4gdGhlICgwLDEpIGNyaXRlcmlvbiB0aGF0IHJldGFpbnMgaXRzIGludHVpdGl2ZSBtZWFuaW5nIHdoaWxlIHJlc3VsdGluZyBpbiBjb25zaXN0ZW50IGFncmVlbWVudCB3aXRoIEouIEluIGNvbmNsdXNpb24sIHRoZSBhdXRob3JzIHVyZ2UgdGhhdCBncmVhdCBjYXJlIGJlIHRha2VuIHdoZW4gZXN0YWJsaXNoaW5nIGEgYmlvbWFya2VyIGN1dHBvaW50IGZvciBjbGluaWNhbCB1c2UuIiwiaXNzdWUiOiI3Iiwidm9sdW1lIjoiMTYzIn0sImlzVGVtcG9yYXJ5IjpmYWxzZX0seyJpZCI6IjM2NjY4MWRjLTBkZTctM2MzZS05YTBlLTMzOTlkODkyZDA0ZSIsIml0ZW1EYXRhIjp7InR5cGUiOiJhcnRpY2xlLWpvdXJuYWwiLCJpZCI6IjM2NjY4MWRjLTBkZTctM2MzZS05YTBlLTMzOTlkODkyZDA0ZSIsInRpdGxlIjoicFJPQzogYW4gb3Blbi1zb3VyY2UgcGFja2FnZSBmb3IgUiBhbmQgUysgdG8gYW5hbHl6ZSBhbmQgY29tcGFyZSBST0MgY3VydmVzIiwiYXV0aG9yIjpbeyJmYW1pbHkiOiJSb2JpbiIsImdpdmVuIjoiWGF2aWVyIiwicGFyc2UtbmFtZXMiOmZhbHNlLCJkcm9wcGluZy1wYXJ0aWNsZSI6IiIsIm5vbi1kcm9wcGluZy1wYXJ0aWNsZSI6IiJ9LHsiZmFtaWx5IjoiVHVyY2siLCJnaXZlbiI6Ik5hdGFjaGEiLCJwYXJzZS1uYW1lcyI6ZmFsc2UsImRyb3BwaW5nLXBhcnRpY2xlIjoiIiwibm9uLWRyb3BwaW5nLXBhcnRpY2xlIjoiIn0seyJmYW1pbHkiOiJIYWluYXJkIiwiZ2l2ZW4iOiJBbGV4YW5kcmUiLCJwYXJzZS1uYW1lcyI6ZmFsc2UsImRyb3BwaW5nLXBhcnRpY2xlIjoiIiwibm9uLWRyb3BwaW5nLXBhcnRpY2xlIjoiIn0seyJmYW1pbHkiOiJUaWJlcnRpIiwiZ2l2ZW4iOiJOYXRhbGlhIiwicGFyc2UtbmFtZXMiOmZhbHNlLCJkcm9wcGluZy1wYXJ0aWNsZSI6IiIsIm5vbi1kcm9wcGluZy1wYXJ0aWNsZSI6IiJ9LHsiZmFtaWx5IjoiTGlzYWNlayIsImdpdmVuIjoiRnLDqWTDqXJpcXVlIiwicGFyc2UtbmFtZXMiOmZhbHNlLCJkcm9wcGluZy1wYXJ0aWNsZSI6IiIsIm5vbi1kcm9wcGluZy1wYXJ0aWNsZSI6IiJ9LHsiZmFtaWx5IjoiU2FuY2hleiIsImdpdmVuIjoiSmVhbi1DaGFybGVzIiwicGFyc2UtbmFtZXMiOmZhbHNlLCJkcm9wcGluZy1wYXJ0aWNsZSI6IiIsIm5vbi1kcm9wcGluZy1wYXJ0aWNsZSI6IiJ9LHsiZmFtaWx5IjoiTcO8bGxlciIsImdpdmVuIjoiTWFya3VzIiwicGFyc2UtbmFtZXMiOmZhbHNlLCJkcm9wcGluZy1wYXJ0aWNsZSI6IiIsIm5vbi1kcm9wcGluZy1wYXJ0aWNsZSI6IiJ9XSwiY29udGFpbmVyLXRpdGxlIjoiQk1DIGJpb2luZm9ybWF0aWNzIiwiY29udGFpbmVyLXRpdGxlLXNob3J0IjoiQk1DIEJpb2luZm9ybWF0aWNzIiwiSVNTTiI6IjE0NzEtMjEwNSIsImlzc3VlZCI6eyJkYXRlLXBhcnRzIjpbWzIwMTFdXX0sInBhZ2UiOiIxLTgiLCJwdWJsaXNoZXIiOiJCaW9NZWQgQ2VudHJhbCIsImlzc3VlIjoiMSIsInZvbHVtZSI6IjEyIn0sImlzVGVtcG9yYXJ5IjpmYWxzZX1dfQ=="/>
          <w:id w:val="2026054110"/>
          <w:placeholder>
            <w:docPart w:val="949C53F4B52A4DEA8FF63A13EC867BEA"/>
          </w:placeholder>
        </w:sdtPr>
        <w:sdtContent>
          <w:r w:rsidR="00C62F01">
            <w:t xml:space="preserve">(Perkins and </w:t>
          </w:r>
          <w:proofErr w:type="spellStart"/>
          <w:r w:rsidR="00C62F01">
            <w:t>Schisterman</w:t>
          </w:r>
          <w:proofErr w:type="spellEnd"/>
          <w:r w:rsidR="00C62F01">
            <w:t xml:space="preserve"> 2006; Robin </w:t>
          </w:r>
          <w:r w:rsidR="00C97D95" w:rsidRPr="00C97D95">
            <w:rPr>
              <w:iCs/>
            </w:rPr>
            <w:t>et al.</w:t>
          </w:r>
          <w:r w:rsidR="00C62F01">
            <w:t xml:space="preserve"> 2011)</w:t>
          </w:r>
        </w:sdtContent>
      </w:sdt>
      <w:r>
        <w:t xml:space="preserve">. We generated 90% confidence intervals for this threshold value using 2,000 bootstrapped iterations </w:t>
      </w:r>
      <w:sdt>
        <w:sdtPr>
          <w:rPr>
            <w:color w:val="000000"/>
          </w:rPr>
          <w:tag w:val="MENDELEY_CITATION_v3_eyJjaXRhdGlvbklEIjoiTUVOREVMRVlfQ0lUQVRJT05fNTYwYzFiNmItMmNmNS00YzFlLWFkYzMtOGYyMzU2YmM3NTkxIiwicHJvcGVydGllcyI6eyJub3RlSW5kZXgiOjB9LCJpc0VkaXRlZCI6ZmFsc2UsIm1hbnVhbE92ZXJyaWRlIjp7ImlzTWFudWFsbHlPdmVycmlkZGVuIjpmYWxzZSwiY2l0ZXByb2NUZXh0IjoiKFJvYmluIDxpPmV0IGFsLjwvaT4gMjAxMSkiLCJtYW51YWxPdmVycmlkZVRleHQiOiIifSwiY2l0YXRpb25JdGVtcyI6W3siaWQiOiIzNjY2ODFkYy0wZGU3LTNjM2UtOWEwZS0zMzk5ZDg5MmQwNGUiLCJpdGVtRGF0YSI6eyJ0eXBlIjoiYXJ0aWNsZS1qb3VybmFsIiwiaWQiOiIzNjY2ODFkYy0wZGU3LTNjM2UtOWEwZS0zMzk5ZDg5MmQwNGUiLCJ0aXRsZSI6InBST0M6IGFuIG9wZW4tc291cmNlIHBhY2thZ2UgZm9yIFIgYW5kIFMrIHRvIGFuYWx5emUgYW5kIGNvbXBhcmUgUk9DIGN1cnZlcyIsImF1dGhvciI6W3siZmFtaWx5IjoiUm9iaW4iLCJnaXZlbiI6IlhhdmllciIsInBhcnNlLW5hbWVzIjpmYWxzZSwiZHJvcHBpbmctcGFydGljbGUiOiIiLCJub24tZHJvcHBpbmctcGFydGljbGUiOiIifSx7ImZhbWlseSI6IlR1cmNrIiwiZ2l2ZW4iOiJOYXRhY2hhIiwicGFyc2UtbmFtZXMiOmZhbHNlLCJkcm9wcGluZy1wYXJ0aWNsZSI6IiIsIm5vbi1kcm9wcGluZy1wYXJ0aWNsZSI6IiJ9LHsiZmFtaWx5IjoiSGFpbmFyZCIsImdpdmVuIjoiQWxleGFuZHJlIiwicGFyc2UtbmFtZXMiOmZhbHNlLCJkcm9wcGluZy1wYXJ0aWNsZSI6IiIsIm5vbi1kcm9wcGluZy1wYXJ0aWNsZSI6IiJ9LHsiZmFtaWx5IjoiVGliZXJ0aSIsImdpdmVuIjoiTmF0YWxpYSIsInBhcnNlLW5hbWVzIjpmYWxzZSwiZHJvcHBpbmctcGFydGljbGUiOiIiLCJub24tZHJvcHBpbmctcGFydGljbGUiOiIifSx7ImZhbWlseSI6Ikxpc2FjZWsiLCJnaXZlbiI6IkZyw6lkw6lyaXF1ZSIsInBhcnNlLW5hbWVzIjpmYWxzZSwiZHJvcHBpbmctcGFydGljbGUiOiIiLCJub24tZHJvcHBpbmctcGFydGljbGUiOiIifSx7ImZhbWlseSI6IlNhbmNoZXoiLCJnaXZlbiI6IkplYW4tQ2hhcmxlcyIsInBhcnNlLW5hbWVzIjpmYWxzZSwiZHJvcHBpbmctcGFydGljbGUiOiIiLCJub24tZHJvcHBpbmctcGFydGljbGUiOiIifSx7ImZhbWlseSI6Ik3DvGxsZXIiLCJnaXZlbiI6Ik1hcmt1cyIsInBhcnNlLW5hbWVzIjpmYWxzZSwiZHJvcHBpbmctcGFydGljbGUiOiIiLCJub24tZHJvcHBpbmctcGFydGljbGUiOiIifV0sImNvbnRhaW5lci10aXRsZSI6IkJNQyBiaW9pbmZvcm1hdGljcyIsImNvbnRhaW5lci10aXRsZS1zaG9ydCI6IkJNQyBCaW9pbmZvcm1hdGljcyIsIklTU04iOiIxNDcxLTIxMDUiLCJpc3N1ZWQiOnsiZGF0ZS1wYXJ0cyI6W1syMDExXV19LCJwYWdlIjoiMS04IiwicHVibGlzaGVyIjoiQmlvTWVkIENlbnRyYWwiLCJpc3N1ZSI6IjEiLCJ2b2x1bWUiOiIxMiJ9LCJpc1RlbXBvcmFyeSI6ZmFsc2V9XX0="/>
          <w:id w:val="-1943223057"/>
          <w:placeholder>
            <w:docPart w:val="949C53F4B52A4DEA8FF63A13EC867BEA"/>
          </w:placeholder>
        </w:sdtPr>
        <w:sdtContent>
          <w:r w:rsidR="00C62F01">
            <w:t xml:space="preserve">(Robin </w:t>
          </w:r>
          <w:r w:rsidR="00C97D95" w:rsidRPr="00C97D95">
            <w:rPr>
              <w:iCs/>
            </w:rPr>
            <w:t>et al.</w:t>
          </w:r>
          <w:r w:rsidR="00C62F01">
            <w:t xml:space="preserve"> 2011)</w:t>
          </w:r>
        </w:sdtContent>
      </w:sdt>
      <w:r>
        <w:t xml:space="preserve">. From these values, we were able to assign areas across </w:t>
      </w:r>
      <w:r w:rsidR="001D5E20">
        <w:t>25</w:t>
      </w:r>
      <w:r>
        <w:t>,</w:t>
      </w:r>
      <w:r w:rsidR="001D5E20">
        <w:t>926</w:t>
      </w:r>
      <w:r>
        <w:t xml:space="preserve"> km</w:t>
      </w:r>
      <w:r w:rsidRPr="00B43108">
        <w:rPr>
          <w:vertAlign w:val="superscript"/>
        </w:rPr>
        <w:t>2</w:t>
      </w:r>
      <w:r>
        <w:t xml:space="preserve"> of public land</w:t>
      </w:r>
      <w:r w:rsidR="001D5E20">
        <w:t xml:space="preserve"> in the Gippsland region</w:t>
      </w:r>
      <w:r>
        <w:t xml:space="preserve"> as being occupied/unoccupied based on median thresholds</w:t>
      </w:r>
      <w:r w:rsidR="004557ED">
        <w:t>,</w:t>
      </w:r>
      <w:r>
        <w:t xml:space="preserve"> as well as lower and upper bound thresholds. </w:t>
      </w:r>
    </w:p>
    <w:p w14:paraId="687A3E13" w14:textId="77777777" w:rsidR="0082522C" w:rsidRDefault="0082522C" w:rsidP="00622EBD">
      <w:pPr>
        <w:spacing w:after="0"/>
        <w:rPr>
          <w:b/>
          <w:bCs/>
          <w:color w:val="201547" w:themeColor="accent3"/>
          <w:szCs w:val="20"/>
        </w:rPr>
      </w:pPr>
    </w:p>
    <w:p w14:paraId="3C2DED4C" w14:textId="0E4E784C" w:rsidR="00956C2F" w:rsidRDefault="00956C2F" w:rsidP="00622EBD">
      <w:pPr>
        <w:spacing w:after="0"/>
        <w:rPr>
          <w:b/>
          <w:bCs/>
          <w:color w:val="201547" w:themeColor="accent3"/>
          <w:szCs w:val="20"/>
        </w:rPr>
      </w:pPr>
    </w:p>
    <w:p w14:paraId="7369B90C" w14:textId="660F502E" w:rsidR="00956C2F" w:rsidRDefault="00956C2F" w:rsidP="00622EBD">
      <w:pPr>
        <w:spacing w:after="0"/>
        <w:rPr>
          <w:b/>
          <w:bCs/>
          <w:color w:val="201547" w:themeColor="accent3"/>
          <w:szCs w:val="20"/>
        </w:rPr>
      </w:pPr>
    </w:p>
    <w:p w14:paraId="7483F489" w14:textId="4F1B86FB" w:rsidR="00956C2F" w:rsidRDefault="00956C2F" w:rsidP="00622EBD">
      <w:pPr>
        <w:spacing w:after="0"/>
        <w:rPr>
          <w:b/>
          <w:bCs/>
          <w:color w:val="201547" w:themeColor="accent3"/>
          <w:szCs w:val="20"/>
        </w:rPr>
      </w:pPr>
    </w:p>
    <w:p w14:paraId="6E163B46" w14:textId="4062CE4F" w:rsidR="00956C2F" w:rsidRDefault="00956C2F" w:rsidP="00622EBD">
      <w:pPr>
        <w:spacing w:after="0"/>
        <w:rPr>
          <w:b/>
          <w:bCs/>
          <w:color w:val="201547" w:themeColor="accent3"/>
          <w:szCs w:val="20"/>
        </w:rPr>
      </w:pPr>
    </w:p>
    <w:p w14:paraId="4CFC8A9F" w14:textId="68E6C2F0" w:rsidR="00E368B8" w:rsidRPr="00DB3A86" w:rsidRDefault="001B7F1C" w:rsidP="00DB3A86">
      <w:pPr>
        <w:pStyle w:val="Caption-Table"/>
      </w:pPr>
      <w:bookmarkStart w:id="41" w:name="_Toc434237140"/>
      <w:bookmarkStart w:id="42" w:name="_Toc156808449"/>
      <w:r w:rsidRPr="00DB3A86">
        <w:lastRenderedPageBreak/>
        <w:t>Table 1</w:t>
      </w:r>
      <w:bookmarkStart w:id="43" w:name="_Toc18570947"/>
      <w:bookmarkStart w:id="44" w:name="_Toc23512045"/>
      <w:bookmarkEnd w:id="41"/>
      <w:r w:rsidR="0062466F">
        <w:t xml:space="preserve">. </w:t>
      </w:r>
      <w:r w:rsidR="00E368B8" w:rsidRPr="00DB3A86">
        <w:t>Descriptions of</w:t>
      </w:r>
      <w:r w:rsidR="008A7AF0">
        <w:t xml:space="preserve"> the</w:t>
      </w:r>
      <w:r w:rsidR="00E368B8" w:rsidRPr="00DB3A86">
        <w:t xml:space="preserve"> covariates used to model deer density.</w:t>
      </w:r>
      <w:bookmarkEnd w:id="42"/>
    </w:p>
    <w:tbl>
      <w:tblPr>
        <w:tblStyle w:val="DELWPTable"/>
        <w:tblW w:w="0" w:type="auto"/>
        <w:tblInd w:w="0" w:type="dxa"/>
        <w:tblLayout w:type="fixed"/>
        <w:tblLook w:val="04A0" w:firstRow="1" w:lastRow="0" w:firstColumn="1" w:lastColumn="0" w:noHBand="0" w:noVBand="1"/>
      </w:tblPr>
      <w:tblGrid>
        <w:gridCol w:w="1701"/>
        <w:gridCol w:w="7938"/>
      </w:tblGrid>
      <w:tr w:rsidR="00E368B8" w:rsidRPr="00BA144E" w14:paraId="4271560B" w14:textId="77777777" w:rsidTr="00744DA7">
        <w:trPr>
          <w:cnfStyle w:val="100000000000" w:firstRow="1" w:lastRow="0" w:firstColumn="0" w:lastColumn="0" w:oddVBand="0" w:evenVBand="0" w:oddHBand="0" w:evenHBand="0" w:firstRowFirstColumn="0" w:firstRowLastColumn="0" w:lastRowFirstColumn="0" w:lastRowLastColumn="0"/>
          <w:trHeight w:val="358"/>
        </w:trPr>
        <w:tc>
          <w:tcPr>
            <w:tcW w:w="1701" w:type="dxa"/>
            <w:shd w:val="clear" w:color="auto" w:fill="201547" w:themeFill="accent3"/>
            <w:noWrap/>
            <w:vAlign w:val="center"/>
            <w:hideMark/>
          </w:tcPr>
          <w:p w14:paraId="0F5ED599" w14:textId="77777777" w:rsidR="00E368B8" w:rsidRPr="00CF6F27" w:rsidRDefault="00E368B8">
            <w:pPr>
              <w:rPr>
                <w:b/>
                <w:color w:val="FFFFFF" w:themeColor="background1"/>
                <w:szCs w:val="20"/>
              </w:rPr>
            </w:pPr>
            <w:r w:rsidRPr="00CF6F27">
              <w:rPr>
                <w:b/>
                <w:color w:val="FFFFFF" w:themeColor="background1"/>
                <w:szCs w:val="20"/>
              </w:rPr>
              <w:t>Covariate</w:t>
            </w:r>
          </w:p>
        </w:tc>
        <w:tc>
          <w:tcPr>
            <w:tcW w:w="7938" w:type="dxa"/>
            <w:shd w:val="clear" w:color="auto" w:fill="201547" w:themeFill="accent3"/>
            <w:noWrap/>
            <w:vAlign w:val="center"/>
            <w:hideMark/>
          </w:tcPr>
          <w:p w14:paraId="44350E45" w14:textId="77777777" w:rsidR="00E368B8" w:rsidRPr="00CF6F27" w:rsidRDefault="00E368B8">
            <w:pPr>
              <w:rPr>
                <w:b/>
                <w:color w:val="FFFFFF" w:themeColor="background1"/>
                <w:szCs w:val="20"/>
              </w:rPr>
            </w:pPr>
            <w:r w:rsidRPr="00CF6F27">
              <w:rPr>
                <w:b/>
                <w:color w:val="FFFFFF" w:themeColor="background1"/>
                <w:szCs w:val="20"/>
              </w:rPr>
              <w:t>Description</w:t>
            </w:r>
          </w:p>
        </w:tc>
      </w:tr>
      <w:tr w:rsidR="00E368B8" w:rsidRPr="00612A44" w14:paraId="0D382718" w14:textId="77777777">
        <w:trPr>
          <w:trHeight w:val="358"/>
        </w:trPr>
        <w:tc>
          <w:tcPr>
            <w:tcW w:w="1701" w:type="dxa"/>
            <w:noWrap/>
            <w:vAlign w:val="center"/>
            <w:hideMark/>
          </w:tcPr>
          <w:p w14:paraId="10FEA9D5" w14:textId="77777777" w:rsidR="00E368B8" w:rsidRPr="0078069F" w:rsidRDefault="00E368B8" w:rsidP="00CF6F27">
            <w:pPr>
              <w:pStyle w:val="Tablebodytext"/>
            </w:pPr>
            <w:r w:rsidRPr="0078069F">
              <w:t>Bioregion</w:t>
            </w:r>
          </w:p>
        </w:tc>
        <w:tc>
          <w:tcPr>
            <w:tcW w:w="7938" w:type="dxa"/>
            <w:noWrap/>
            <w:vAlign w:val="center"/>
            <w:hideMark/>
          </w:tcPr>
          <w:p w14:paraId="14C60EF2" w14:textId="277D806D" w:rsidR="00E368B8" w:rsidRPr="00C50321" w:rsidRDefault="00E368B8" w:rsidP="00CF6F27">
            <w:pPr>
              <w:pStyle w:val="Tablebodytext"/>
            </w:pPr>
            <w:r w:rsidRPr="00C50321">
              <w:t xml:space="preserve">A landscape-scale classification of areas in Victoria based on their climate, geomorphology, geology, soils, and vegetation </w:t>
            </w:r>
            <w:sdt>
              <w:sdtPr>
                <w:rPr>
                  <w:color w:val="000000"/>
                </w:rPr>
                <w:tag w:val="MENDELEY_CITATION_v3_eyJjaXRhdGlvbklEIjoiTUVOREVMRVlfQ0lUQVRJT05fMzUzZTc1ZDMtZWY5Zi00MGVkLWE5ODktNWUwNGQ0YjI5MDkwIiwicHJvcGVydGllcyI6eyJub3RlSW5kZXgiOjB9LCJpc0VkaXRlZCI6ZmFsc2UsIm1hbnVhbE92ZXJyaWRlIjp7ImlzTWFudWFsbHlPdmVycmlkZGVuIjpmYWxzZSwiY2l0ZXByb2NUZXh0IjoiKERlcGFydG1lbnQgb2YgRW5lcmd5IEVudmlyb25tZW50IGFuZCBDbGltYXRlIEFjdGlvbiAyMDE5KSIsIm1hbnVhbE92ZXJyaWRlVGV4dCI6IiJ9LCJjaXRhdGlvbkl0ZW1zIjpbeyJpZCI6Ijk1MWJhMWUzLTViZmQtMzY5Ny1iNmQ4LTlhZDY0NTc4NDE1OSIsIml0ZW1EYXRhIjp7InR5cGUiOiJhcnRpY2xlIiwiaWQiOiI5NTFiYTFlMy01YmZkLTM2OTctYjZkOC05YWQ2NDU3ODQxNTkiLCJ0aXRsZSI6Ik5hdGl2ZSBWZWdldGF0aW9uIC0gTW9kZWxsZWQgMjAwNSBFY29sb2dpY2FsIFZlZ2V0YXRpb24gQ2xhc3NlcyAgKHdpdGggQmlvcmVnaW9uYWwgQ29uc2VydmF0aW9uIFN0YXR1cykiLCJhdXRob3IiOlt7ImZhbWlseSI6IkRlcGFydG1lbnQgb2YgRW5lcmd5IEVudmlyb25tZW50IGFuZCBDbGltYXRlIEFjdGlvbiIsImdpdmVuIjoiIiwicGFyc2UtbmFtZXMiOmZhbHNlLCJkcm9wcGluZy1wYXJ0aWNsZSI6IiIsIm5vbi1kcm9wcGluZy1wYXJ0aWNsZSI6IiJ9XSwiVVJMIjoiaHR0cHM6Ly9tZXRhc2hhcmUubWFwcy52aWMuZ292LmF1L2dlb25ldHdvcmsvc3J2L2FwaS9yZWNvcmRzL2E1MDJkZjE1LTdiOTAtNWU5Ni1iMWEwLWJhMjllOTU1NThiMi9mb3JtYXR0ZXJzL3NkbS1odG1sP3Jvb3Q9aHRtbCZvdXRwdXQ9aHRtbCIsImlzc3VlZCI6eyJkYXRlLXBhcnRzIjpbWzIwMTldXX0sImNvbnRhaW5lci10aXRsZS1zaG9ydCI6IiJ9LCJpc1RlbXBvcmFyeSI6ZmFsc2V9XX0="/>
                <w:id w:val="437949144"/>
                <w:placeholder>
                  <w:docPart w:val="1BF2824A18014165B6B8F3A28CEB3CB0"/>
                </w:placeholder>
              </w:sdtPr>
              <w:sdtContent>
                <w:r w:rsidR="00C62F01" w:rsidRPr="00C62F01">
                  <w:rPr>
                    <w:color w:val="000000"/>
                  </w:rPr>
                  <w:t>(Department of Energy Environment and Climate Action 2019)</w:t>
                </w:r>
              </w:sdtContent>
            </w:sdt>
            <w:r w:rsidRPr="00C50321">
              <w:t xml:space="preserve">. </w:t>
            </w:r>
          </w:p>
        </w:tc>
      </w:tr>
      <w:tr w:rsidR="00E368B8" w:rsidRPr="00EA3839" w14:paraId="0767141B" w14:textId="77777777">
        <w:trPr>
          <w:trHeight w:val="358"/>
        </w:trPr>
        <w:tc>
          <w:tcPr>
            <w:tcW w:w="1701" w:type="dxa"/>
            <w:noWrap/>
            <w:vAlign w:val="center"/>
            <w:hideMark/>
          </w:tcPr>
          <w:p w14:paraId="3E407AA4" w14:textId="77D16134" w:rsidR="00E368B8" w:rsidRPr="0078069F" w:rsidRDefault="00E368B8" w:rsidP="00CF6F27">
            <w:pPr>
              <w:pStyle w:val="Tablebodytext"/>
            </w:pPr>
            <w:r w:rsidRPr="0078069F">
              <w:t xml:space="preserve">Bare </w:t>
            </w:r>
            <w:r w:rsidR="008A7AF0">
              <w:t>s</w:t>
            </w:r>
            <w:r w:rsidRPr="0078069F">
              <w:t>oil (%)</w:t>
            </w:r>
          </w:p>
        </w:tc>
        <w:tc>
          <w:tcPr>
            <w:tcW w:w="7938" w:type="dxa"/>
            <w:noWrap/>
            <w:vAlign w:val="center"/>
            <w:hideMark/>
          </w:tcPr>
          <w:p w14:paraId="4AADC4E3" w14:textId="6FF24D6E" w:rsidR="00E368B8" w:rsidRPr="00C50321" w:rsidRDefault="00E368B8" w:rsidP="00CF6F27">
            <w:pPr>
              <w:pStyle w:val="Tablebodytext"/>
            </w:pPr>
            <w:r w:rsidRPr="00C50321">
              <w:t>Fractional cover of bare soil estimated from remote sensing (</w:t>
            </w:r>
            <w:r w:rsidRPr="00C50321">
              <w:rPr>
                <w:color w:val="333333"/>
                <w:shd w:val="clear" w:color="auto" w:fill="FFFFFF"/>
              </w:rPr>
              <w:t xml:space="preserve">MODIS Nadir BRDF-Adjusted Reflectance product: MCD43A4). The combined sum of bare soil, photosynthetic vegetation and non-photosynthetic vegetation is 100% </w:t>
            </w:r>
            <w:sdt>
              <w:sdtPr>
                <w:rPr>
                  <w:color w:val="000000"/>
                  <w:shd w:val="clear" w:color="auto" w:fill="FFFFFF"/>
                </w:rPr>
                <w:tag w:val="MENDELEY_CITATION_v3_eyJjaXRhdGlvbklEIjoiTUVOREVMRVlfQ0lUQVRJT05fMjczYWVjY2YtMDk4MS00NjM3LWFmM2EtMTkwMmU4NTdmMzE1IiwicHJvcGVydGllcyI6eyJub3RlSW5kZXgiOjB9LCJpc0VkaXRlZCI6ZmFsc2UsIm1hbnVhbE92ZXJyaWRlIjp7ImlzTWFudWFsbHlPdmVycmlkZGVuIjpmYWxzZSwiY2l0ZXByb2NUZXh0IjoiKEd1ZXJzY2htYW4gMjAxNCkiLCJtYW51YWxPdmVycmlkZVRleHQiOiIifSwiY2l0YXRpb25JdGVtcyI6W3siaWQiOiIzZGRlNzBhYS04M2IyLTMxM2QtYTFhNS1iYzIxY2JhZGUzYmYiLCJpdGVtRGF0YSI6eyJ0eXBlIjoiYXJ0aWNsZS1qb3VybmFsIiwiaWQiOiIzZGRlNzBhYS04M2IyLTMxM2QtYTFhNS1iYzIxY2JhZGUzYmYiLCJ0aXRsZSI6IkZyYWN0aW9uYWwgY292ZXLigJRNT0RJUyIsImF1dGhvciI6W3siZmFtaWx5IjoiR3VlcnNjaG1hbiIsImdpdmVuIjoiSiIsInBhcnNlLW5hbWVzIjpmYWxzZSwiZHJvcHBpbmctcGFydGljbGUiOiIiLCJub24tZHJvcHBpbmctcGFydGljbGUiOiIifV0sImNvbnRhaW5lci10aXRsZSI6IkNTSVJPIGFsZ29yaXRobS4gdjIuIENTSVJPLCBEYXRhIENvbGxlY3Rpb24uIGh0dHA6Ly9oZGwuIGhhbmRsZS4gbmV0LzEwMi4xMDAiLCJpc3N1ZWQiOnsiZGF0ZS1wYXJ0cyI6W1syMDE0XV19LCJwYWdlIjoiNDIwOTQiLCJ2b2x1bWUiOiIxMDAiLCJjb250YWluZXItdGl0bGUtc2hvcnQiOiIifSwiaXNUZW1wb3JhcnkiOmZhbHNlfV19"/>
                <w:id w:val="-2064864062"/>
                <w:placeholder>
                  <w:docPart w:val="1BF2824A18014165B6B8F3A28CEB3CB0"/>
                </w:placeholder>
              </w:sdtPr>
              <w:sdtContent>
                <w:r w:rsidR="00C62F01" w:rsidRPr="00C62F01">
                  <w:rPr>
                    <w:color w:val="000000"/>
                    <w:shd w:val="clear" w:color="auto" w:fill="FFFFFF"/>
                  </w:rPr>
                  <w:t>(</w:t>
                </w:r>
                <w:proofErr w:type="spellStart"/>
                <w:r w:rsidR="00C62F01" w:rsidRPr="00C62F01">
                  <w:rPr>
                    <w:color w:val="000000"/>
                    <w:shd w:val="clear" w:color="auto" w:fill="FFFFFF"/>
                  </w:rPr>
                  <w:t>Guerschman</w:t>
                </w:r>
                <w:proofErr w:type="spellEnd"/>
                <w:r w:rsidR="00C62F01" w:rsidRPr="00C62F01">
                  <w:rPr>
                    <w:color w:val="000000"/>
                    <w:shd w:val="clear" w:color="auto" w:fill="FFFFFF"/>
                  </w:rPr>
                  <w:t xml:space="preserve"> 2014)</w:t>
                </w:r>
              </w:sdtContent>
            </w:sdt>
            <w:r w:rsidRPr="00C50321">
              <w:rPr>
                <w:color w:val="333333"/>
                <w:shd w:val="clear" w:color="auto" w:fill="FFFFFF"/>
              </w:rPr>
              <w:t xml:space="preserve">. </w:t>
            </w:r>
          </w:p>
        </w:tc>
      </w:tr>
      <w:tr w:rsidR="00E368B8" w:rsidRPr="00612A44" w14:paraId="0EEF0BFE" w14:textId="77777777">
        <w:trPr>
          <w:trHeight w:val="358"/>
        </w:trPr>
        <w:tc>
          <w:tcPr>
            <w:tcW w:w="1701" w:type="dxa"/>
            <w:noWrap/>
            <w:vAlign w:val="center"/>
            <w:hideMark/>
          </w:tcPr>
          <w:p w14:paraId="187B08E8" w14:textId="77777777" w:rsidR="00E368B8" w:rsidRPr="0078069F" w:rsidRDefault="00E368B8" w:rsidP="00CF6F27">
            <w:pPr>
              <w:pStyle w:val="Tablebodytext"/>
            </w:pPr>
            <w:r w:rsidRPr="0078069F">
              <w:t>Nitrogen (%)</w:t>
            </w:r>
          </w:p>
        </w:tc>
        <w:tc>
          <w:tcPr>
            <w:tcW w:w="7938" w:type="dxa"/>
            <w:noWrap/>
            <w:vAlign w:val="center"/>
            <w:hideMark/>
          </w:tcPr>
          <w:p w14:paraId="43116F7E" w14:textId="368AF6EF" w:rsidR="00E368B8" w:rsidRPr="00C50321" w:rsidRDefault="00E368B8" w:rsidP="00CF6F27">
            <w:pPr>
              <w:pStyle w:val="Tablebodytext"/>
            </w:pPr>
            <w:r w:rsidRPr="00C50321">
              <w:t>Mass fraction of nitrogen in the topsoil (0</w:t>
            </w:r>
            <w:r w:rsidR="008A7AF0">
              <w:t>–</w:t>
            </w:r>
            <w:r w:rsidRPr="00C50321">
              <w:t>15</w:t>
            </w:r>
            <w:r w:rsidR="008A7AF0">
              <w:t> </w:t>
            </w:r>
            <w:r w:rsidRPr="00C50321">
              <w:t xml:space="preserve">cm) by weight </w:t>
            </w:r>
            <w:sdt>
              <w:sdtPr>
                <w:rPr>
                  <w:color w:val="000000"/>
                </w:rPr>
                <w:tag w:val="MENDELEY_CITATION_v3_eyJjaXRhdGlvbklEIjoiTUVOREVMRVlfQ0lUQVRJT05fNWI0ODgxN2MtZjNmNi00NmM2LTk5NDQtNmY1MzkwMDg1Yzk1IiwicHJvcGVydGllcyI6eyJub3RlSW5kZXgiOjB9LCJpc0VkaXRlZCI6ZmFsc2UsIm1hbnVhbE92ZXJyaWRlIjp7ImlzTWFudWFsbHlPdmVycmlkZGVuIjpmYWxzZSwiY2l0ZXByb2NUZXh0IjoiKE/igJlCcmllbiAyMDIxKSIsIm1hbnVhbE92ZXJyaWRlVGV4dCI6IiJ9LCJjaXRhdGlvbkl0ZW1zIjpbeyJpZCI6ImVjYzBlMDAzLWQzMjUtMzA0NS1iNDExLTFiZGY2ZGIyNGNkZCIsIml0ZW1EYXRhIjp7InR5cGUiOiJhcnRpY2xlIiwiaWQiOiJlY2MwZTAwMy1kMzI1LTMwNDUtYjQxMS0xYmRmNmRiMjRjZGQiLCJ0aXRsZSI6InNsZ2E6IERhdGEgQWNjZXNzIFRvb2xzIGZvciB0aGUgU29pbCBhbmQgTGFuZHNjYXBlIEdyaWQgb2YgQXVzdHJhbGlhIiwiYXV0aG9yIjpbeyJmYW1pbHkiOiJPJ0JyaWVuIiwiZ2l2ZW4iOiJMYXVyZW4iLCJwYXJzZS1uYW1lcyI6ZmFsc2UsImRyb3BwaW5nLXBhcnRpY2xlIjoiIiwibm9uLWRyb3BwaW5nLXBhcnRpY2xlIjoiIn1dLCJVUkwiOiJodHRwczovL2dpdGh1Yi5jb20vb2JybC1zb2lsL3NsZ2EiLCJpc3N1ZWQiOnsiZGF0ZS1wYXJ0cyI6W1syMDIxXV19LCJjb250YWluZXItdGl0bGUtc2hvcnQiOiIifSwiaXNUZW1wb3JhcnkiOmZhbHNlfV19"/>
                <w:id w:val="1132132626"/>
                <w:placeholder>
                  <w:docPart w:val="1BF2824A18014165B6B8F3A28CEB3CB0"/>
                </w:placeholder>
              </w:sdtPr>
              <w:sdtContent>
                <w:r w:rsidR="00C62F01" w:rsidRPr="00C62F01">
                  <w:rPr>
                    <w:color w:val="000000"/>
                  </w:rPr>
                  <w:t>(O’Brien 2021)</w:t>
                </w:r>
              </w:sdtContent>
            </w:sdt>
            <w:r w:rsidRPr="00C50321">
              <w:rPr>
                <w:color w:val="000000"/>
              </w:rPr>
              <w:t>.</w:t>
            </w:r>
          </w:p>
        </w:tc>
      </w:tr>
      <w:tr w:rsidR="00E368B8" w:rsidRPr="00EA3839" w14:paraId="2C901E45" w14:textId="77777777">
        <w:trPr>
          <w:trHeight w:val="358"/>
        </w:trPr>
        <w:tc>
          <w:tcPr>
            <w:tcW w:w="1701" w:type="dxa"/>
            <w:noWrap/>
            <w:vAlign w:val="center"/>
            <w:hideMark/>
          </w:tcPr>
          <w:p w14:paraId="03ABD33D" w14:textId="2AE8A680" w:rsidR="00E368B8" w:rsidRPr="0078069F" w:rsidRDefault="00E368B8" w:rsidP="00CF6F27">
            <w:pPr>
              <w:pStyle w:val="Tablebodytext"/>
            </w:pPr>
            <w:r w:rsidRPr="0078069F">
              <w:t xml:space="preserve">Distance to </w:t>
            </w:r>
            <w:r w:rsidR="008A7AF0">
              <w:t>p</w:t>
            </w:r>
            <w:r w:rsidRPr="0078069F">
              <w:t xml:space="preserve">astural </w:t>
            </w:r>
            <w:r w:rsidR="008A7AF0">
              <w:t>l</w:t>
            </w:r>
            <w:r w:rsidRPr="0078069F">
              <w:t>and (m)</w:t>
            </w:r>
          </w:p>
        </w:tc>
        <w:tc>
          <w:tcPr>
            <w:tcW w:w="7938" w:type="dxa"/>
            <w:noWrap/>
            <w:vAlign w:val="center"/>
            <w:hideMark/>
          </w:tcPr>
          <w:p w14:paraId="71D374F8" w14:textId="0D0DCCF0" w:rsidR="00E368B8" w:rsidRPr="00C50321" w:rsidRDefault="00E368B8" w:rsidP="00CF6F27">
            <w:pPr>
              <w:pStyle w:val="Tablebodytext"/>
            </w:pPr>
            <w:r w:rsidRPr="00C50321">
              <w:t xml:space="preserve">Distance to nearest area of land that is classed as being under pastural use. Catchment scale land use data for Australia (CLUM) using The Australian Land Use and Management (ALUM) classification system was used to classify pastural areas </w:t>
            </w:r>
            <w:sdt>
              <w:sdtPr>
                <w:rPr>
                  <w:color w:val="000000"/>
                </w:rPr>
                <w:tag w:val="MENDELEY_CITATION_v3_eyJjaXRhdGlvbklEIjoiTUVOREVMRVlfQ0lUQVRJT05fMTA2NmE0MjQtNWRhNC00ZDM3LWEzNWMtYzhmNTU3NTZhM2I4IiwicHJvcGVydGllcyI6eyJub3RlSW5kZXgiOjB9LCJpc0VkaXRlZCI6ZmFsc2UsIm1hbnVhbE92ZXJyaWRlIjp7ImlzTWFudWFsbHlPdmVycmlkZGVuIjpmYWxzZSwiY2l0ZXByb2NUZXh0IjoiKEFCQVJFUyAyMDIxKSIsIm1hbnVhbE92ZXJyaWRlVGV4dCI6IiJ9LCJjaXRhdGlvbkl0ZW1zIjpbeyJpZCI6IjQzMmYwNzg5LTRlZGMtM2NmMC04NjQyLTliYTgyZWZkN2MxZiIsIml0ZW1EYXRhIjp7InR5cGUiOiJhcnRpY2xlIiwiaWQiOiI0MzJmMDc4OS00ZWRjLTNjZjAtODY0Mi05YmE4MmVmZDdjMWYiLCJ0aXRsZSI6IkNhdGNobWVudCBTY2FsZSBMYW5kIFVzZSBvZiBBdXN0cmFsaWEg4oCTIFVwZGF0ZSBEZWNlbWJlciAyMDIwLCBBdXN0cmFsaWFuIEJ1cmVhdSBvZiBBZ3JpY3VsdHVyYWwgYW5kIFJlc291cmNlIEVjb25vbWljcyBhbmQgU2NpZW5jZXMiLCJhdXRob3IiOlt7ImZhbWlseSI6IkFCQVJFUyIsImdpdmVuIjoiIiwicGFyc2UtbmFtZXMiOmZhbHNlLCJkcm9wcGluZy1wYXJ0aWNsZSI6IiIsIm5vbi1kcm9wcGluZy1wYXJ0aWNsZSI6IiJ9XSwiaXNzdWVkIjp7ImRhdGUtcGFydHMiOltbMjAyMSwyXV19LCJwdWJsaXNoZXItcGxhY2UiOiJDYW5iZXJyYSIsImNvbnRhaW5lci10aXRsZS1zaG9ydCI6IiJ9LCJpc1RlbXBvcmFyeSI6ZmFsc2V9XX0="/>
                <w:id w:val="-612818271"/>
                <w:placeholder>
                  <w:docPart w:val="1BF2824A18014165B6B8F3A28CEB3CB0"/>
                </w:placeholder>
              </w:sdtPr>
              <w:sdtContent>
                <w:r w:rsidR="00C62F01" w:rsidRPr="00C62F01">
                  <w:rPr>
                    <w:color w:val="000000"/>
                  </w:rPr>
                  <w:t>(ABARES 2021)</w:t>
                </w:r>
              </w:sdtContent>
            </w:sdt>
            <w:r w:rsidRPr="00C50321">
              <w:t xml:space="preserve">. The following land use classes were considered as pasture:  </w:t>
            </w:r>
          </w:p>
          <w:p w14:paraId="583B3592" w14:textId="77777777" w:rsidR="00E368B8" w:rsidRPr="00C50321" w:rsidRDefault="00E368B8" w:rsidP="00CF6F27">
            <w:pPr>
              <w:pStyle w:val="Tablebodytext"/>
            </w:pPr>
            <w:r w:rsidRPr="00C50321">
              <w:t>2.1.0</w:t>
            </w:r>
            <w:r w:rsidRPr="00C50321">
              <w:tab/>
              <w:t xml:space="preserve">Grazing native </w:t>
            </w:r>
            <w:proofErr w:type="gramStart"/>
            <w:r w:rsidRPr="00C50321">
              <w:t>vegetation</w:t>
            </w:r>
            <w:proofErr w:type="gramEnd"/>
            <w:r w:rsidRPr="00C50321">
              <w:t xml:space="preserve">  </w:t>
            </w:r>
          </w:p>
          <w:p w14:paraId="7282F608" w14:textId="77777777" w:rsidR="00E368B8" w:rsidRPr="00C50321" w:rsidRDefault="00E368B8" w:rsidP="00CF6F27">
            <w:pPr>
              <w:pStyle w:val="Tablebodytext"/>
            </w:pPr>
            <w:r w:rsidRPr="00C50321">
              <w:t>3.2.0</w:t>
            </w:r>
            <w:r w:rsidRPr="00C50321">
              <w:tab/>
              <w:t xml:space="preserve">Grazing modified </w:t>
            </w:r>
            <w:proofErr w:type="gramStart"/>
            <w:r w:rsidRPr="00C50321">
              <w:t>pastures</w:t>
            </w:r>
            <w:proofErr w:type="gramEnd"/>
            <w:r w:rsidRPr="00C50321">
              <w:t xml:space="preserve">  </w:t>
            </w:r>
          </w:p>
          <w:p w14:paraId="25258280" w14:textId="77777777" w:rsidR="00E368B8" w:rsidRPr="00C50321" w:rsidRDefault="00E368B8" w:rsidP="00CF6F27">
            <w:pPr>
              <w:pStyle w:val="Tablebodytext"/>
            </w:pPr>
            <w:r w:rsidRPr="00C50321">
              <w:t>3.2.1</w:t>
            </w:r>
            <w:r w:rsidRPr="00C50321">
              <w:tab/>
              <w:t xml:space="preserve">Native/exotic pasture mosaic  </w:t>
            </w:r>
          </w:p>
          <w:p w14:paraId="2B0C2A10" w14:textId="77777777" w:rsidR="00E368B8" w:rsidRPr="00C50321" w:rsidRDefault="00E368B8" w:rsidP="00CF6F27">
            <w:pPr>
              <w:pStyle w:val="Tablebodytext"/>
            </w:pPr>
            <w:r w:rsidRPr="00C50321">
              <w:t>3.2.2</w:t>
            </w:r>
            <w:r w:rsidRPr="00C50321">
              <w:tab/>
              <w:t xml:space="preserve">Woody fodder plants   </w:t>
            </w:r>
          </w:p>
          <w:p w14:paraId="0CB67F2F" w14:textId="77777777" w:rsidR="00E368B8" w:rsidRPr="00C50321" w:rsidRDefault="00E368B8" w:rsidP="00CF6F27">
            <w:pPr>
              <w:pStyle w:val="Tablebodytext"/>
            </w:pPr>
            <w:r w:rsidRPr="00C50321">
              <w:t>3.2.3</w:t>
            </w:r>
            <w:r w:rsidRPr="00C50321">
              <w:tab/>
              <w:t xml:space="preserve">Pasture legumes  </w:t>
            </w:r>
          </w:p>
          <w:p w14:paraId="5039D99B" w14:textId="77777777" w:rsidR="00E368B8" w:rsidRPr="00C50321" w:rsidRDefault="00E368B8" w:rsidP="00CF6F27">
            <w:pPr>
              <w:pStyle w:val="Tablebodytext"/>
            </w:pPr>
            <w:r w:rsidRPr="00C50321">
              <w:t>3.2.4</w:t>
            </w:r>
            <w:r w:rsidRPr="00C50321">
              <w:tab/>
              <w:t xml:space="preserve">Pasture legume/grass mixtures  </w:t>
            </w:r>
          </w:p>
          <w:p w14:paraId="565DFD9A" w14:textId="77777777" w:rsidR="00E368B8" w:rsidRPr="00C50321" w:rsidRDefault="00E368B8" w:rsidP="00CF6F27">
            <w:pPr>
              <w:pStyle w:val="Tablebodytext"/>
            </w:pPr>
            <w:r w:rsidRPr="00C50321">
              <w:t>3.2.5</w:t>
            </w:r>
            <w:r w:rsidRPr="00C50321">
              <w:tab/>
              <w:t xml:space="preserve">Sown grasses  </w:t>
            </w:r>
          </w:p>
          <w:p w14:paraId="6ED6E52B" w14:textId="77777777" w:rsidR="00E368B8" w:rsidRPr="00C50321" w:rsidRDefault="00E368B8" w:rsidP="00CF6F27">
            <w:pPr>
              <w:pStyle w:val="Tablebodytext"/>
            </w:pPr>
            <w:r w:rsidRPr="00C50321">
              <w:t>4.2.0</w:t>
            </w:r>
            <w:r w:rsidRPr="00C50321">
              <w:tab/>
              <w:t xml:space="preserve">Grazing irrigated modified </w:t>
            </w:r>
            <w:proofErr w:type="gramStart"/>
            <w:r w:rsidRPr="00C50321">
              <w:t>pastures</w:t>
            </w:r>
            <w:proofErr w:type="gramEnd"/>
            <w:r w:rsidRPr="00C50321">
              <w:t xml:space="preserve">  </w:t>
            </w:r>
          </w:p>
          <w:p w14:paraId="452295DC" w14:textId="77777777" w:rsidR="00E368B8" w:rsidRPr="00C50321" w:rsidRDefault="00E368B8" w:rsidP="00CF6F27">
            <w:pPr>
              <w:pStyle w:val="Tablebodytext"/>
            </w:pPr>
            <w:r w:rsidRPr="00C50321">
              <w:t>4.2.1</w:t>
            </w:r>
            <w:r w:rsidRPr="00C50321">
              <w:tab/>
              <w:t xml:space="preserve">Irrigated woody fodder </w:t>
            </w:r>
            <w:proofErr w:type="gramStart"/>
            <w:r w:rsidRPr="00C50321">
              <w:t>plants</w:t>
            </w:r>
            <w:proofErr w:type="gramEnd"/>
            <w:r w:rsidRPr="00C50321">
              <w:t xml:space="preserve">  </w:t>
            </w:r>
          </w:p>
          <w:p w14:paraId="5ADC00D9" w14:textId="77777777" w:rsidR="00E368B8" w:rsidRPr="00C50321" w:rsidRDefault="00E368B8" w:rsidP="00CF6F27">
            <w:pPr>
              <w:pStyle w:val="Tablebodytext"/>
            </w:pPr>
            <w:r w:rsidRPr="00C50321">
              <w:t>4.2.2</w:t>
            </w:r>
            <w:r w:rsidRPr="00C50321">
              <w:tab/>
              <w:t xml:space="preserve">Irrigated pasture legumes  </w:t>
            </w:r>
          </w:p>
          <w:p w14:paraId="45195C33" w14:textId="77777777" w:rsidR="00E368B8" w:rsidRPr="00C50321" w:rsidRDefault="00E368B8" w:rsidP="00CF6F27">
            <w:pPr>
              <w:pStyle w:val="Tablebodytext"/>
            </w:pPr>
            <w:r w:rsidRPr="00C50321">
              <w:t>4.2.3</w:t>
            </w:r>
            <w:r w:rsidRPr="00C50321">
              <w:tab/>
              <w:t xml:space="preserve">Irrigated legume/grass mixtures  </w:t>
            </w:r>
          </w:p>
          <w:p w14:paraId="78F2E26C" w14:textId="0F11E2F0" w:rsidR="00E368B8" w:rsidRPr="00C50321" w:rsidRDefault="00E368B8" w:rsidP="00CF6F27">
            <w:pPr>
              <w:pStyle w:val="Tablebodytext"/>
            </w:pPr>
            <w:r w:rsidRPr="00C50321">
              <w:t>4.2.4</w:t>
            </w:r>
            <w:r w:rsidRPr="00C50321">
              <w:tab/>
              <w:t>Irrigated sown grasses</w:t>
            </w:r>
            <w:r w:rsidR="00187B20">
              <w:t>.</w:t>
            </w:r>
          </w:p>
          <w:p w14:paraId="18E53788" w14:textId="77777777" w:rsidR="00E368B8" w:rsidRPr="00C50321" w:rsidRDefault="00E368B8" w:rsidP="00CF6F27">
            <w:pPr>
              <w:pStyle w:val="Tablebodytext"/>
            </w:pPr>
          </w:p>
        </w:tc>
      </w:tr>
      <w:tr w:rsidR="00E368B8" w:rsidRPr="00612A44" w14:paraId="69E841F1" w14:textId="77777777">
        <w:trPr>
          <w:trHeight w:val="358"/>
        </w:trPr>
        <w:tc>
          <w:tcPr>
            <w:tcW w:w="1701" w:type="dxa"/>
            <w:noWrap/>
            <w:vAlign w:val="center"/>
            <w:hideMark/>
          </w:tcPr>
          <w:p w14:paraId="2FE609F2" w14:textId="3A48396B" w:rsidR="00E368B8" w:rsidRPr="0078069F" w:rsidRDefault="00E368B8" w:rsidP="00CF6F27">
            <w:pPr>
              <w:pStyle w:val="Tablebodytext"/>
            </w:pPr>
            <w:r w:rsidRPr="0078069F">
              <w:t xml:space="preserve">Precipitation </w:t>
            </w:r>
            <w:r w:rsidR="008A7AF0">
              <w:t>s</w:t>
            </w:r>
            <w:r w:rsidRPr="0078069F">
              <w:t>easonality</w:t>
            </w:r>
          </w:p>
        </w:tc>
        <w:tc>
          <w:tcPr>
            <w:tcW w:w="7938" w:type="dxa"/>
            <w:noWrap/>
            <w:vAlign w:val="center"/>
            <w:hideMark/>
          </w:tcPr>
          <w:p w14:paraId="27184A54" w14:textId="6FFDF029" w:rsidR="00E368B8" w:rsidRPr="00C50321" w:rsidRDefault="00E368B8" w:rsidP="00CF6F27">
            <w:pPr>
              <w:pStyle w:val="Tablebodytext"/>
            </w:pPr>
            <w:r w:rsidRPr="00C50321">
              <w:t xml:space="preserve">The </w:t>
            </w:r>
            <w:r w:rsidR="008A7AF0">
              <w:t>c</w:t>
            </w:r>
            <w:r w:rsidRPr="00C50321">
              <w:t xml:space="preserve">oefficient of </w:t>
            </w:r>
            <w:r w:rsidR="008A7AF0">
              <w:t>v</w:t>
            </w:r>
            <w:r w:rsidRPr="00C50321">
              <w:t>ariation of precipitation across the year. That is, the standard deviation of the monthly precipitation estimates expressed as a percentage of the mean of those estimates (i.e.</w:t>
            </w:r>
            <w:r w:rsidR="008A7AF0">
              <w:t> </w:t>
            </w:r>
            <w:r w:rsidRPr="00C50321">
              <w:t xml:space="preserve"> the annual mean). This broadly reflects how much rainfall varies throughout the year </w:t>
            </w:r>
            <w:sdt>
              <w:sdtPr>
                <w:tag w:val="MENDELEY_CITATION_v3_eyJjaXRhdGlvbklEIjoiTUVOREVMRVlfQ0lUQVRJT05fYjFlNDJiOWUtZGQ1YS00YmQ1LTk4YTUtMDkzOThiMzljMWJhIiwicHJvcGVydGllcyI6eyJub3RlSW5kZXgiOjB9LCJpc0VkaXRlZCI6ZmFsc2UsIm1hbnVhbE92ZXJyaWRlIjp7ImlzTWFudWFsbHlPdmVycmlkZGVuIjpmYWxzZSwiY2l0ZXByb2NUZXh0IjoiKEthcmdlciA8aT5ldCBhbC48L2k+IDIwMTcpIiwibWFudWFsT3ZlcnJpZGVUZXh0IjoiIn0sImNpdGF0aW9uSXRlbXMiOlt7ImlkIjoiOGJhMDgwYzQtOGU5Yy0zODdlLWJiZTktM2U2YjI1Y2I5YmYzIiwiaXRlbURhdGEiOnsidHlwZSI6ImFydGljbGUtam91cm5hbCIsImlkIjoiOGJhMDgwYzQtOGU5Yy0zODdlLWJiZTktM2U2YjI1Y2I5YmYzIiwidGl0bGUiOiJDbGltYXRvbG9naWVzIGF0IGhpZ2ggcmVzb2x1dGlvbiBmb3IgdGhlIGVhcnRo4oCZcyBsYW5kIHN1cmZhY2UgYXJlYXMiLCJhdXRob3IiOlt7ImZhbWlseSI6IkthcmdlciIsImdpdmVuIjoiRGlyayBOaWtvbGF1cyIsInBhcnNlLW5hbWVzIjpmYWxzZSwiZHJvcHBpbmctcGFydGljbGUiOiIiLCJub24tZHJvcHBpbmctcGFydGljbGUiOiIifSx7ImZhbWlseSI6IkNvbnJhZCIsImdpdmVuIjoiT2xhZiIsInBhcnNlLW5hbWVzIjpmYWxzZSwiZHJvcHBpbmctcGFydGljbGUiOiIiLCJub24tZHJvcHBpbmctcGFydGljbGUiOiIifSx7ImZhbWlseSI6IkLDtmhuZXIiLCJnaXZlbiI6IkrDvHJnZW4iLCJwYXJzZS1uYW1lcyI6ZmFsc2UsImRyb3BwaW5nLXBhcnRpY2xlIjoiIiwibm9uLWRyb3BwaW5nLXBhcnRpY2xlIjoiIn0seyJmYW1pbHkiOiJLYXdvaGwiLCJnaXZlbiI6IlRvYmlhcyIsInBhcnNlLW5hbWVzIjpmYWxzZSwiZHJvcHBpbmctcGFydGljbGUiOiIiLCJub24tZHJvcHBpbmctcGFydGljbGUiOiIifSx7ImZhbWlseSI6IktyZWZ0IiwiZ2l2ZW4iOiJIb2xnZXIiLCJwYXJzZS1uYW1lcyI6ZmFsc2UsImRyb3BwaW5nLXBhcnRpY2xlIjoiIiwibm9uLWRyb3BwaW5nLXBhcnRpY2xlIjoiIn0seyJmYW1pbHkiOiJTb3JpYS1BdXphIiwiZ2l2ZW4iOiJSb2RyaWdvIFdpbGJlciIsInBhcnNlLW5hbWVzIjpmYWxzZSwiZHJvcHBpbmctcGFydGljbGUiOiIiLCJub24tZHJvcHBpbmctcGFydGljbGUiOiIifSx7ImZhbWlseSI6IlppbW1lcm1hbm4iLCJnaXZlbiI6Ik5pa2xhdXMgRSIsInBhcnNlLW5hbWVzIjpmYWxzZSwiZHJvcHBpbmctcGFydGljbGUiOiIiLCJub24tZHJvcHBpbmctcGFydGljbGUiOiIifSx7ImZhbWlseSI6IkxpbmRlciIsImdpdmVuIjoiSCBQZXRlciIsInBhcnNlLW5hbWVzIjpmYWxzZSwiZHJvcHBpbmctcGFydGljbGUiOiIiLCJub24tZHJvcHBpbmctcGFydGljbGUiOiIifSx7ImZhbWlseSI6Iktlc3NsZXIiLCJnaXZlbiI6Ik1pY2hhZWwiLCJwYXJzZS1uYW1lcyI6ZmFsc2UsImRyb3BwaW5nLXBhcnRpY2xlIjoiIiwibm9uLWRyb3BwaW5nLXBhcnRpY2xlIjoiIn1dLCJjb250YWluZXItdGl0bGUiOiJTY2llbnRpZmljIGRhdGEiLCJjb250YWluZXItdGl0bGUtc2hvcnQiOiJTY2kgRGF0YSIsImlzc3VlZCI6eyJkYXRlLXBhcnRzIjpbWzIwMTddXX0sInBhZ2UiOiIxLTIwIiwicHVibGlzaGVyIjoiTmF0dXJlIFB1Ymxpc2hpbmcgR3JvdXAiLCJpc3N1ZSI6IjEiLCJ2b2x1bWUiOiI0In0sImlzVGVtcG9yYXJ5IjpmYWxzZX1dfQ=="/>
                <w:id w:val="1090661362"/>
                <w:placeholder>
                  <w:docPart w:val="1BF2824A18014165B6B8F3A28CEB3CB0"/>
                </w:placeholder>
              </w:sdtPr>
              <w:sdtContent>
                <w:r w:rsidR="00C62F01">
                  <w:t xml:space="preserve">(Karger </w:t>
                </w:r>
                <w:r w:rsidR="00C97D95" w:rsidRPr="00C97D95">
                  <w:rPr>
                    <w:iCs/>
                  </w:rPr>
                  <w:t>et al.</w:t>
                </w:r>
                <w:r w:rsidR="00C62F01">
                  <w:t xml:space="preserve"> 2017)</w:t>
                </w:r>
              </w:sdtContent>
            </w:sdt>
            <w:r w:rsidRPr="00C50321">
              <w:t xml:space="preserve">. </w:t>
            </w:r>
          </w:p>
        </w:tc>
      </w:tr>
      <w:tr w:rsidR="00E368B8" w:rsidRPr="00612A44" w14:paraId="3AC652F9" w14:textId="77777777">
        <w:trPr>
          <w:trHeight w:val="358"/>
        </w:trPr>
        <w:tc>
          <w:tcPr>
            <w:tcW w:w="1701" w:type="dxa"/>
            <w:noWrap/>
            <w:vAlign w:val="center"/>
            <w:hideMark/>
          </w:tcPr>
          <w:p w14:paraId="0E36BB0E" w14:textId="7BF34F8C" w:rsidR="00E368B8" w:rsidRPr="0078069F" w:rsidRDefault="00E368B8" w:rsidP="00CF6F27">
            <w:pPr>
              <w:pStyle w:val="Tablebodytext"/>
            </w:pPr>
            <w:r w:rsidRPr="0078069F">
              <w:t xml:space="preserve">Forest </w:t>
            </w:r>
            <w:r w:rsidR="008A7AF0">
              <w:t>e</w:t>
            </w:r>
            <w:r w:rsidRPr="0078069F">
              <w:t>dge per km</w:t>
            </w:r>
            <w:r w:rsidRPr="0078069F">
              <w:rPr>
                <w:vertAlign w:val="superscript"/>
              </w:rPr>
              <w:t>2</w:t>
            </w:r>
            <w:r w:rsidRPr="0078069F">
              <w:t xml:space="preserve"> (m)</w:t>
            </w:r>
          </w:p>
        </w:tc>
        <w:tc>
          <w:tcPr>
            <w:tcW w:w="7938" w:type="dxa"/>
            <w:noWrap/>
            <w:vAlign w:val="center"/>
            <w:hideMark/>
          </w:tcPr>
          <w:p w14:paraId="64B2CF44" w14:textId="305B4A3B" w:rsidR="00E368B8" w:rsidRPr="00C50321" w:rsidRDefault="00E368B8" w:rsidP="00CF6F27">
            <w:pPr>
              <w:pStyle w:val="Tablebodytext"/>
            </w:pPr>
            <w:r w:rsidRPr="00C50321">
              <w:t>Length of forest edge within a 1</w:t>
            </w:r>
            <w:r w:rsidR="008A7AF0">
              <w:t> </w:t>
            </w:r>
            <w:r w:rsidRPr="00C50321">
              <w:t>km</w:t>
            </w:r>
            <w:r w:rsidRPr="00C50321">
              <w:rPr>
                <w:vertAlign w:val="superscript"/>
              </w:rPr>
              <w:t>2</w:t>
            </w:r>
            <w:r w:rsidRPr="00C50321">
              <w:t xml:space="preserve"> area. Forest cover is estimated from structural vegetation data </w:t>
            </w:r>
            <w:sdt>
              <w:sdtPr>
                <w:rPr>
                  <w:color w:val="000000"/>
                </w:rPr>
                <w:tag w:val="MENDELEY_CITATION_v3_eyJjaXRhdGlvbklEIjoiTUVOREVMRVlfQ0lUQVRJT05fZGNjZWIzZjMtNWY1Ny00ODQ4LWI3NDAtOGFjYzJjYzA4MmRkIiwicHJvcGVydGllcyI6eyJub3RlSW5kZXgiOjB9LCJpc0VkaXRlZCI6ZmFsc2UsIm1hbnVhbE92ZXJyaWRlIjp7ImlzTWFudWFsbHlPdmVycmlkZGVuIjpmYWxzZSwiY2l0ZXByb2NUZXh0IjoiKERFRUNBIDIwMjEpIiwibWFudWFsT3ZlcnJpZGVUZXh0IjoiIn0sImNpdGF0aW9uSXRlbXMiOlt7ImlkIjoiYTczMzQxNjktMmVjZC0zN2E4LTk0ZTMtOGQ1MmQ0NTExN2RhIiwiaXRlbURhdGEiOnsidHlwZSI6ImFydGljbGUiLCJpZCI6ImE3MzM0MTY5LTJlY2QtMzdhOC05NGUzLThkNTJkNDUxMTdkYSIsInRpdGxlIjoiU3RydWN0dXJhbCBWZWdldGF0aW9uICgxOTk1KSIsImF1dGhvciI6W3siZmFtaWx5IjoiREVFQ0EiLCJnaXZlbiI6IiIsInBhcnNlLW5hbWVzIjpmYWxzZSwiZHJvcHBpbmctcGFydGljbGUiOiIiLCJub24tZHJvcHBpbmctcGFydGljbGUiOiIifV0sIlVSTCI6Imh0dHBzOi8vbWV0YXNoYXJlLm1hcHMudmljLmdvdi5hdS9nZW9uZXR3b3JrL3Nydi9hcGkvcmVjb3Jkcy9kNDMzNTk5ZS1lNTE3LTViNWItYTc1Yi00NWJiOTVhZDFiODUvZm9ybWF0dGVycy9zZG0taHRtbD9yb290PWh0bWwmb3V0cHV0PWh0bWwiLCJpc3N1ZWQiOnsiZGF0ZS1wYXJ0cyI6W1syMDIxXV19LCJjb250YWluZXItdGl0bGUtc2hvcnQiOiIifSwiaXNUZW1wb3JhcnkiOmZhbHNlfV19"/>
                <w:id w:val="1436099614"/>
                <w:placeholder>
                  <w:docPart w:val="1BF2824A18014165B6B8F3A28CEB3CB0"/>
                </w:placeholder>
              </w:sdtPr>
              <w:sdtContent>
                <w:r w:rsidR="00C62F01" w:rsidRPr="00C62F01">
                  <w:rPr>
                    <w:color w:val="000000"/>
                  </w:rPr>
                  <w:t>(DEECA 2021)</w:t>
                </w:r>
              </w:sdtContent>
            </w:sdt>
            <w:r w:rsidRPr="00C50321">
              <w:t xml:space="preserve">. With forest classed as a type of open forest or woodland vegetation form. </w:t>
            </w:r>
          </w:p>
        </w:tc>
      </w:tr>
    </w:tbl>
    <w:p w14:paraId="5CAEB7DD" w14:textId="77777777" w:rsidR="00956C2F" w:rsidRPr="00E87788" w:rsidRDefault="00956C2F" w:rsidP="00E368B8"/>
    <w:p w14:paraId="777B333B" w14:textId="2B49CABE" w:rsidR="001B7F1C" w:rsidRPr="00FE2CA7" w:rsidRDefault="001B7F1C" w:rsidP="00E02592">
      <w:pPr>
        <w:pStyle w:val="Heading2-Numbered"/>
      </w:pPr>
      <w:bookmarkStart w:id="45" w:name="_Toc156808424"/>
      <w:r w:rsidRPr="00FE2CA7">
        <w:t>Population genetics</w:t>
      </w:r>
      <w:bookmarkEnd w:id="43"/>
      <w:bookmarkEnd w:id="44"/>
      <w:bookmarkEnd w:id="45"/>
    </w:p>
    <w:p w14:paraId="7F76D68E" w14:textId="580A8EF7" w:rsidR="003334AB" w:rsidRPr="00DA12F5" w:rsidRDefault="003334AB" w:rsidP="00B65B32">
      <w:pPr>
        <w:pStyle w:val="Heading3-Numbered"/>
      </w:pPr>
      <w:bookmarkStart w:id="46" w:name="_Toc126693765"/>
      <w:bookmarkStart w:id="47" w:name="_Toc156808425"/>
      <w:r w:rsidRPr="00DA12F5">
        <w:t xml:space="preserve">Sample </w:t>
      </w:r>
      <w:r w:rsidR="00B33526">
        <w:t>c</w:t>
      </w:r>
      <w:r w:rsidRPr="00DA12F5">
        <w:t>ollection</w:t>
      </w:r>
      <w:bookmarkEnd w:id="46"/>
      <w:r w:rsidRPr="00DA12F5">
        <w:t xml:space="preserve"> and </w:t>
      </w:r>
      <w:r w:rsidR="00B33526">
        <w:t>g</w:t>
      </w:r>
      <w:r w:rsidRPr="00DA12F5">
        <w:t>enotyping</w:t>
      </w:r>
      <w:bookmarkEnd w:id="47"/>
    </w:p>
    <w:p w14:paraId="3BABFBAD" w14:textId="517DC0ED" w:rsidR="003F671A" w:rsidRPr="00F30C50" w:rsidRDefault="003F671A" w:rsidP="003F671A">
      <w:pPr>
        <w:rPr>
          <w:lang w:val="en-GB"/>
        </w:rPr>
      </w:pPr>
      <w:r>
        <w:rPr>
          <w:lang w:val="en-GB"/>
        </w:rPr>
        <w:t xml:space="preserve">Samples were collected in two batches. The first batch, which was genotyped in 2018 as part of a previous study </w:t>
      </w:r>
      <w:sdt>
        <w:sdtPr>
          <w:rPr>
            <w:lang w:val="en-GB"/>
          </w:rPr>
          <w:tag w:val="MENDELEY_CITATION_v3_eyJjaXRhdGlvbklEIjoiTUVOREVMRVlfQ0lUQVRJT05fN2ZiYjY0ZWMtMzRkMC00Y2I0LTlkODQtMmQ4NWVlZjczYTEyIiwicHJvcGVydGllcyI6eyJub3RlSW5kZXgiOjB9LCJpc0VkaXRlZCI6ZmFsc2UsIm1hbnVhbE92ZXJyaWRlIjp7ImlzTWFudWFsbHlPdmVycmlkZGVuIjpmYWxzZSwiY2l0ZXByb2NUZXh0IjoiKEhpbGwgPGk+ZXQgYWwuPC9pPiAyMDIyKSIsIm1hbnVhbE92ZXJyaWRlVGV4dCI6IiJ9LCJjaXRhdGlvbkl0ZW1zIjpbeyJpZCI6IjhhOGE0MTFjLTVkYzMtM2Q3ZC05MWFiLTBkZmVkZjNjZDMxMCIsIml0ZW1EYXRhIjp7InR5cGUiOiJhcnRpY2xlLWpvdXJuYWwiLCJpZCI6IjhhOGE0MTFjLTVkYzMtM2Q3ZC05MWFiLTBkZmVkZjNjZDMxMCIsInRpdGxlIjoiR2VuZXRpYyBhbmFseXNpcyBvZiBob2cgZGVlciAoQXhpcyBwb3JjaW51cykgaW4gVmljdG9yaWEsIEF1c3RyYWxpYSwgYW5kIGl0cyBhcHBsaWNhdGlvbnMgdG8gaW52YXNpdmUgc3BlY2llcyBhbmQgZ2FtZSBtYW5hZ2VtZW50IiwiYXV0aG9yIjpbeyJmYW1pbHkiOiJIaWxsIiwiZ2l2ZW4iOiJFcmluIiwicGFyc2UtbmFtZXMiOmZhbHNlLCJkcm9wcGluZy1wYXJ0aWNsZSI6IiIsIm5vbi1kcm9wcGluZy1wYXJ0aWNsZSI6IiJ9LHsiZmFtaWx5IjoiTXVycGh5IiwiZ2l2ZW4iOiJOaWNob2xhcyIsInBhcnNlLW5hbWVzIjpmYWxzZSwiZHJvcHBpbmctcGFydGljbGUiOiIiLCJub24tZHJvcHBpbmctcGFydGljbGUiOiIifSx7ImZhbWlseSI6IlRvb3AiLCJnaXZlbiI6IlNpbW9uIiwicGFyc2UtbmFtZXMiOmZhbHNlLCJkcm9wcGluZy1wYXJ0aWNsZSI6IiIsIm5vbi1kcm9wcGluZy1wYXJ0aWNsZSI6IiJ9LHsiZmFtaWx5IjoiTGluYWNyZSIsImdpdmVuIjoiQWRyaWFuIiwicGFyc2UtbmFtZXMiOmZhbHNlLCJkcm9wcGluZy1wYXJ0aWNsZSI6IiIsIm5vbi1kcm9wcGluZy1wYXJ0aWNsZSI6IiJ9LHsiZmFtaWx5IjoiU3RydWduZWxsIiwiZ2l2ZW4iOiJKYW4gTSIsInBhcnNlLW5hbWVzIjpmYWxzZSwiZHJvcHBpbmctcGFydGljbGUiOiIiLCJub24tZHJvcHBpbmctcGFydGljbGUiOiIifV0sImNvbnRhaW5lci10aXRsZSI6IkV1cm9wZWFuIEpvdXJuYWwgb2YgV2lsZGxpZmUgUmVzZWFyY2giLCJjb250YWluZXItdGl0bGUtc2hvcnQiOiJFdXIgSiBXaWxkbCBSZXMiLCJET0kiOiIxMC4xMDA3L3MxMDM0NC0wMjItMDE1OTItOSIsIklTU04iOiIxNDM5LTA1NzQiLCJVUkwiOiJodHRwczovL2RvaS5vcmcvMTAuMTAwNy9zMTAzNDQtMDIyLTAxNTkyLTkiLCJpc3N1ZWQiOnsiZGF0ZS1wYXJ0cyI6W1syMDIyLDZdXX0sInBhZ2UiOiI0NSIsImxhbmd1YWdlIjoiZW4iLCJhYnN0cmFjdCI6IkhvZyBkZWVyIHdlcmUgaW50cm9kdWNlZCB0byBBdXN0cmFsaWEgaW4gdGhlIDE4NjBzLCB3aGVyZSB0aGV5IGhhdmUgc3ByZWFkIGFjcm9zcyB0aGUgR2lwcHNsYW5kIHJlZ2lvbiBvZiBWaWN0b3JpYS4gRHVlIHRvIGl0cyBzdGF0dXMgYXMgYW4gaW50cm9kdWNlZCBzcGVjaWVzIGFuZCBhbiBpbXBvcnRhbnQgZ2FtZSBhbmltYWwgd2l0aGluIFZpY3RvcmlhLCBtYW5hZ2VtZW50IG9mIHRoZSBzcGVjaWVzIGlzIGNvbXBsZXguIEdpdmVuIHRoaXMgY29tcGxleGl0eSwgZ2VuZXRpYyBzdHVkaWVzIGNhbiBwcm92aWRlIGltcG9ydGFudCBpbmZvcm1hdGlvbiByZWdhcmRpbmcgcG9wdWxhdGlvbiBzdHJ1Y3R1cmUgYW5kIGRpdmVyc2l0eSB3aGljaCBjYW4gYXNzaXN0IGluIGNvbnRyb2xsaW5nIHByb2JsZW1hdGljIHBvcHVsYXRpb25zIG9mIGhvZyBkZWVyLCB3aGlsZSBhbHNvIGVuc3VyaW5nIHZpYWJsZSBnYW1lIHN0b2NrIGluIHNpdGVzIG1hbmFnZWQgYXMgZ2FtZSByZXNlcnZlcy4gVGhlIGFpbSBvZiB0aGlzIHN0dWR5IHdhcyB0byBpbnZlc3RpZ2F0ZSB0aGUgcG9wdWxhdGlvbiBnZW5ldGljIHN0cnVjdHVyZSBhbmQgZGl2ZXJzaXR5IG9mIHRoZSBWaWN0b3JpYW4gaG9nIGRlZXIgMTUwwqB5ZWFycyBhZnRlciBpbnRyb2R1Y3Rpb24gdXNpbmcgc2hvcnQgdGFuZGVtIHJlcGVhdHMgKFNUUnMpLiBIb2cgZGVlciBzYW1wbGVzIHdlcmUgY29sbGVjdGVkIGFjcm9zcyAxNSBzaXRlcyBvZiBkaWZmZXJpbmcgbWFuYWdlbWVudCByZWdpbWVzIGluIHRoZSBHaXBwc2xhbmQgcmVnaW9uIG9mIFZpY3RvcmlhIGFuZCBnZW5vdHlwZWQgZm9yIDEzIHBvbHltb3JwaGljIFNUUiBsb2NpLiBVcCB0byBmb3VyIGRpc3RpbmN0IGdlbmV0aWMgY2x1c3RlcnMgd2VyZSBpZGVudGlmaWVkIGFjcm9zcyB0aGUgc2l0ZXMgc2FtcGxlZCwgc3VnZ2VzdGluZyB0aGF0IGRlc3BpdGUgbG93IG9ic2VydmVkIGdlbmV0aWMgZGl2ZXJzaXR5LCBwb3B1bGF0aW9uIHN0cnVjdHVyZSBpcyBwcmVzZW50IGFjcm9zcyB0aGVpciByYW5nZS4gSXQgd2FzIGFsc28gcG9zc2libGUgdG8gZGV0ZWN0IGV2aWRlbmNlIG9mIHJlY2VudCB0cmFuc2xvY2F0aW9ucyBhbW9uZyBwb3B1bGF0aW9ucy4gVGhpcyBzdHVkeSBzdWdnZXN0cyB0aGF0IHRoZSBwcmVzZW5jZSBvZiBkaXN0aW5jdCBnZW5ldGljIGNsdXN0ZXJzIG1heSBlbmFibGUgbWFuYWdlbWVudCBvZiBzZXBhcmF0ZSBnZW5ldGljIHVuaXRzLCBjb25zaWRlcmluZyBpbnZhc2l2ZSBzcGVjaWVzIGFuZCBnYW1lIG1hbmFnZW1lbnQgb2JqZWN0aXZlcy4iLCJpc3N1ZSI6IjQiLCJ2b2x1bWUiOiI2OCJ9LCJpc1RlbXBvcmFyeSI6ZmFsc2V9XX0="/>
          <w:id w:val="704372879"/>
          <w:placeholder>
            <w:docPart w:val="DefaultPlaceholder_-1854013440"/>
          </w:placeholder>
        </w:sdtPr>
        <w:sdtContent>
          <w:r w:rsidR="00C62F01">
            <w:t xml:space="preserve">(Hill </w:t>
          </w:r>
          <w:r w:rsidR="00C97D95" w:rsidRPr="00C97D95">
            <w:rPr>
              <w:iCs/>
            </w:rPr>
            <w:t>et al.</w:t>
          </w:r>
          <w:r w:rsidR="00C62F01">
            <w:t xml:space="preserve"> 2022)</w:t>
          </w:r>
        </w:sdtContent>
      </w:sdt>
      <w:r>
        <w:rPr>
          <w:lang w:val="en-GB"/>
        </w:rPr>
        <w:t>, w</w:t>
      </w:r>
      <w:r w:rsidR="00AF3F4A">
        <w:rPr>
          <w:lang w:val="en-GB"/>
        </w:rPr>
        <w:t>as</w:t>
      </w:r>
      <w:r>
        <w:rPr>
          <w:lang w:val="en-GB"/>
        </w:rPr>
        <w:t xml:space="preserve"> collected between 2015 and 2017 from </w:t>
      </w:r>
      <w:r w:rsidR="009D6A97">
        <w:rPr>
          <w:lang w:val="en-GB"/>
        </w:rPr>
        <w:t>Wilsons</w:t>
      </w:r>
      <w:r>
        <w:rPr>
          <w:lang w:val="en-GB"/>
        </w:rPr>
        <w:t xml:space="preserve"> Promontory </w:t>
      </w:r>
      <w:r w:rsidR="00B33526">
        <w:rPr>
          <w:lang w:val="en-GB"/>
        </w:rPr>
        <w:t>National Park (</w:t>
      </w:r>
      <w:r>
        <w:rPr>
          <w:lang w:val="en-GB"/>
        </w:rPr>
        <w:t>NP</w:t>
      </w:r>
      <w:r w:rsidR="00B33526">
        <w:rPr>
          <w:lang w:val="en-GB"/>
        </w:rPr>
        <w:t>)</w:t>
      </w:r>
      <w:r>
        <w:rPr>
          <w:lang w:val="en-GB"/>
        </w:rPr>
        <w:t xml:space="preserve">, </w:t>
      </w:r>
      <w:proofErr w:type="spellStart"/>
      <w:r>
        <w:rPr>
          <w:lang w:val="en-GB"/>
        </w:rPr>
        <w:t>Yanakie</w:t>
      </w:r>
      <w:proofErr w:type="spellEnd"/>
      <w:r>
        <w:rPr>
          <w:lang w:val="en-GB"/>
        </w:rPr>
        <w:t>, Boole Poole, Snake Island and Sunday Island. The second batch</w:t>
      </w:r>
      <w:r w:rsidR="00956C2F">
        <w:rPr>
          <w:lang w:val="en-GB"/>
        </w:rPr>
        <w:t>,</w:t>
      </w:r>
      <w:r>
        <w:rPr>
          <w:lang w:val="en-GB"/>
        </w:rPr>
        <w:t xml:space="preserve"> which </w:t>
      </w:r>
      <w:r w:rsidR="00956C2F">
        <w:rPr>
          <w:lang w:val="en-GB"/>
        </w:rPr>
        <w:t xml:space="preserve">was </w:t>
      </w:r>
      <w:r>
        <w:rPr>
          <w:lang w:val="en-GB"/>
        </w:rPr>
        <w:t>genotyped</w:t>
      </w:r>
      <w:r w:rsidR="00956C2F">
        <w:rPr>
          <w:lang w:val="en-GB"/>
        </w:rPr>
        <w:t xml:space="preserve"> as part of the current study</w:t>
      </w:r>
      <w:r>
        <w:rPr>
          <w:lang w:val="en-GB"/>
        </w:rPr>
        <w:t>, w</w:t>
      </w:r>
      <w:r w:rsidR="00AF3F4A">
        <w:rPr>
          <w:lang w:val="en-GB"/>
        </w:rPr>
        <w:t>as</w:t>
      </w:r>
      <w:r>
        <w:rPr>
          <w:lang w:val="en-GB"/>
        </w:rPr>
        <w:t xml:space="preserve"> collected in 2023 from </w:t>
      </w:r>
      <w:r w:rsidR="009D6A97">
        <w:rPr>
          <w:lang w:val="en-GB"/>
        </w:rPr>
        <w:t>Wilsons</w:t>
      </w:r>
      <w:r>
        <w:rPr>
          <w:lang w:val="en-GB"/>
        </w:rPr>
        <w:t xml:space="preserve"> Promontory NP, and across the </w:t>
      </w:r>
      <w:r w:rsidR="00627454">
        <w:rPr>
          <w:lang w:val="en-GB"/>
        </w:rPr>
        <w:t>Hog deer</w:t>
      </w:r>
      <w:r>
        <w:rPr>
          <w:lang w:val="en-GB"/>
        </w:rPr>
        <w:t xml:space="preserve"> range from </w:t>
      </w:r>
      <w:proofErr w:type="spellStart"/>
      <w:r>
        <w:rPr>
          <w:lang w:val="en-GB"/>
        </w:rPr>
        <w:t>Tarwin</w:t>
      </w:r>
      <w:proofErr w:type="spellEnd"/>
      <w:r>
        <w:rPr>
          <w:lang w:val="en-GB"/>
        </w:rPr>
        <w:t xml:space="preserve"> to </w:t>
      </w:r>
      <w:proofErr w:type="spellStart"/>
      <w:r>
        <w:rPr>
          <w:lang w:val="en-GB"/>
        </w:rPr>
        <w:t>Kalmina</w:t>
      </w:r>
      <w:proofErr w:type="spellEnd"/>
      <w:r w:rsidR="00A82C1B">
        <w:rPr>
          <w:lang w:val="en-GB"/>
        </w:rPr>
        <w:t xml:space="preserve"> in the Gippsland Lakes</w:t>
      </w:r>
      <w:r>
        <w:rPr>
          <w:lang w:val="en-GB"/>
        </w:rPr>
        <w:t xml:space="preserve">. </w:t>
      </w:r>
      <w:bookmarkStart w:id="48" w:name="_Toc126693766"/>
      <w:r>
        <w:rPr>
          <w:lang w:val="en-GB"/>
        </w:rPr>
        <w:t xml:space="preserve">We refer to four broad sampling locations when describing samples: </w:t>
      </w:r>
      <w:r w:rsidR="00B33526">
        <w:rPr>
          <w:lang w:val="en-GB"/>
        </w:rPr>
        <w:t>‘</w:t>
      </w:r>
      <w:r>
        <w:rPr>
          <w:lang w:val="en-GB"/>
        </w:rPr>
        <w:t>Snake Island</w:t>
      </w:r>
      <w:r w:rsidR="00B33526">
        <w:rPr>
          <w:lang w:val="en-GB"/>
        </w:rPr>
        <w:t>’</w:t>
      </w:r>
      <w:r>
        <w:rPr>
          <w:lang w:val="en-GB"/>
        </w:rPr>
        <w:t xml:space="preserve">, </w:t>
      </w:r>
      <w:r w:rsidR="00B33526">
        <w:rPr>
          <w:lang w:val="en-GB"/>
        </w:rPr>
        <w:t>‘</w:t>
      </w:r>
      <w:r>
        <w:rPr>
          <w:lang w:val="en-GB"/>
        </w:rPr>
        <w:t>Sunday Island</w:t>
      </w:r>
      <w:r w:rsidR="00B33526">
        <w:rPr>
          <w:lang w:val="en-GB"/>
        </w:rPr>
        <w:t>’</w:t>
      </w:r>
      <w:r>
        <w:rPr>
          <w:lang w:val="en-GB"/>
        </w:rPr>
        <w:t xml:space="preserve">, </w:t>
      </w:r>
      <w:r w:rsidR="00B33526">
        <w:rPr>
          <w:lang w:val="en-GB"/>
        </w:rPr>
        <w:t>‘</w:t>
      </w:r>
      <w:r w:rsidR="009D6A97">
        <w:rPr>
          <w:lang w:val="en-GB"/>
        </w:rPr>
        <w:t>Wilsons</w:t>
      </w:r>
      <w:r>
        <w:rPr>
          <w:lang w:val="en-GB"/>
        </w:rPr>
        <w:t xml:space="preserve"> Prom</w:t>
      </w:r>
      <w:r w:rsidR="00187B20">
        <w:rPr>
          <w:lang w:val="en-GB"/>
        </w:rPr>
        <w:t>ontory</w:t>
      </w:r>
      <w:r w:rsidR="00B33526">
        <w:rPr>
          <w:lang w:val="en-GB"/>
        </w:rPr>
        <w:t>’</w:t>
      </w:r>
      <w:r>
        <w:rPr>
          <w:lang w:val="en-GB"/>
        </w:rPr>
        <w:t xml:space="preserve">, which includes all samples from </w:t>
      </w:r>
      <w:r w:rsidR="009D6A97">
        <w:rPr>
          <w:lang w:val="en-GB"/>
        </w:rPr>
        <w:t>Wilsons</w:t>
      </w:r>
      <w:r>
        <w:rPr>
          <w:lang w:val="en-GB"/>
        </w:rPr>
        <w:t xml:space="preserve"> Promontory NP and around the nearby town of </w:t>
      </w:r>
      <w:proofErr w:type="spellStart"/>
      <w:r>
        <w:rPr>
          <w:lang w:val="en-GB"/>
        </w:rPr>
        <w:t>Yanakie</w:t>
      </w:r>
      <w:proofErr w:type="spellEnd"/>
      <w:r>
        <w:rPr>
          <w:lang w:val="en-GB"/>
        </w:rPr>
        <w:t xml:space="preserve">, and finally </w:t>
      </w:r>
      <w:r w:rsidR="00B33526">
        <w:rPr>
          <w:lang w:val="en-GB"/>
        </w:rPr>
        <w:t>‘</w:t>
      </w:r>
      <w:r w:rsidR="0092423B">
        <w:rPr>
          <w:lang w:val="en-GB"/>
        </w:rPr>
        <w:t>Mainland</w:t>
      </w:r>
      <w:r w:rsidR="00B33526">
        <w:rPr>
          <w:lang w:val="en-GB"/>
        </w:rPr>
        <w:t>’</w:t>
      </w:r>
      <w:r>
        <w:rPr>
          <w:lang w:val="en-GB"/>
        </w:rPr>
        <w:t xml:space="preserve"> samples, which refers to multiple locations across the mainland coastal Gippsland </w:t>
      </w:r>
      <w:r w:rsidR="0092423B">
        <w:rPr>
          <w:lang w:val="en-GB"/>
        </w:rPr>
        <w:t>Plain</w:t>
      </w:r>
      <w:r w:rsidR="00AF6EC4">
        <w:rPr>
          <w:lang w:val="en-GB"/>
        </w:rPr>
        <w:t>s</w:t>
      </w:r>
      <w:r w:rsidR="0092423B">
        <w:rPr>
          <w:lang w:val="en-GB"/>
        </w:rPr>
        <w:t xml:space="preserve"> bioregion</w:t>
      </w:r>
      <w:r>
        <w:rPr>
          <w:lang w:val="en-GB"/>
        </w:rPr>
        <w:t xml:space="preserve">. </w:t>
      </w:r>
      <w:r>
        <w:rPr>
          <w:bCs/>
        </w:rPr>
        <w:t xml:space="preserve">Tissue samples were collected in </w:t>
      </w:r>
      <w:r>
        <w:rPr>
          <w:bCs/>
        </w:rPr>
        <w:lastRenderedPageBreak/>
        <w:t>tissue sampling units (</w:t>
      </w:r>
      <w:proofErr w:type="spellStart"/>
      <w:r>
        <w:rPr>
          <w:bCs/>
        </w:rPr>
        <w:t>Allflex</w:t>
      </w:r>
      <w:proofErr w:type="spellEnd"/>
      <w:r>
        <w:rPr>
          <w:bCs/>
        </w:rPr>
        <w:t xml:space="preserve">) or 80% ethanol by contractors </w:t>
      </w:r>
      <w:r w:rsidR="00AF3F4A">
        <w:rPr>
          <w:bCs/>
        </w:rPr>
        <w:t>undertaking</w:t>
      </w:r>
      <w:r>
        <w:rPr>
          <w:bCs/>
        </w:rPr>
        <w:t xml:space="preserve"> </w:t>
      </w:r>
      <w:r w:rsidR="00AF3F4A">
        <w:rPr>
          <w:bCs/>
        </w:rPr>
        <w:t>deer control</w:t>
      </w:r>
      <w:r>
        <w:rPr>
          <w:bCs/>
        </w:rPr>
        <w:t xml:space="preserve"> in </w:t>
      </w:r>
      <w:r w:rsidR="009D6A97">
        <w:rPr>
          <w:bCs/>
        </w:rPr>
        <w:t>Wilson</w:t>
      </w:r>
      <w:r>
        <w:rPr>
          <w:bCs/>
        </w:rPr>
        <w:t>s Promontory NP, or Game Management Authority (GMA) staff during routine hunting audits of deer shot by recreational hunters at checking stations.</w:t>
      </w:r>
    </w:p>
    <w:bookmarkEnd w:id="48"/>
    <w:p w14:paraId="4FE30233" w14:textId="2FF72678" w:rsidR="003F671A" w:rsidRDefault="003F671A" w:rsidP="003F671A">
      <w:pPr>
        <w:rPr>
          <w:lang w:val="en-GB"/>
        </w:rPr>
      </w:pPr>
      <w:r w:rsidRPr="004F5405">
        <w:rPr>
          <w:lang w:val="en-GB"/>
        </w:rPr>
        <w:t>Tissue samples</w:t>
      </w:r>
      <w:r>
        <w:rPr>
          <w:lang w:val="en-GB"/>
        </w:rPr>
        <w:t xml:space="preserve"> from 2023</w:t>
      </w:r>
      <w:r w:rsidRPr="004F5405">
        <w:rPr>
          <w:lang w:val="en-GB"/>
        </w:rPr>
        <w:t xml:space="preserve"> were sent to Diversity Array Technology (</w:t>
      </w:r>
      <w:proofErr w:type="spellStart"/>
      <w:r w:rsidRPr="004F5405">
        <w:rPr>
          <w:lang w:val="en-GB"/>
        </w:rPr>
        <w:t>DArT</w:t>
      </w:r>
      <w:proofErr w:type="spellEnd"/>
      <w:r w:rsidRPr="004F5405">
        <w:rPr>
          <w:lang w:val="en-GB"/>
        </w:rPr>
        <w:t>) and were processed</w:t>
      </w:r>
      <w:r>
        <w:rPr>
          <w:lang w:val="en-GB"/>
        </w:rPr>
        <w:t xml:space="preserve"> in the same manner as the 2018 batch,</w:t>
      </w:r>
      <w:r w:rsidRPr="004F5405">
        <w:rPr>
          <w:lang w:val="en-GB"/>
        </w:rPr>
        <w:t xml:space="preserve"> using </w:t>
      </w:r>
      <w:proofErr w:type="spellStart"/>
      <w:r>
        <w:rPr>
          <w:lang w:val="en-GB"/>
        </w:rPr>
        <w:t>DArT’s</w:t>
      </w:r>
      <w:proofErr w:type="spellEnd"/>
      <w:r w:rsidRPr="004F5405">
        <w:rPr>
          <w:lang w:val="en-GB"/>
        </w:rPr>
        <w:t xml:space="preserve"> genome-complexity reduction method</w:t>
      </w:r>
      <w:r>
        <w:rPr>
          <w:lang w:val="en-GB"/>
        </w:rPr>
        <w:t xml:space="preserve">. Data from the 2018 and 2023 batch were co-analysed by </w:t>
      </w:r>
      <w:proofErr w:type="spellStart"/>
      <w:r>
        <w:rPr>
          <w:lang w:val="en-GB"/>
        </w:rPr>
        <w:t>DArT</w:t>
      </w:r>
      <w:proofErr w:type="spellEnd"/>
      <w:r>
        <w:rPr>
          <w:lang w:val="en-GB"/>
        </w:rPr>
        <w:t xml:space="preserve"> to produce a unified </w:t>
      </w:r>
      <w:r w:rsidR="00AF3F4A">
        <w:rPr>
          <w:lang w:val="en-GB"/>
        </w:rPr>
        <w:t>Single Nucleotide Polymorphism (S</w:t>
      </w:r>
      <w:r>
        <w:rPr>
          <w:lang w:val="en-GB"/>
        </w:rPr>
        <w:t>NP</w:t>
      </w:r>
      <w:r w:rsidR="00AF3F4A">
        <w:rPr>
          <w:lang w:val="en-GB"/>
        </w:rPr>
        <w:t>)</w:t>
      </w:r>
      <w:r>
        <w:rPr>
          <w:lang w:val="en-GB"/>
        </w:rPr>
        <w:t xml:space="preserve"> dataset. </w:t>
      </w:r>
      <w:r w:rsidRPr="004F5405">
        <w:rPr>
          <w:lang w:val="en-GB"/>
        </w:rPr>
        <w:t xml:space="preserve">The </w:t>
      </w:r>
      <w:r>
        <w:rPr>
          <w:lang w:val="en-GB"/>
        </w:rPr>
        <w:t>SNP</w:t>
      </w:r>
      <w:r w:rsidRPr="004F5405">
        <w:rPr>
          <w:lang w:val="en-GB"/>
        </w:rPr>
        <w:t xml:space="preserve"> dataset was imported into R </w:t>
      </w:r>
      <w:sdt>
        <w:sdtPr>
          <w:rPr>
            <w:color w:val="000000"/>
            <w:lang w:val="en-GB"/>
          </w:rPr>
          <w:tag w:val="MENDELEY_CITATION_v3_eyJjaXRhdGlvbklEIjoiTUVOREVMRVlfQ0lUQVRJT05fMjNhOWMxZTQtYWNjZi00M2E3LWFhODktZmQwYTE4YTNiNDk5IiwicHJvcGVydGllcyI6eyJub3RlSW5kZXgiOjB9LCJpc0VkaXRlZCI6ZmFsc2UsIm1hbnVhbE92ZXJyaWRlIjp7ImlzTWFudWFsbHlPdmVycmlkZGVuIjpmYWxzZSwiY2l0ZXByb2NUZXh0IjoiKFIgRGV2ZWxvcG1lbnQgQ29yZSBUZWFtIDIwMjApIiwibWFudWFsT3ZlcnJpZGVUZXh0IjoiIn0sImNpdGF0aW9uSXRlbXMiOlt7ImlkIjoiOGQ4YTViNzItNzE5Ny0zNDhiLWE4ZmYtODRhYzA5NzRkM2MwIiwiaXRlbURhdGEiOnsidHlwZSI6ImFydGljbGUiLCJpZCI6IjhkOGE1YjcyLTcxOTctMzQ4Yi1hOGZmLTg0YWMwOTc0ZDNjMCIsInRpdGxlIjoiUjogQSBsYW5ndWFnZSBhbmQgZW52aXJvbm1lbnQgZm9yIHN0YXRpc3RpY2FsIGNvbXB1dGluZyIsImF1dGhvciI6W3siZmFtaWx5IjoiUiBEZXZlbG9wbWVudCBDb3JlIFRlYW0iLCJnaXZlbiI6IiIsInBhcnNlLW5hbWVzIjpmYWxzZSwiZHJvcHBpbmctcGFydGljbGUiOiIiLCJub24tZHJvcHBpbmctcGFydGljbGUiOiIifV0sIm51bWJlciI6Imh0dHA6Ly93d3cuci1wcm9qZWN0Lm9yZyIsIlVSTCI6Imh0dHA6Ly93d3cuci1wcm9qZWN0Lm9yZyIsImlzc3VlZCI6eyJkYXRlLXBhcnRzIjpbWzIwMjBdXX0sInB1Ymxpc2hlci1wbGFjZSI6IlZpZW5uYSwgQXVzdHJpYSIsInB1Ymxpc2hlciI6Imh0dHA6Ly93d3cuci1wcm9qZWN0Lm9yZyIsImNvbnRhaW5lci10aXRsZS1zaG9ydCI6IiJ9LCJpc1RlbXBvcmFyeSI6ZmFsc2V9XX0="/>
          <w:id w:val="-1976836149"/>
          <w:placeholder>
            <w:docPart w:val="DefaultPlaceholder_-1854013440"/>
          </w:placeholder>
        </w:sdtPr>
        <w:sdtContent>
          <w:r w:rsidR="00C62F01" w:rsidRPr="00C62F01">
            <w:rPr>
              <w:color w:val="000000"/>
              <w:lang w:val="en-GB"/>
            </w:rPr>
            <w:t>(R Development Core Team 2020)</w:t>
          </w:r>
        </w:sdtContent>
      </w:sdt>
      <w:r w:rsidRPr="004F5405">
        <w:rPr>
          <w:lang w:val="en-GB"/>
        </w:rPr>
        <w:t xml:space="preserve"> and </w:t>
      </w:r>
      <w:r w:rsidR="00B33526">
        <w:rPr>
          <w:lang w:val="en-GB"/>
        </w:rPr>
        <w:t>filtered</w:t>
      </w:r>
      <w:r w:rsidRPr="004F5405">
        <w:rPr>
          <w:lang w:val="en-GB"/>
        </w:rPr>
        <w:t xml:space="preserve"> using the </w:t>
      </w:r>
      <w:proofErr w:type="spellStart"/>
      <w:r w:rsidRPr="00876193">
        <w:rPr>
          <w:i/>
          <w:iCs/>
          <w:lang w:val="en-GB"/>
        </w:rPr>
        <w:t>dartR</w:t>
      </w:r>
      <w:proofErr w:type="spellEnd"/>
      <w:r w:rsidRPr="004F5405">
        <w:rPr>
          <w:lang w:val="en-GB"/>
        </w:rPr>
        <w:t xml:space="preserve"> package </w:t>
      </w:r>
      <w:sdt>
        <w:sdtPr>
          <w:rPr>
            <w:lang w:val="en-GB"/>
          </w:rPr>
          <w:tag w:val="MENDELEY_CITATION_v3_eyJjaXRhdGlvbklEIjoiTUVOREVMRVlfQ0lUQVRJT05fN2FhNjIzY2EtZDY4MS00ZjI0LWJmMDAtYmFmMGQxMDdhNmNkIiwicHJvcGVydGllcyI6eyJub3RlSW5kZXgiOjB9LCJpc0VkaXRlZCI6ZmFsc2UsIm1hbnVhbE92ZXJyaWRlIjp7ImlzTWFudWFsbHlPdmVycmlkZGVuIjpmYWxzZSwiY2l0ZXByb2NUZXh0IjoiKE1pamFuZ29zIDxpPmV0IGFsLjwvaT4gMjAyMikiLCJtYW51YWxPdmVycmlkZVRleHQiOiIifSwiY2l0YXRpb25JdGVtcyI6W3siaWQiOiJkZWQ0ZWY5OS1hOWRhLTNhNzQtODJlNC1kYzc0MTZiMmJjNTIiLCJpdGVtRGF0YSI6eyJ0eXBlIjoiYXJ0aWNsZS1qb3VybmFsIiwiaWQiOiJkZWQ0ZWY5OS1hOWRhLTNhNzQtODJlNC1kYzc0MTZiMmJjNTIiLCJ0aXRsZSI6ImRhcnRSIHYyOiBBbiBhY2Nlc3NpYmxlIGdlbmV0aWMgYW5hbHlzaXMgcGxhdGZvcm0gZm9yIGNvbnNlcnZhdGlvbiwgZWNvbG9neSBhbmQgYWdyaWN1bHR1cmUiLCJhdXRob3IiOlt7ImZhbWlseSI6Ik1pamFuZ29zIiwiZ2l2ZW4iOiJKb3NlIEx1aXMiLCJwYXJzZS1uYW1lcyI6ZmFsc2UsImRyb3BwaW5nLXBhcnRpY2xlIjoiIiwibm9uLWRyb3BwaW5nLXBhcnRpY2xlIjoiIn0seyJmYW1pbHkiOiJHcnViZXIiLCJnaXZlbiI6IkJlcm5kIiwicGFyc2UtbmFtZXMiOmZhbHNlLCJkcm9wcGluZy1wYXJ0aWNsZSI6IiIsIm5vbi1kcm9wcGluZy1wYXJ0aWNsZSI6IiJ9LHsiZmFtaWx5IjoiQmVycnkiLCJnaXZlbiI6Ik9saXZlciIsInBhcnNlLW5hbWVzIjpmYWxzZSwiZHJvcHBpbmctcGFydGljbGUiOiIiLCJub24tZHJvcHBpbmctcGFydGljbGUiOiIifSx7ImZhbWlseSI6IlBhY2lvbmkiLCJnaXZlbiI6IkNhcmxvIiwicGFyc2UtbmFtZXMiOmZhbHNlLCJkcm9wcGluZy1wYXJ0aWNsZSI6IiIsIm5vbi1kcm9wcGluZy1wYXJ0aWNsZSI6IiJ9LHsiZmFtaWx5IjoiR2VvcmdlcyIsImdpdmVuIjoiQXJ0aHVyIiwicGFyc2UtbmFtZXMiOmZhbHNlLCJkcm9wcGluZy1wYXJ0aWNsZSI6IiIsIm5vbi1kcm9wcGluZy1wYXJ0aWNsZSI6IiJ9XSwidGl0bGUtc2hvcnQiOiJkYXJ0UiB2MiIsImNvbnRhaW5lci10aXRsZSI6Ik1ldGhvZHMgaW4gRWNvbG9neSBhbmQgRXZvbHV0aW9uIiwiY29udGFpbmVyLXRpdGxlLXNob3J0IjoiTWV0aG9kcyBFY29sIEV2b2wiLCJET0kiOiIxMC4xMTExLzIwNDEtMjEwWC4xMzkxOCIsIklTU04iOiIyMDQxLTIxMFgiLCJVUkwiOiJodHRwczovL29ubGluZWxpYnJhcnkud2lsZXkuY29tL2RvaS9hYnMvMTAuMTExMS8yMDQxLTIxMFguMTM5MTgiLCJpc3N1ZWQiOnsiZGF0ZS1wYXJ0cyI6W1syMDIyXV19LCJwYWdlIjoiMjE1MC0yMTU4IiwibGFuZ3VhZ2UiOiJlbiIsImFic3RyYWN0IjoiSW5udW1lcmFibGUgYXBwcm9hY2hlcyB0byBhbmFseXNlIGdlbmV0aWMgZGF0YSBhcmUgbm93IGF2YWlsYWJsZSB0byBndWlkZSBjb25zZXJ2YXRpb24sIGVjb2xvZ2ljYWwgYW5kIGFncmljdWx0dXJhbCBwcm9qZWN0cy4gSG93ZXZlciwgc3RyZWFtbGluZWQgYW5kIGFjY2Vzc2libGUgdG9vbHMgYXJlIG5lZWRlZCB0byBicmluZyB0aGVzZSBhcHByb2FjaGVzIHdpdGhpbiB0aGUgcmVhY2ggb2YgYSBicm9hZGVyIHVzZXIgYmFzZS4gZGFydFIgd2FzIHJlbGVhc2VkIGluIDIwMTggdG8gbGVzc2VuIHRoZSBpbnRyaW5zaWMgY29tcGxleGl0eSBvZiBhbmFseXNpbmcgc2luZ2xlIG51Y2xlb3RpZGUgcG9seW1vcnBoaXNtcyAoU05QcykgYW5kIGRvbWluYW50IG1hcmtlcnMgKHByZXNlbmNlL2Fic2VuY2Ugb2YgYW1wbGlmaWVkIHNlcXVlbmNlIHRhZ3MpIGJ5IHByb3ZpZGluZyB1c2VyLWZyaWVuZGx5IGRhdGEgcXVhbGl0eSBjb250cm9sIGFuZCBtYXJrZXIgc2VsZWN0aW9uIGZ1bmN0aW9ucy4gZGFydFIgdXNlcnMgaGF2ZSBncm93biBzdGVhZGlseSBzaW5jZSBpdHMgcmVsZWFzZSBhbmQgcHJvdmlkZWQgdmFsdWFibGUgZmVlZGJhY2sgb24gdGhlaXIgaW50ZXJhY3Rpb24gd2l0aCB0aGUgcGFja2FnZSBhbGxvd2luZyB1cyB0byBlbmhhbmNlIGRhcnRSIGNhcGFiaWxpdGllcy4gSGVyZSwgd2UgcHJlc2VudCBWZXJzaW9uIDIgb2YgZGFydFIuIEluIHRoaXMgdmVyc2lvbiwgd2Ugc3Vic3RhbnRpYWxseSBpbmNyZWFzZWQgdGhlIG51bWJlciBvZiBhdmFpbGFibGUgZnVuY3Rpb25zIGZyb20gNDUgdG8gMTQ0LiBJbiBhZGRpdGlvbiB0byBpbXByb3ZlZCBmdW5jdGlvbmFsaXR5LCB3ZSBmb2N1c2VkIG9uIGVuaGFuY2luZyB0aGUgdXNlciBleHBlcmllbmNlIGJ5IGV4dGVuZGluZyBwbG90IGN1c3RvbWlzYXRpb24sIGZ1bmN0aW9uIHN0YW5kYXJkaXNhdGlvbiwgaW5jcmVhc2luZyB1c2VyIHN1cHBvcnQgYW5kIGZ1bmN0aW9uIHNwZWVkLiBkYXJ0UiBwcm92aWRlcyBmdW5jdGlvbnMgZm9yIHZhcmlvdXMgc3RhZ2VzIGluIGFuYWx5c2luZyBnZW5ldGljIGRhdGEsIGZyb20gZGF0YSBtYW5pcHVsYXRpb24gdG8gcmVwb3J0aW5nLiBkYXJ0UiBwcm92aWRlcyBtYW55IGZ1bmN0aW9ucyBmb3IgaW1wb3J0aW5nLCBleHBvcnRpbmcgYW5kIGxpbmtpbmcgdG8gb3RoZXIgcGFja2FnZXMsIHRvIHByb3ZpZGUgYW4gZWFzeS10by1uYXZpZ2F0ZSBjb25kdWl0IGJldHdlZW4gZGF0YSBnZW5lcmF0aW9uIGFuZCBhbmFseXNpcyBvcHRpb25zIGFscmVhZHkgYXZhaWxhYmxlIHZpYSBvdGhlciBwYWNrYWdlcy4gV2UgYWxzbyBpbXBsZW1lbnRlZCBzaW11bGF0aW9uIGZ1bmN0aW9ucyB3aG9zZSByZXN1bHRzIGNhbiBiZSBhbmFseXNlZCBzZWFtbGVzc2x5IHdpdGggc2V2ZXJhbCBvdGhlciBkYXJ0UiBmdW5jdGlvbnMuIEFzIG1vcmUgbWV0aG9kcyBhbmQgYXBwcm9hY2hlcyBtYXR1cmUgdG8gaW5mb3JtIGNvbnNlcnZhdGlvbiwgd2UgZW52aXNpb24gdGhhdCBhY2Nlc3NpYmxlIHBsYXRmb3JtcyB0byBhbmFseXNlIGdlbmV0aWMgZGF0YSB3aWxsIHBsYXkgYSBjcnVjaWFsIHJvbGUgaW4gdHJhbnNsYXRpbmcgc2NpZW5jZSBpbnRvIHByYWN0aWNlLiIsImlzc3VlIjoiMTAiLCJ2b2x1bWUiOiIxMyJ9LCJpc1RlbXBvcmFyeSI6ZmFsc2V9XX0="/>
          <w:id w:val="291331262"/>
          <w:placeholder>
            <w:docPart w:val="DefaultPlaceholder_-1854013440"/>
          </w:placeholder>
        </w:sdtPr>
        <w:sdtContent>
          <w:r w:rsidR="00C62F01">
            <w:t>(</w:t>
          </w:r>
          <w:proofErr w:type="spellStart"/>
          <w:r w:rsidR="00C62F01">
            <w:t>Mijangos</w:t>
          </w:r>
          <w:proofErr w:type="spellEnd"/>
          <w:r w:rsidR="00C62F01">
            <w:t xml:space="preserve"> </w:t>
          </w:r>
          <w:r w:rsidR="00C97D95" w:rsidRPr="00C97D95">
            <w:rPr>
              <w:iCs/>
            </w:rPr>
            <w:t>et al.</w:t>
          </w:r>
          <w:r w:rsidR="00C62F01">
            <w:t xml:space="preserve"> 2022)</w:t>
          </w:r>
        </w:sdtContent>
      </w:sdt>
      <w:r w:rsidR="00F97ACF">
        <w:rPr>
          <w:lang w:val="en-GB"/>
        </w:rPr>
        <w:t xml:space="preserve"> (Table A1</w:t>
      </w:r>
      <w:r w:rsidR="00004B39">
        <w:rPr>
          <w:lang w:val="en-GB"/>
        </w:rPr>
        <w:t xml:space="preserve"> - Appendix</w:t>
      </w:r>
      <w:r w:rsidR="00F97ACF">
        <w:rPr>
          <w:lang w:val="en-GB"/>
        </w:rPr>
        <w:t>)</w:t>
      </w:r>
      <w:r w:rsidRPr="004F5405">
        <w:rPr>
          <w:lang w:val="en-GB"/>
        </w:rPr>
        <w:t xml:space="preserve">. </w:t>
      </w:r>
      <w:r>
        <w:rPr>
          <w:lang w:val="en-GB"/>
        </w:rPr>
        <w:t>Briefly, w</w:t>
      </w:r>
      <w:r w:rsidRPr="009027E9">
        <w:rPr>
          <w:lang w:val="en-GB"/>
        </w:rPr>
        <w:t xml:space="preserve">e removed untyped SNPs, SNPs with a reproducibility score of less than 0.99, SNPs that were genotyped in fewer than </w:t>
      </w:r>
      <w:r>
        <w:rPr>
          <w:lang w:val="en-GB"/>
        </w:rPr>
        <w:t>95</w:t>
      </w:r>
      <w:r w:rsidRPr="009027E9">
        <w:rPr>
          <w:lang w:val="en-GB"/>
        </w:rPr>
        <w:t>% of individuals and that were called based on fewer than five or more than 300 reads per allele. We then removed individuals that had &gt;20% missing data across all SNPs. We next pruned the dataset by removing one of each pair of SNPs</w:t>
      </w:r>
      <w:r w:rsidR="00B33526">
        <w:rPr>
          <w:lang w:val="en-GB"/>
        </w:rPr>
        <w:t xml:space="preserve">, </w:t>
      </w:r>
      <w:r w:rsidRPr="009027E9">
        <w:rPr>
          <w:lang w:val="en-GB"/>
        </w:rPr>
        <w:t xml:space="preserve">which </w:t>
      </w:r>
      <w:r w:rsidR="00337391" w:rsidRPr="009027E9">
        <w:rPr>
          <w:lang w:val="en-GB"/>
        </w:rPr>
        <w:t>occur</w:t>
      </w:r>
      <w:r w:rsidR="00337391">
        <w:rPr>
          <w:lang w:val="en-GB"/>
        </w:rPr>
        <w:t>red</w:t>
      </w:r>
      <w:r w:rsidRPr="009027E9">
        <w:rPr>
          <w:lang w:val="en-GB"/>
        </w:rPr>
        <w:t xml:space="preserve"> on the same </w:t>
      </w:r>
      <w:r>
        <w:rPr>
          <w:lang w:val="en-GB"/>
        </w:rPr>
        <w:t>read (</w:t>
      </w:r>
      <w:proofErr w:type="gramStart"/>
      <w:r>
        <w:rPr>
          <w:lang w:val="en-GB"/>
        </w:rPr>
        <w:t>i.e.</w:t>
      </w:r>
      <w:proofErr w:type="gramEnd"/>
      <w:r>
        <w:rPr>
          <w:lang w:val="en-GB"/>
        </w:rPr>
        <w:t xml:space="preserve"> secondaries; the SNP with the lowest reproducibility score was removed)</w:t>
      </w:r>
      <w:r w:rsidRPr="009027E9">
        <w:rPr>
          <w:lang w:val="en-GB"/>
        </w:rPr>
        <w:t xml:space="preserve">. </w:t>
      </w:r>
      <w:r>
        <w:rPr>
          <w:lang w:val="en-GB"/>
        </w:rPr>
        <w:t>W</w:t>
      </w:r>
      <w:r w:rsidRPr="009027E9">
        <w:rPr>
          <w:lang w:val="en-GB"/>
        </w:rPr>
        <w:t>e</w:t>
      </w:r>
      <w:r>
        <w:rPr>
          <w:lang w:val="en-GB"/>
        </w:rPr>
        <w:t xml:space="preserve"> then</w:t>
      </w:r>
      <w:r w:rsidRPr="009027E9">
        <w:rPr>
          <w:lang w:val="en-GB"/>
        </w:rPr>
        <w:t xml:space="preserve"> removed invariant (</w:t>
      </w:r>
      <w:proofErr w:type="gramStart"/>
      <w:r>
        <w:rPr>
          <w:lang w:val="en-GB"/>
        </w:rPr>
        <w:t>i.e.</w:t>
      </w:r>
      <w:proofErr w:type="gramEnd"/>
      <w:r>
        <w:rPr>
          <w:lang w:val="en-GB"/>
        </w:rPr>
        <w:t xml:space="preserve"> </w:t>
      </w:r>
      <w:r w:rsidRPr="009027E9">
        <w:rPr>
          <w:lang w:val="en-GB"/>
        </w:rPr>
        <w:t>monomorphic) and low frequency SNPs (</w:t>
      </w:r>
      <w:r>
        <w:rPr>
          <w:lang w:val="en-GB"/>
        </w:rPr>
        <w:t>minor allele frequency &lt;0.01</w:t>
      </w:r>
      <w:r w:rsidRPr="009027E9">
        <w:rPr>
          <w:lang w:val="en-GB"/>
        </w:rPr>
        <w:t xml:space="preserve">). </w:t>
      </w:r>
      <w:r>
        <w:rPr>
          <w:lang w:val="en-GB"/>
        </w:rPr>
        <w:t>Initial principal components analysis (PCA) indicated a strong batch effect (Figure A</w:t>
      </w:r>
      <w:r w:rsidR="00F97ACF">
        <w:rPr>
          <w:lang w:val="en-GB"/>
        </w:rPr>
        <w:t>2</w:t>
      </w:r>
      <w:r w:rsidR="00004B39">
        <w:rPr>
          <w:lang w:val="en-GB"/>
        </w:rPr>
        <w:t xml:space="preserve"> - Appendix</w:t>
      </w:r>
      <w:r>
        <w:rPr>
          <w:lang w:val="en-GB"/>
        </w:rPr>
        <w:t>). We therefore further filtered the dataset by removing outlier SNPs with very high PC2 loadings (above 0.07), which removed the batch effect (Figure A</w:t>
      </w:r>
      <w:r w:rsidR="00F97ACF">
        <w:rPr>
          <w:lang w:val="en-GB"/>
        </w:rPr>
        <w:t>3</w:t>
      </w:r>
      <w:r w:rsidR="00004B39">
        <w:rPr>
          <w:lang w:val="en-GB"/>
        </w:rPr>
        <w:t xml:space="preserve"> - Appendix</w:t>
      </w:r>
      <w:r>
        <w:rPr>
          <w:lang w:val="en-GB"/>
        </w:rPr>
        <w:t>).</w:t>
      </w:r>
    </w:p>
    <w:p w14:paraId="6502D33F" w14:textId="7D201964" w:rsidR="003334AB" w:rsidRPr="009027E9" w:rsidRDefault="003F671A" w:rsidP="003F671A">
      <w:pPr>
        <w:rPr>
          <w:lang w:val="en-GB"/>
        </w:rPr>
      </w:pPr>
      <w:r>
        <w:rPr>
          <w:lang w:val="en-GB"/>
        </w:rPr>
        <w:t>Finally, initial relatedness analysis (see the section</w:t>
      </w:r>
      <w:r w:rsidR="00F97ACF">
        <w:rPr>
          <w:lang w:val="en-GB"/>
        </w:rPr>
        <w:t xml:space="preserve"> 2.2.3</w:t>
      </w:r>
      <w:r>
        <w:rPr>
          <w:lang w:val="en-GB"/>
        </w:rPr>
        <w:t xml:space="preserve"> below for details) revealed two </w:t>
      </w:r>
      <w:proofErr w:type="gramStart"/>
      <w:r>
        <w:rPr>
          <w:lang w:val="en-GB"/>
        </w:rPr>
        <w:t>pairs</w:t>
      </w:r>
      <w:proofErr w:type="gramEnd"/>
      <w:r>
        <w:rPr>
          <w:lang w:val="en-GB"/>
        </w:rPr>
        <w:t xml:space="preserve"> of 2023 individuals with genetic relatedness &gt;0.99, indicating either instances of twins in the population, or sample mix-ups. All four individuals were males sampled from multiple locations in the eastern </w:t>
      </w:r>
      <w:r w:rsidR="00F97ACF">
        <w:rPr>
          <w:lang w:val="en-GB"/>
        </w:rPr>
        <w:t>Gippsland Plains</w:t>
      </w:r>
      <w:r>
        <w:rPr>
          <w:lang w:val="en-GB"/>
        </w:rPr>
        <w:t xml:space="preserve"> region (Woodside, Perry Bridge and Loch Sport). As we </w:t>
      </w:r>
      <w:r w:rsidR="00F97ACF">
        <w:rPr>
          <w:lang w:val="en-GB"/>
        </w:rPr>
        <w:t>were</w:t>
      </w:r>
      <w:r>
        <w:rPr>
          <w:lang w:val="en-GB"/>
        </w:rPr>
        <w:t xml:space="preserve"> unable to distinguish between twins and sample mix-ups, we conservatively removed one, randomly chosen individual from each pair from the dataset. </w:t>
      </w:r>
      <w:r>
        <w:t>U</w:t>
      </w:r>
      <w:r w:rsidRPr="006C2F67">
        <w:t>nless otherwise stated</w:t>
      </w:r>
      <w:r>
        <w:t xml:space="preserve">, all analyses of SNP data </w:t>
      </w:r>
      <w:r w:rsidRPr="006C2F67">
        <w:t>were conducted in the R programming language using the package</w:t>
      </w:r>
      <w:r w:rsidRPr="00876193">
        <w:rPr>
          <w:i/>
          <w:iCs/>
        </w:rPr>
        <w:t xml:space="preserve"> </w:t>
      </w:r>
      <w:proofErr w:type="spellStart"/>
      <w:r w:rsidRPr="00876193">
        <w:rPr>
          <w:i/>
          <w:iCs/>
        </w:rPr>
        <w:t>dartR</w:t>
      </w:r>
      <w:proofErr w:type="spellEnd"/>
      <w:r w:rsidRPr="006C2F67">
        <w:t xml:space="preserve"> </w:t>
      </w:r>
      <w:sdt>
        <w:sdtPr>
          <w:tag w:val="MENDELEY_CITATION_v3_eyJjaXRhdGlvbklEIjoiTUVOREVMRVlfQ0lUQVRJT05fMGM5Y2MyOTMtMjQzYy00MjM4LWFhMzEtM2Y1Y2EwNWYxNDIxIiwicHJvcGVydGllcyI6eyJub3RlSW5kZXgiOjB9LCJpc0VkaXRlZCI6ZmFsc2UsIm1hbnVhbE92ZXJyaWRlIjp7ImlzTWFudWFsbHlPdmVycmlkZGVuIjpmYWxzZSwiY2l0ZXByb2NUZXh0IjoiKE1pamFuZ29zIDxpPmV0IGFsLjwvaT4gMjAyMikiLCJtYW51YWxPdmVycmlkZVRleHQiOiIifSwiY2l0YXRpb25JdGVtcyI6W3siaWQiOiJkZWQ0ZWY5OS1hOWRhLTNhNzQtODJlNC1kYzc0MTZiMmJjNTIiLCJpdGVtRGF0YSI6eyJ0eXBlIjoiYXJ0aWNsZS1qb3VybmFsIiwiaWQiOiJkZWQ0ZWY5OS1hOWRhLTNhNzQtODJlNC1kYzc0MTZiMmJjNTIiLCJ0aXRsZSI6ImRhcnRSIHYyOiBBbiBhY2Nlc3NpYmxlIGdlbmV0aWMgYW5hbHlzaXMgcGxhdGZvcm0gZm9yIGNvbnNlcnZhdGlvbiwgZWNvbG9neSBhbmQgYWdyaWN1bHR1cmUiLCJhdXRob3IiOlt7ImZhbWlseSI6Ik1pamFuZ29zIiwiZ2l2ZW4iOiJKb3NlIEx1aXMiLCJwYXJzZS1uYW1lcyI6ZmFsc2UsImRyb3BwaW5nLXBhcnRpY2xlIjoiIiwibm9uLWRyb3BwaW5nLXBhcnRpY2xlIjoiIn0seyJmYW1pbHkiOiJHcnViZXIiLCJnaXZlbiI6IkJlcm5kIiwicGFyc2UtbmFtZXMiOmZhbHNlLCJkcm9wcGluZy1wYXJ0aWNsZSI6IiIsIm5vbi1kcm9wcGluZy1wYXJ0aWNsZSI6IiJ9LHsiZmFtaWx5IjoiQmVycnkiLCJnaXZlbiI6Ik9saXZlciIsInBhcnNlLW5hbWVzIjpmYWxzZSwiZHJvcHBpbmctcGFydGljbGUiOiIiLCJub24tZHJvcHBpbmctcGFydGljbGUiOiIifSx7ImZhbWlseSI6IlBhY2lvbmkiLCJnaXZlbiI6IkNhcmxvIiwicGFyc2UtbmFtZXMiOmZhbHNlLCJkcm9wcGluZy1wYXJ0aWNsZSI6IiIsIm5vbi1kcm9wcGluZy1wYXJ0aWNsZSI6IiJ9LHsiZmFtaWx5IjoiR2VvcmdlcyIsImdpdmVuIjoiQXJ0aHVyIiwicGFyc2UtbmFtZXMiOmZhbHNlLCJkcm9wcGluZy1wYXJ0aWNsZSI6IiIsIm5vbi1kcm9wcGluZy1wYXJ0aWNsZSI6IiJ9XSwidGl0bGUtc2hvcnQiOiJkYXJ0UiB2MiIsImNvbnRhaW5lci10aXRsZSI6Ik1ldGhvZHMgaW4gRWNvbG9neSBhbmQgRXZvbHV0aW9uIiwiY29udGFpbmVyLXRpdGxlLXNob3J0IjoiTWV0aG9kcyBFY29sIEV2b2wiLCJET0kiOiIxMC4xMTExLzIwNDEtMjEwWC4xMzkxOCIsIklTU04iOiIyMDQxLTIxMFgiLCJVUkwiOiJodHRwczovL29ubGluZWxpYnJhcnkud2lsZXkuY29tL2RvaS9hYnMvMTAuMTExMS8yMDQxLTIxMFguMTM5MTgiLCJpc3N1ZWQiOnsiZGF0ZS1wYXJ0cyI6W1syMDIyXV19LCJwYWdlIjoiMjE1MC0yMTU4IiwibGFuZ3VhZ2UiOiJlbiIsImFic3RyYWN0IjoiSW5udW1lcmFibGUgYXBwcm9hY2hlcyB0byBhbmFseXNlIGdlbmV0aWMgZGF0YSBhcmUgbm93IGF2YWlsYWJsZSB0byBndWlkZSBjb25zZXJ2YXRpb24sIGVjb2xvZ2ljYWwgYW5kIGFncmljdWx0dXJhbCBwcm9qZWN0cy4gSG93ZXZlciwgc3RyZWFtbGluZWQgYW5kIGFjY2Vzc2libGUgdG9vbHMgYXJlIG5lZWRlZCB0byBicmluZyB0aGVzZSBhcHByb2FjaGVzIHdpdGhpbiB0aGUgcmVhY2ggb2YgYSBicm9hZGVyIHVzZXIgYmFzZS4gZGFydFIgd2FzIHJlbGVhc2VkIGluIDIwMTggdG8gbGVzc2VuIHRoZSBpbnRyaW5zaWMgY29tcGxleGl0eSBvZiBhbmFseXNpbmcgc2luZ2xlIG51Y2xlb3RpZGUgcG9seW1vcnBoaXNtcyAoU05QcykgYW5kIGRvbWluYW50IG1hcmtlcnMgKHByZXNlbmNlL2Fic2VuY2Ugb2YgYW1wbGlmaWVkIHNlcXVlbmNlIHRhZ3MpIGJ5IHByb3ZpZGluZyB1c2VyLWZyaWVuZGx5IGRhdGEgcXVhbGl0eSBjb250cm9sIGFuZCBtYXJrZXIgc2VsZWN0aW9uIGZ1bmN0aW9ucy4gZGFydFIgdXNlcnMgaGF2ZSBncm93biBzdGVhZGlseSBzaW5jZSBpdHMgcmVsZWFzZSBhbmQgcHJvdmlkZWQgdmFsdWFibGUgZmVlZGJhY2sgb24gdGhlaXIgaW50ZXJhY3Rpb24gd2l0aCB0aGUgcGFja2FnZSBhbGxvd2luZyB1cyB0byBlbmhhbmNlIGRhcnRSIGNhcGFiaWxpdGllcy4gSGVyZSwgd2UgcHJlc2VudCBWZXJzaW9uIDIgb2YgZGFydFIuIEluIHRoaXMgdmVyc2lvbiwgd2Ugc3Vic3RhbnRpYWxseSBpbmNyZWFzZWQgdGhlIG51bWJlciBvZiBhdmFpbGFibGUgZnVuY3Rpb25zIGZyb20gNDUgdG8gMTQ0LiBJbiBhZGRpdGlvbiB0byBpbXByb3ZlZCBmdW5jdGlvbmFsaXR5LCB3ZSBmb2N1c2VkIG9uIGVuaGFuY2luZyB0aGUgdXNlciBleHBlcmllbmNlIGJ5IGV4dGVuZGluZyBwbG90IGN1c3RvbWlzYXRpb24sIGZ1bmN0aW9uIHN0YW5kYXJkaXNhdGlvbiwgaW5jcmVhc2luZyB1c2VyIHN1cHBvcnQgYW5kIGZ1bmN0aW9uIHNwZWVkLiBkYXJ0UiBwcm92aWRlcyBmdW5jdGlvbnMgZm9yIHZhcmlvdXMgc3RhZ2VzIGluIGFuYWx5c2luZyBnZW5ldGljIGRhdGEsIGZyb20gZGF0YSBtYW5pcHVsYXRpb24gdG8gcmVwb3J0aW5nLiBkYXJ0UiBwcm92aWRlcyBtYW55IGZ1bmN0aW9ucyBmb3IgaW1wb3J0aW5nLCBleHBvcnRpbmcgYW5kIGxpbmtpbmcgdG8gb3RoZXIgcGFja2FnZXMsIHRvIHByb3ZpZGUgYW4gZWFzeS10by1uYXZpZ2F0ZSBjb25kdWl0IGJldHdlZW4gZGF0YSBnZW5lcmF0aW9uIGFuZCBhbmFseXNpcyBvcHRpb25zIGFscmVhZHkgYXZhaWxhYmxlIHZpYSBvdGhlciBwYWNrYWdlcy4gV2UgYWxzbyBpbXBsZW1lbnRlZCBzaW11bGF0aW9uIGZ1bmN0aW9ucyB3aG9zZSByZXN1bHRzIGNhbiBiZSBhbmFseXNlZCBzZWFtbGVzc2x5IHdpdGggc2V2ZXJhbCBvdGhlciBkYXJ0UiBmdW5jdGlvbnMuIEFzIG1vcmUgbWV0aG9kcyBhbmQgYXBwcm9hY2hlcyBtYXR1cmUgdG8gaW5mb3JtIGNvbnNlcnZhdGlvbiwgd2UgZW52aXNpb24gdGhhdCBhY2Nlc3NpYmxlIHBsYXRmb3JtcyB0byBhbmFseXNlIGdlbmV0aWMgZGF0YSB3aWxsIHBsYXkgYSBjcnVjaWFsIHJvbGUgaW4gdHJhbnNsYXRpbmcgc2NpZW5jZSBpbnRvIHByYWN0aWNlLiIsImlzc3VlIjoiMTAiLCJ2b2x1bWUiOiIxMyJ9LCJpc1RlbXBvcmFyeSI6ZmFsc2V9XX0="/>
          <w:id w:val="1092516570"/>
          <w:placeholder>
            <w:docPart w:val="DefaultPlaceholder_-1854013440"/>
          </w:placeholder>
        </w:sdtPr>
        <w:sdtContent>
          <w:r w:rsidR="00C62F01">
            <w:t>(</w:t>
          </w:r>
          <w:proofErr w:type="spellStart"/>
          <w:r w:rsidR="00C62F01">
            <w:t>Mijangos</w:t>
          </w:r>
          <w:proofErr w:type="spellEnd"/>
          <w:r w:rsidR="00C62F01">
            <w:t xml:space="preserve"> </w:t>
          </w:r>
          <w:r w:rsidR="00C97D95" w:rsidRPr="00C97D95">
            <w:rPr>
              <w:iCs/>
            </w:rPr>
            <w:t>et al.</w:t>
          </w:r>
          <w:r w:rsidR="00C62F01">
            <w:t xml:space="preserve"> 2022)</w:t>
          </w:r>
        </w:sdtContent>
      </w:sdt>
      <w:r w:rsidR="006A175E">
        <w:t>.</w:t>
      </w:r>
    </w:p>
    <w:p w14:paraId="14D18C03" w14:textId="4355E9AA" w:rsidR="003334AB" w:rsidRPr="00DA12F5" w:rsidRDefault="003334AB" w:rsidP="00B65B32">
      <w:pPr>
        <w:pStyle w:val="Heading3-Numbered"/>
      </w:pPr>
      <w:bookmarkStart w:id="49" w:name="_Toc126693767"/>
      <w:bookmarkStart w:id="50" w:name="_Toc156808426"/>
      <w:r w:rsidRPr="00DA12F5">
        <w:t xml:space="preserve">Population </w:t>
      </w:r>
      <w:bookmarkEnd w:id="49"/>
      <w:r w:rsidR="00B33526">
        <w:t>s</w:t>
      </w:r>
      <w:r w:rsidRPr="00DA12F5">
        <w:t>tructure</w:t>
      </w:r>
      <w:bookmarkEnd w:id="50"/>
    </w:p>
    <w:p w14:paraId="672BDB24" w14:textId="7B3CECB1" w:rsidR="003F671A" w:rsidRDefault="003334AB" w:rsidP="003F671A">
      <w:bookmarkStart w:id="51" w:name="_Toc409798403"/>
      <w:r>
        <w:t xml:space="preserve">We </w:t>
      </w:r>
      <w:bookmarkEnd w:id="51"/>
      <w:r w:rsidR="003F671A">
        <w:t xml:space="preserve">first used the SNP dataset to characterize population structure across the </w:t>
      </w:r>
      <w:r w:rsidR="00627454">
        <w:t>Hog deer</w:t>
      </w:r>
      <w:r w:rsidR="003F671A">
        <w:t xml:space="preserve"> range using PCA and </w:t>
      </w:r>
      <w:proofErr w:type="spellStart"/>
      <w:r w:rsidR="003F671A">
        <w:t>fastSTRUCTURE</w:t>
      </w:r>
      <w:proofErr w:type="spellEnd"/>
      <w:r w:rsidR="00F97ACF">
        <w:t xml:space="preserve"> </w:t>
      </w:r>
      <w:sdt>
        <w:sdtPr>
          <w:tag w:val="MENDELEY_CITATION_v3_eyJjaXRhdGlvbklEIjoiTUVOREVMRVlfQ0lUQVRJT05fYTE1MzhmY2UtMDgzNi00YTk0LWJmYzEtNjc1NTQ5Y2M1N2RjIiwicHJvcGVydGllcyI6eyJub3RlSW5kZXgiOjB9LCJpc0VkaXRlZCI6ZmFsc2UsIm1hbnVhbE92ZXJyaWRlIjp7ImlzTWFudWFsbHlPdmVycmlkZGVuIjpmYWxzZSwiY2l0ZXByb2NUZXh0IjoiKFJhaiA8aT5ldCBhbC48L2k+IDIwMTQpIiwibWFudWFsT3ZlcnJpZGVUZXh0IjoiIn0sImNpdGF0aW9uSXRlbXMiOlt7ImlkIjoiMjQyYWEwMDYtYjFkMS0zYzI0LThiMGItNmExYTU5MTg5MmYwIiwiaXRlbURhdGEiOnsidHlwZSI6ImFydGljbGUtam91cm5hbCIsImlkIjoiMjQyYWEwMDYtYjFkMS0zYzI0LThiMGItNmExYTU5MTg5MmYwIiwidGl0bGUiOiJmYXN0U1RSVUNUVVJFOiBWYXJpYXRpb25hbCBpbmZlcmVuY2Ugb2YgcG9wdWxhdGlvbiBTdHJ1Y3R1cmUgaW4gbGFyZ2UgU05QIGRhdGEgc2V0cyIsImF1dGhvciI6W3siZmFtaWx5IjoiUmFqIiwiZ2l2ZW4iOiJBbmlsIiwicGFyc2UtbmFtZXMiOmZhbHNlLCJkcm9wcGluZy1wYXJ0aWNsZSI6IiIsIm5vbi1kcm9wcGluZy1wYXJ0aWNsZSI6IiJ9LHsiZmFtaWx5IjoiU3RlcGhlbnMiLCJnaXZlbiI6Ik1hdHRoZXciLCJwYXJzZS1uYW1lcyI6ZmFsc2UsImRyb3BwaW5nLXBhcnRpY2xlIjoiIiwibm9uLWRyb3BwaW5nLXBhcnRpY2xlIjoiIn0seyJmYW1pbHkiOiJQcml0Y2hhcmQiLCJnaXZlbiI6IkpvbmF0aGFuIEsiLCJwYXJzZS1uYW1lcyI6ZmFsc2UsImRyb3BwaW5nLXBhcnRpY2xlIjoiIiwibm9uLWRyb3BwaW5nLXBhcnRpY2xlIjoiIn1dLCJ0aXRsZS1zaG9ydCI6ImZhc3RTVFJVQ1RVUkUiLCJjb250YWluZXItdGl0bGUiOiJHZW5ldGljcyIsImNvbnRhaW5lci10aXRsZS1zaG9ydCI6IkdlbmV0aWNzIiwiRE9JIjoiMTAuMTUzNC9nZW5ldGljcy4xMTQuMTY0MzUwIiwiSVNTTiI6IjE5NDMtMjYzMSIsIlVSTCI6Imh0dHBzOi8vZG9pLm9yZy8xMC4xNTM0L2dlbmV0aWNzLjExNC4xNjQzNTAiLCJpc3N1ZWQiOnsiZGF0ZS1wYXJ0cyI6W1syMDE0LDZdXX0sInBhZ2UiOiI1NzMtNTg5IiwiYWJzdHJhY3QiOiJUb29scyBmb3IgZXN0aW1hdGluZyBwb3B1bGF0aW9uIHN0cnVjdHVyZSBmcm9tIGdlbmV0aWMgZGF0YSBhcmUgbm93IHVzZWQgaW4gYSB3aWRlIHZhcmlldHkgb2YgYXBwbGljYXRpb25zIGluIHBvcHVsYXRpb24gZ2VuZXRpY3MuIEhvd2V2ZXIsIGluZmVycmluZyBwb3B1bGF0aW9uIHN0cnVjdHVyZSBpbiBsYXJnZSBtb2Rlcm4gZGF0YSBzZXRzIGltcG9zZXMgc2V2ZXJlIGNvbXB1dGF0aW9uYWwgY2hhbGxlbmdlcy4gSGVyZSwgd2UgZGV2ZWxvcCBlZmZpY2llbnQgYWxnb3JpdGhtcyBmb3IgYXBwcm94aW1hdGUgaW5mZXJlbmNlIG9mIHRoZSBtb2RlbCB1bmRlcmx5aW5nIHRoZSBTVFJVQ1RVUkUgcHJvZ3JhbSB1c2luZyBhIHZhcmlhdGlvbmFsIEJheWVzaWFuIGZyYW1ld29yay4gVmFyaWF0aW9uYWwgbWV0aG9kcyBwb3NlIHRoZSBwcm9ibGVtIG9mIGNvbXB1dGluZyByZWxldmFudCBwb3N0ZXJpb3IgZGlzdHJpYnV0aW9ucyBhcyBhbiBvcHRpbWl6YXRpb24gcHJvYmxlbSwgYWxsb3dpbmcgdXMgdG8gYnVpbGQgb24gcmVjZW50IGFkdmFuY2VzIGluIG9wdGltaXphdGlvbiB0aGVvcnkgdG8gZGV2ZWxvcCBmYXN0IGluZmVyZW5jZSB0b29scy4gSW4gYWRkaXRpb24sIHdlIHByb3Bvc2UgdXNlZnVsIGhldXJpc3RpYyBzY29yZXMgdG8gaWRlbnRpZnkgdGhlIG51bWJlciBvZiBwb3B1bGF0aW9ucyByZXByZXNlbnRlZCBpbiBhIGRhdGEgc2V0IGFuZCBhIG5ldyBoaWVyYXJjaGljYWwgcHJpb3IgdG8gZGV0ZWN0IHdlYWsgcG9wdWxhdGlvbiBzdHJ1Y3R1cmUgaW4gdGhlIGRhdGEuIFdlIHRlc3QgdGhlIHZhcmlhdGlvbmFsIGFsZ29yaXRobXMgb24gc2ltdWxhdGVkIGRhdGEgYW5kIGlsbHVzdHJhdGUgdXNpbmcgZ2Vub3R5cGUgZGF0YSBmcm9tIHRoZSBDRVBI4oCTSHVtYW4gR2Vub21lIERpdmVyc2l0eSBQYW5lbC4gVGhlIHZhcmlhdGlvbmFsIGFsZ29yaXRobXMgYXJlIGFsbW9zdCB0d28gb3JkZXJzIG9mIG1hZ25pdHVkZSBmYXN0ZXIgdGhhbiBTVFJVQ1RVUkUgYW5kIGFjaGlldmUgYWNjdXJhY2llcyBjb21wYXJhYmxlIHRvIHRob3NlIG9mIEFETUlYVFVSRS4gRnVydGhlcm1vcmUsIG91ciByZXN1bHRzIHNob3cgdGhhdCB0aGUgaGV1cmlzdGljIHNjb3JlcyBmb3IgY2hvb3NpbmcgbW9kZWwgY29tcGxleGl0eSBwcm92aWRlIGEgcmVhc29uYWJsZSByYW5nZSBvZiB2YWx1ZXMgZm9yIHRoZSBudW1iZXIgb2YgcG9wdWxhdGlvbnMgcmVwcmVzZW50ZWQgaW4gdGhlIGRhdGEsIHdpdGggbWluaW1hbCBiaWFzIHRvd2FyZCBkZXRlY3Rpbmcgc3RydWN0dXJlIHdoZW4gaXQgaXMgdmVyeSB3ZWFrLiBPdXIgYWxnb3JpdGhtLCBmYXN0U1RSVUNUVVJFLCBpcyBmcmVlbHkgYXZhaWxhYmxlIG9ubGluZSBhdCBodHRwOi8vcHJpdGNoYXJkbGFiLnN0YW5mb3JkLmVkdS9zdHJ1Y3R1cmUuaHRtbC4iLCJpc3N1ZSI6IjIiLCJ2b2x1bWUiOiIxOTcifSwiaXNUZW1wb3JhcnkiOmZhbHNlfV19"/>
          <w:id w:val="-1293750385"/>
          <w:placeholder>
            <w:docPart w:val="DefaultPlaceholder_-1854013440"/>
          </w:placeholder>
        </w:sdtPr>
        <w:sdtContent>
          <w:r w:rsidR="00C62F01">
            <w:t xml:space="preserve">(Raj </w:t>
          </w:r>
          <w:r w:rsidR="00C97D95" w:rsidRPr="00C97D95">
            <w:rPr>
              <w:iCs/>
            </w:rPr>
            <w:t>et al.</w:t>
          </w:r>
          <w:r w:rsidR="00C62F01">
            <w:t xml:space="preserve"> 2014)</w:t>
          </w:r>
        </w:sdtContent>
      </w:sdt>
      <w:r w:rsidR="006A175E">
        <w:rPr>
          <w:lang w:val="en-GB"/>
        </w:rPr>
        <w:t>.</w:t>
      </w:r>
      <w:r w:rsidR="003F671A">
        <w:t xml:space="preserve"> </w:t>
      </w:r>
      <w:r w:rsidR="003F671A" w:rsidRPr="005512D7">
        <w:t>Population structure refers to levels of genetic similarity and differences between sampled individuals</w:t>
      </w:r>
      <w:r w:rsidR="003F671A">
        <w:t xml:space="preserve"> and can reflect the level of connectivity across a landscape.</w:t>
      </w:r>
      <w:r w:rsidR="003F671A" w:rsidRPr="005512D7">
        <w:t xml:space="preserve"> For example</w:t>
      </w:r>
      <w:r w:rsidR="003F671A">
        <w:t>,</w:t>
      </w:r>
      <w:r w:rsidR="003F671A" w:rsidRPr="005512D7">
        <w:t xml:space="preserve"> when two populations are exchanging migrants and interbreeding</w:t>
      </w:r>
      <w:r w:rsidR="003F671A">
        <w:t xml:space="preserve"> often</w:t>
      </w:r>
      <w:r w:rsidR="003F671A" w:rsidRPr="005512D7">
        <w:t>, genetic similarity will be higher. Conversely, when two populations are isolated or gene flow is low, they</w:t>
      </w:r>
      <w:r w:rsidR="003F671A">
        <w:t xml:space="preserve"> wi</w:t>
      </w:r>
      <w:r w:rsidR="003F671A" w:rsidRPr="005512D7">
        <w:t>ll accumulate genetic differences over time</w:t>
      </w:r>
      <w:r w:rsidR="003F671A">
        <w:t>.</w:t>
      </w:r>
    </w:p>
    <w:p w14:paraId="1882EBD1" w14:textId="0AD5843A" w:rsidR="003F671A" w:rsidRDefault="003F671A" w:rsidP="003F671A">
      <w:pPr>
        <w:rPr>
          <w:lang w:val="en-GB"/>
        </w:rPr>
      </w:pPr>
      <w:r w:rsidRPr="00616692">
        <w:rPr>
          <w:lang w:val="en-GB"/>
        </w:rPr>
        <w:t xml:space="preserve">PCA </w:t>
      </w:r>
      <w:r w:rsidR="00337391">
        <w:rPr>
          <w:lang w:val="en-GB"/>
        </w:rPr>
        <w:t xml:space="preserve">is </w:t>
      </w:r>
      <w:r w:rsidRPr="00616692">
        <w:rPr>
          <w:lang w:val="en-GB"/>
        </w:rPr>
        <w:t>a statistical technique for exploring datasets with large number</w:t>
      </w:r>
      <w:r w:rsidR="00B33526">
        <w:rPr>
          <w:lang w:val="en-GB"/>
        </w:rPr>
        <w:t xml:space="preserve">s </w:t>
      </w:r>
      <w:r w:rsidRPr="00616692">
        <w:rPr>
          <w:lang w:val="en-GB"/>
        </w:rPr>
        <w:t xml:space="preserve">of measurements by reducing those measurements to a few ‘principal components’ (PCs), which explain the main patterns and can be easily visualized. </w:t>
      </w:r>
      <w:r>
        <w:rPr>
          <w:lang w:val="en-GB"/>
        </w:rPr>
        <w:t>T</w:t>
      </w:r>
      <w:r w:rsidRPr="00616692">
        <w:rPr>
          <w:lang w:val="en-GB"/>
        </w:rPr>
        <w:t xml:space="preserve">he program </w:t>
      </w:r>
      <w:proofErr w:type="spellStart"/>
      <w:r w:rsidRPr="00616692">
        <w:rPr>
          <w:lang w:val="en-GB"/>
        </w:rPr>
        <w:t>fastSTRUCTURE</w:t>
      </w:r>
      <w:proofErr w:type="spellEnd"/>
      <w:r w:rsidRPr="00616692">
        <w:rPr>
          <w:lang w:val="en-GB"/>
        </w:rPr>
        <w:t xml:space="preserve"> </w:t>
      </w:r>
      <w:r>
        <w:rPr>
          <w:lang w:val="en-GB"/>
        </w:rPr>
        <w:t xml:space="preserve">is used </w:t>
      </w:r>
      <w:r w:rsidRPr="00616692">
        <w:rPr>
          <w:lang w:val="en-GB"/>
        </w:rPr>
        <w:t xml:space="preserve">to define clusters based on </w:t>
      </w:r>
      <w:r>
        <w:rPr>
          <w:lang w:val="en-GB"/>
        </w:rPr>
        <w:t>theoretic</w:t>
      </w:r>
      <w:r w:rsidR="00337391">
        <w:rPr>
          <w:lang w:val="en-GB"/>
        </w:rPr>
        <w:t>al</w:t>
      </w:r>
      <w:r>
        <w:rPr>
          <w:lang w:val="en-GB"/>
        </w:rPr>
        <w:t xml:space="preserve"> expectations of allele frequencies within populations </w:t>
      </w:r>
      <w:r w:rsidRPr="00616692">
        <w:rPr>
          <w:lang w:val="en-GB"/>
        </w:rPr>
        <w:t>and estimate</w:t>
      </w:r>
      <w:r w:rsidR="008856D5">
        <w:rPr>
          <w:lang w:val="en-GB"/>
        </w:rPr>
        <w:t>s</w:t>
      </w:r>
      <w:r w:rsidRPr="00616692">
        <w:rPr>
          <w:lang w:val="en-GB"/>
        </w:rPr>
        <w:t xml:space="preserve"> the proportion of </w:t>
      </w:r>
      <w:proofErr w:type="gramStart"/>
      <w:r w:rsidRPr="00616692">
        <w:rPr>
          <w:lang w:val="en-GB"/>
        </w:rPr>
        <w:t>each individual’s</w:t>
      </w:r>
      <w:proofErr w:type="gramEnd"/>
      <w:r w:rsidRPr="00616692">
        <w:rPr>
          <w:lang w:val="en-GB"/>
        </w:rPr>
        <w:t xml:space="preserve"> genome that is derived from each of these clusters</w:t>
      </w:r>
      <w:r>
        <w:rPr>
          <w:lang w:val="en-GB"/>
        </w:rPr>
        <w:t xml:space="preserve">. We chose the optimal number of clusters (K) based on the number that maximised the likelihood of the model. </w:t>
      </w:r>
    </w:p>
    <w:p w14:paraId="1EB8B665" w14:textId="1A636B3D" w:rsidR="00C62F01" w:rsidRPr="002B1F9C" w:rsidRDefault="00C62F01" w:rsidP="003F671A">
      <w:pPr>
        <w:rPr>
          <w:lang w:val="en-GB"/>
        </w:rPr>
      </w:pPr>
      <w:r>
        <w:rPr>
          <w:lang w:val="en-GB"/>
        </w:rPr>
        <w:t xml:space="preserve">The genetic differentiation between clusters was calculated using the fixation index (FST) using the </w:t>
      </w:r>
      <w:proofErr w:type="spellStart"/>
      <w:r w:rsidRPr="00DD5051">
        <w:rPr>
          <w:i/>
          <w:iCs/>
          <w:lang w:val="en-GB"/>
        </w:rPr>
        <w:t>gl.fst.pop</w:t>
      </w:r>
      <w:proofErr w:type="spellEnd"/>
      <w:r>
        <w:rPr>
          <w:i/>
          <w:iCs/>
          <w:lang w:val="en-GB"/>
        </w:rPr>
        <w:t xml:space="preserve"> </w:t>
      </w:r>
      <w:r>
        <w:rPr>
          <w:lang w:val="en-GB"/>
        </w:rPr>
        <w:t xml:space="preserve">function of </w:t>
      </w:r>
      <w:proofErr w:type="spellStart"/>
      <w:r>
        <w:rPr>
          <w:lang w:val="en-GB"/>
        </w:rPr>
        <w:t>dartR</w:t>
      </w:r>
      <w:proofErr w:type="spellEnd"/>
      <w:r>
        <w:rPr>
          <w:lang w:val="en-GB"/>
        </w:rPr>
        <w:t>.</w:t>
      </w:r>
    </w:p>
    <w:p w14:paraId="4A522371" w14:textId="77777777" w:rsidR="003F671A" w:rsidRPr="003F671A" w:rsidRDefault="003F671A" w:rsidP="00B65B32">
      <w:pPr>
        <w:pStyle w:val="Heading3-Numbered"/>
        <w:rPr>
          <w:lang w:val="en-GB"/>
        </w:rPr>
      </w:pPr>
      <w:bookmarkStart w:id="52" w:name="_Toc156808427"/>
      <w:r w:rsidRPr="003F671A">
        <w:rPr>
          <w:lang w:val="en-GB"/>
        </w:rPr>
        <w:t>Dispersal</w:t>
      </w:r>
      <w:bookmarkEnd w:id="52"/>
      <w:r w:rsidRPr="003F671A">
        <w:rPr>
          <w:lang w:val="en-GB"/>
        </w:rPr>
        <w:t xml:space="preserve"> </w:t>
      </w:r>
    </w:p>
    <w:p w14:paraId="4C2673AD" w14:textId="6471486F" w:rsidR="003F671A" w:rsidRDefault="003F671A" w:rsidP="003F671A">
      <w:pPr>
        <w:rPr>
          <w:lang w:val="en-GB"/>
        </w:rPr>
      </w:pPr>
      <w:r w:rsidRPr="0010708B">
        <w:rPr>
          <w:lang w:val="en-GB"/>
        </w:rPr>
        <w:t>We assessed</w:t>
      </w:r>
      <w:r>
        <w:rPr>
          <w:lang w:val="en-GB"/>
        </w:rPr>
        <w:t xml:space="preserve"> the dispersal patterns in our SNP dataset in two ways: </w:t>
      </w:r>
      <w:r w:rsidR="00024E31">
        <w:rPr>
          <w:lang w:val="en-GB"/>
        </w:rPr>
        <w:t xml:space="preserve">1. </w:t>
      </w:r>
      <w:r>
        <w:rPr>
          <w:lang w:val="en-GB"/>
        </w:rPr>
        <w:t>by characterising the distances between close</w:t>
      </w:r>
      <w:r w:rsidR="00C62F01">
        <w:rPr>
          <w:lang w:val="en-GB"/>
        </w:rPr>
        <w:t xml:space="preserve"> </w:t>
      </w:r>
      <w:r>
        <w:rPr>
          <w:lang w:val="en-GB"/>
        </w:rPr>
        <w:t xml:space="preserve">kin and </w:t>
      </w:r>
      <w:r w:rsidR="00024E31">
        <w:rPr>
          <w:lang w:val="en-GB"/>
        </w:rPr>
        <w:t xml:space="preserve">2. </w:t>
      </w:r>
      <w:r>
        <w:rPr>
          <w:lang w:val="en-GB"/>
        </w:rPr>
        <w:t>by examining patterns of isolation-by-distance. To determine the average distance between close</w:t>
      </w:r>
      <w:r w:rsidR="00C62F01">
        <w:rPr>
          <w:lang w:val="en-GB"/>
        </w:rPr>
        <w:t xml:space="preserve"> </w:t>
      </w:r>
      <w:r>
        <w:rPr>
          <w:lang w:val="en-GB"/>
        </w:rPr>
        <w:t xml:space="preserve">kin, we estimated genetic relatedness between all pairs of individuals in our dataset using the </w:t>
      </w:r>
      <w:r>
        <w:rPr>
          <w:i/>
          <w:iCs/>
          <w:lang w:val="en-GB"/>
        </w:rPr>
        <w:t xml:space="preserve">related </w:t>
      </w:r>
      <w:r>
        <w:rPr>
          <w:lang w:val="en-GB"/>
        </w:rPr>
        <w:t xml:space="preserve">R package </w:t>
      </w:r>
      <w:sdt>
        <w:sdtPr>
          <w:rPr>
            <w:lang w:val="en-GB"/>
          </w:rPr>
          <w:tag w:val="MENDELEY_CITATION_v3_eyJjaXRhdGlvbklEIjoiTUVOREVMRVlfQ0lUQVRJT05fZTU3NGUxNDAtMzViZC00MTBlLTlhMmEtMGM1YjI5ZGU3MDRiIiwicHJvcGVydGllcyI6eyJub3RlSW5kZXgiOjB9LCJpc0VkaXRlZCI6ZmFsc2UsIm1hbnVhbE92ZXJyaWRlIjp7ImlzTWFudWFsbHlPdmVycmlkZGVuIjpmYWxzZSwiY2l0ZXByb2NUZXh0IjoiKFBldyA8aT5ldCBhbC48L2k+IDIwMTUpIiwibWFudWFsT3ZlcnJpZGVUZXh0IjoiIn0sImNpdGF0aW9uSXRlbXMiOlt7ImlkIjoiMjgwY2UzOTgtZDE4Mi0zYjJmLWE4N2ItZDE4OTBmNzA1ZDFiIiwiaXRlbURhdGEiOnsidHlwZSI6ImFydGljbGUtam91cm5hbCIsImlkIjoiMjgwY2UzOTgtZDE4Mi0zYjJmLWE4N2ItZDE4OTBmNzA1ZDFiIiwidGl0bGUiOiJyZWxhdGVkOiBhbiBSIHBhY2thZ2UgZm9yIGFuYWx5c2luZyBwYWlyd2lzZSByZWxhdGVkbmVzcyBmcm9tIGNvZG9taW5hbnQgbW9sZWN1bGFyIG1hcmtlcnMiLCJhdXRob3IiOlt7ImZhbWlseSI6IlBldyIsImdpdmVuIjoiSmFjayIsInBhcnNlLW5hbWVzIjpmYWxzZSwiZHJvcHBpbmctcGFydGljbGUiOiIiLCJub24tZHJvcHBpbmctcGFydGljbGUiOiIifSx7ImZhbWlseSI6Ik11aXIiLCJnaXZlbiI6IlBhdWwgSCIsInBhcnNlLW5hbWVzIjpmYWxzZSwiZHJvcHBpbmctcGFydGljbGUiOiIiLCJub24tZHJvcHBpbmctcGFydGljbGUiOiIifSx7ImZhbWlseSI6IldhbmciLCJnaXZlbiI6IkppbmxpYW5nIiwicGFyc2UtbmFtZXMiOmZhbHNlLCJkcm9wcGluZy1wYXJ0aWNsZSI6IiIsIm5vbi1kcm9wcGluZy1wYXJ0aWNsZSI6IiJ9LHsiZmFtaWx5IjoiRnJhc2llciIsImdpdmVuIjoiVGltb3RoeSBSIiwicGFyc2UtbmFtZXMiOmZhbHNlLCJkcm9wcGluZy1wYXJ0aWNsZSI6IiIsIm5vbi1kcm9wcGluZy1wYXJ0aWNsZSI6IiJ9XSwidGl0bGUtc2hvcnQiOiJyZWxhdGVkIiwiY29udGFpbmVyLXRpdGxlIjoiTW9sZWN1bGFyIEVjb2xvZ3kgUmVzb3VyY2VzIiwiY29udGFpbmVyLXRpdGxlLXNob3J0IjoiTW9sIEVjb2wgUmVzb3VyIiwiRE9JIjoiMTAuMTExMS8xNzU1LTA5OTguMTIzMjMiLCJJU1NOIjoiMTc1NS0wOTk4IiwiVVJMIjoiaHR0cDovL29ubGluZWxpYnJhcnkud2lsZXkuY29tLnByb3h5LmxpYnJhcnkuYWRlbGFpZGUuZWR1LmF1L2RvaS8xMC4xMTExLzE3NTUtMDk5OC4xMjMyMy9hYnN0cmFjdCIsImlzc3VlZCI6eyJkYXRlLXBhcnRzIjpbWzIwMTUsNV1dfSwicGFnZSI6IjU1Ny01NjEiLCJsYW5ndWFnZSI6ImVuIiwiYWJzdHJhY3QiOiJBbmFseXNlcyBvZiBwYWlyd2lzZSByZWxhdGVkbmVzcyByZXByZXNlbnQgYSBrZXkgY29tcG9uZW50IHRvIGFkZHJlc3NpbmcgbWFueSB0b3BpY3MgaW4gYmlvbG9neS4gSG93ZXZlciwgc3VjaCBhbmFseXNlcyBoYXZlIGJlZW4gbGltaXRlZCBiZWNhdXNlIG1vc3QgYXZhaWxhYmxlIHByb2dyYW1zIHByb3ZpZGUgYSBtZWFucyB0byBlc3RpbWF0ZSByZWxhdGVkbmVzcyBiYXNlZCBvbiBvbmx5IGEgc2luZ2xlIGVzdGltYXRvciwgbWFraW5nIGNvbXBhcmlzb24gYWNyb3NzIGVzdGltYXRvcnMgZGlmZmljdWx0LiBTZWNvbmQsIGFsbCBwcm9ncmFtcyB0byBkYXRlIGhhdmUgYmVlbiBwbGF0Zm9ybSBzcGVjaWZpYywgd29ya2luZyBvbmx5IG9uIGEgc3BlY2lmaWMgb3BlcmF0aW5nIHN5c3RlbS4gVGhpcyBoYXMgdGhlIHVuZGVzaXJhYmxlIG91dGNvbWUgb2YgbWFraW5nIGNob2ljZSBvZiByZWxhdGVkbmVzcyBlc3RpbWF0b3IgbGltaXRlZCBieSBvcGVyYXRpbmcgc3lzdGVtIHByZWZlcmVuY2UsIHJhdGhlciB0aGFuIGJlaW5nIGJhc2VkIG9uIHNjaWVudGlmaWMgcmF0aW9uYWxlLiBIZXJlLCB3ZSBwcmVzZW50IGEgbmV3IFIgcGFja2FnZSwgY2FsbGVkIHJlbGF0ZWQsIHRoYXQgY2FuIGNhbGN1bGF0ZSByZWxhdGVkbmVzcyBiYXNlZCBvbiBzZXZlbiBlc3RpbWF0b3JzLCBjYW4gYWNjb3VudCBmb3IgZ2Vub3R5cGluZyBlcnJvcnMsIG1pc3NpbmcgZGF0YSBhbmQgaW5icmVlZGluZywgYW5kIGNhbiBlc3RpbWF0ZSA5NSUgY29uZmlkZW5jZSBpbnRlcnZhbHMuIE1vcmVvdmVyLCBzaW11bGF0aW9uIGZ1bmN0aW9ucyBhcmUgcHJvdmlkZWQgdGhhdCBhbGxvdyBmb3IgZWFzeSBjb21wYXJpc29uIG9mIHRoZSBwZXJmb3JtYW5jZSBvZiBkaWZmZXJlbnQgZXN0aW1hdG9ycyBhbmQgZm9yIGFuYWx5c2VzIG9mIGhvdyBtdWNoIHJlc29sdXRpb24gdG8gZXhwZWN0IGZyb20gYSBnaXZlbiBkYXRhIHNldC4gQmVjYXVzZSB0aGlzIHBhY2thZ2Ugd29ya3MgaW4gUiwgaXQgaXMgcGxhdGZvcm0gaW5kZXBlbmRlbnQuIENvbWJpbmVkLCB0aGlzIGZ1bmN0aW9uYWxpdHkgc2hvdWxkIGFsbG93IGZvciBtb3JlIGFwcHJvcHJpYXRlIGFuYWx5c2VzIGFuZCBpbnRlcnByZXRhdGlvbiBvZiBwYWlyd2lzZSByZWxhdGVkbmVzcyBhbmQgd2lsbCBhbHNvIGFsbG93IGZvciB0aGUgaW50ZWdyYXRpb24gb2YgcmVsYXRlZG5lc3MgZGF0YSBpbnRvIGxhcmdlciBSIHdvcmtmbG93cy4iLCJpc3N1ZSI6IjMiLCJ2b2x1bWUiOiIxNSJ9LCJpc1RlbXBvcmFyeSI6ZmFsc2V9XX0="/>
          <w:id w:val="1987124535"/>
          <w:placeholder>
            <w:docPart w:val="DefaultPlaceholder_-1854013440"/>
          </w:placeholder>
        </w:sdtPr>
        <w:sdtContent>
          <w:r w:rsidR="00C62F01">
            <w:t xml:space="preserve">(Pew </w:t>
          </w:r>
          <w:r w:rsidR="00C97D95" w:rsidRPr="00C97D95">
            <w:rPr>
              <w:iCs/>
            </w:rPr>
            <w:t>et al.</w:t>
          </w:r>
          <w:r w:rsidR="00C62F01">
            <w:t xml:space="preserve"> 2015)</w:t>
          </w:r>
        </w:sdtContent>
      </w:sdt>
      <w:r>
        <w:rPr>
          <w:lang w:val="en-GB"/>
        </w:rPr>
        <w:t xml:space="preserve"> and the </w:t>
      </w:r>
      <w:proofErr w:type="spellStart"/>
      <w:r>
        <w:rPr>
          <w:lang w:val="en-GB"/>
        </w:rPr>
        <w:t>Queller</w:t>
      </w:r>
      <w:proofErr w:type="spellEnd"/>
      <w:r>
        <w:rPr>
          <w:lang w:val="en-GB"/>
        </w:rPr>
        <w:t xml:space="preserve"> and Goodnight method</w:t>
      </w:r>
      <w:r w:rsidR="006A175E">
        <w:rPr>
          <w:lang w:val="en-GB"/>
        </w:rPr>
        <w:t xml:space="preserve"> </w:t>
      </w:r>
      <w:sdt>
        <w:sdtPr>
          <w:rPr>
            <w:color w:val="000000"/>
            <w:lang w:val="en-GB"/>
          </w:rPr>
          <w:tag w:val="MENDELEY_CITATION_v3_eyJjaXRhdGlvbklEIjoiTUVOREVMRVlfQ0lUQVRJT05fYmEyMDRkZTYtN2MxMC00ZjEyLWIyNDEtODA2YWM4YWNkYTI4IiwicHJvcGVydGllcyI6eyJub3RlSW5kZXgiOjB9LCJpc0VkaXRlZCI6ZmFsc2UsIm1hbnVhbE92ZXJyaWRlIjp7ImlzTWFudWFsbHlPdmVycmlkZGVuIjpmYWxzZSwiY2l0ZXByb2NUZXh0IjoiKFF1ZWxsZXIgYW5kIEdvb2RuaWdodCAxOTg5KSIsIm1hbnVhbE92ZXJyaWRlVGV4dCI6IiJ9LCJjaXRhdGlvbkl0ZW1zIjpbeyJpZCI6ImYzN2ZhMjgwLTM5MTctMzFjZS1hMTQ0LWRlZTZhNDE1ZTdlZSIsIml0ZW1EYXRhIjp7InR5cGUiOiJhcnRpY2xlLWpvdXJuYWwiLCJpZCI6ImYzN2ZhMjgwLTM5MTctMzFjZS1hMTQ0LWRlZTZhNDE1ZTdlZSIsInRpdGxlIjoiRXN0aW1hdGluZyByZWxhdGVkbmVzcyB1c2luZyBnZW5ldGljIG1hcmtlcnMiLCJhdXRob3IiOlt7ImZhbWlseSI6IlF1ZWxsZXIiLCJnaXZlbiI6IkRhdmlkIEMiLCJwYXJzZS1uYW1lcyI6ZmFsc2UsImRyb3BwaW5nLXBhcnRpY2xlIjoiIiwibm9uLWRyb3BwaW5nLXBhcnRpY2xlIjoiIn0seyJmYW1pbHkiOiJHb29kbmlnaHQiLCJnaXZlbiI6IktlaXRoIEYiLCJwYXJzZS1uYW1lcyI6ZmFsc2UsImRyb3BwaW5nLXBhcnRpY2xlIjoiIiwibm9uLWRyb3BwaW5nLXBhcnRpY2xlIjoiIn1dLCJjb250YWluZXItdGl0bGUiOiJFdm9sdXRpb24iLCJjb250YWluZXItdGl0bGUtc2hvcnQiOiJFdm9sdXRpb24gKE4gWSkiLCJET0kiOiIxMC4xMTExL2ouMTU1OC01NjQ2LjE5ODkudGIwNDIyNi54IiwiSVNTTiI6IjAwMTQtMzgyMCIsIlVSTCI6Imh0dHBzOi8vZG9pLm9yZy8xMC4xMTExL2ouMTU1OC01NjQ2LjE5ODkudGIwNDIyNi54IiwiaXNzdWVkIjp7ImRhdGUtcGFydHMiOltbMTk4OSwzXV19LCJwYWdlIjoiMjU4LTI3NSIsImFic3RyYWN0IjoiQSBuZXcgbWV0aG9kIGlzIGRlc2NyaWJlZCBmb3IgZXN0aW1hdGluZyBnZW5ldGljIHJlbGF0ZWRuZXNzIGZyb20gZ2VuZXRpYyBtYXJrZXJzIHN1Y2ggYXMgcHJvdGVpbiBwb2x5bW9ycGhpc21zLiBJdCBpcyBiYXNlZCBvbiBHcmFmZW4ncyAoMTk4NSkgcmVsYXRlZG5lc3MgY29lZmZpY2llbnQgYW5kIGlzIG1vc3QgZWFzaWx5IGludGVycHJldGVkIGluIHRlcm1zIG9mIGlkZW50aXR5IGJ5IGRlc2NlbnQgcmF0aGVyIHRoYW4gYXMgYSBnZW5ldGljIHJlZ3Jlc3Npb24uIEl0IGhhcyBzZXZlcmFsIGFkdmFudGFnZXMgb3ZlciBtZXRob2RzIGN1cnJlbnRseSBpbiB1c2U6IGl0IGVsaW1pbmF0ZXMgYSBkb3dud2FyZCBiaWFzIGZvciBzbWFsbCBzYW1wbGUgc2l6ZXM7IGl0IGltcHJvdmVzIGVzdGltYXRpb24gb2YgcmVsYXRlZG5lc3MgZm9yIHN1YnNldHMgb2YgcG9wdWxhdGlvbiBzYW1wbGVzOyBhbmQgaXQgYWxsb3dzIGVzdGltYXRpb24gb2YgcmVsYXRlZG5lc3MgZm9yIGEgc2luZ2xlIGdyb3VwIG9yIGZvciBhIHNpbmdsZSBwYWlyIG9mIGluZGl2aWR1YWxzLiBJbmRpdmlkdWFsIGVzdGltYXRlcyBvZiByZWxhdGVkbmVzcyB0ZW5kIHRvIGJlIGhpZ2hseSB2YXJpYWJsZSBidXQsIGluIGFnZ3JlZ2F0ZSwgY2FuIHN0aWxsIGJlIHZlcnkgdXNlZnVsIGFzIGRhdGEgZm9yIG5vbnBhcmFtZXRyaWMgdGVzdHMuIFN1Y2ggdGVzdHMgYWxsb3cgdGVzdGluZyBmb3IgZGlmZmVyZW5jZXMgaW4gcmVsYXRlZG5lc3MgYmV0d2VlbiB0d28gc2FtcGxlcyBvciBmb3IgY29ycmVsYXRpbmcgaW5kaXZpZHVhbCByZWxhdGVkbmVzcyB2YWx1ZXMgd2l0aCBhbm90aGVyIHZhcmlhYmxlLiIsImlzc3VlIjoiMiIsInZvbHVtZSI6IjQzIn0sImlzVGVtcG9yYXJ5IjpmYWxzZX1dfQ=="/>
          <w:id w:val="-224068473"/>
          <w:placeholder>
            <w:docPart w:val="DefaultPlaceholder_-1854013440"/>
          </w:placeholder>
        </w:sdtPr>
        <w:sdtContent>
          <w:r w:rsidR="00C62F01" w:rsidRPr="00C62F01">
            <w:rPr>
              <w:color w:val="000000"/>
              <w:lang w:val="en-GB"/>
            </w:rPr>
            <w:t>(</w:t>
          </w:r>
          <w:proofErr w:type="spellStart"/>
          <w:r w:rsidR="00C62F01" w:rsidRPr="00C62F01">
            <w:rPr>
              <w:color w:val="000000"/>
              <w:lang w:val="en-GB"/>
            </w:rPr>
            <w:t>Queller</w:t>
          </w:r>
          <w:proofErr w:type="spellEnd"/>
          <w:r w:rsidR="00C62F01" w:rsidRPr="00C62F01">
            <w:rPr>
              <w:color w:val="000000"/>
              <w:lang w:val="en-GB"/>
            </w:rPr>
            <w:t xml:space="preserve"> and Goodnight 1989)</w:t>
          </w:r>
        </w:sdtContent>
      </w:sdt>
      <w:r w:rsidR="006A175E">
        <w:rPr>
          <w:lang w:val="en-GB"/>
        </w:rPr>
        <w:t>.</w:t>
      </w:r>
      <w:r>
        <w:rPr>
          <w:lang w:val="en-GB"/>
        </w:rPr>
        <w:t xml:space="preserve"> Genetic relatedness refers to the proportion of two individual’s genomes that are identical due to recent common ancestry. For example, first</w:t>
      </w:r>
      <w:r w:rsidR="00D746FB">
        <w:rPr>
          <w:lang w:val="en-GB"/>
        </w:rPr>
        <w:t>-</w:t>
      </w:r>
      <w:r>
        <w:rPr>
          <w:lang w:val="en-GB"/>
        </w:rPr>
        <w:t>degree relatives (</w:t>
      </w:r>
      <w:proofErr w:type="gramStart"/>
      <w:r>
        <w:rPr>
          <w:lang w:val="en-GB"/>
        </w:rPr>
        <w:t>i.e.</w:t>
      </w:r>
      <w:proofErr w:type="gramEnd"/>
      <w:r>
        <w:rPr>
          <w:lang w:val="en-GB"/>
        </w:rPr>
        <w:t xml:space="preserve"> parent-offspring and full siblings) share, on average, 50% of their genome and </w:t>
      </w:r>
      <w:r w:rsidR="00B33526">
        <w:rPr>
          <w:lang w:val="en-GB"/>
        </w:rPr>
        <w:t xml:space="preserve">therefore </w:t>
      </w:r>
      <w:r>
        <w:rPr>
          <w:lang w:val="en-GB"/>
        </w:rPr>
        <w:t>are expected to have a genetic relatedness of ~0.5. Second-degree relatives (</w:t>
      </w:r>
      <w:proofErr w:type="gramStart"/>
      <w:r>
        <w:rPr>
          <w:lang w:val="en-GB"/>
        </w:rPr>
        <w:t>e.g</w:t>
      </w:r>
      <w:r w:rsidR="00B33526">
        <w:rPr>
          <w:lang w:val="en-GB"/>
        </w:rPr>
        <w:t>.</w:t>
      </w:r>
      <w:proofErr w:type="gramEnd"/>
      <w:r>
        <w:rPr>
          <w:lang w:val="en-GB"/>
        </w:rPr>
        <w:t xml:space="preserve"> half-siblings, grandparent-grandchild and niece/nephew-aunt/uncle) share, on average, 25% of their genome, and are expected to have a genetic relatedness value of ~0.25. We expect variation in our estimates of relatedness from these expected values due to variability in mendelian inheritance and sampling limitations. For our purposes, we therefore define first-degree relatives as pairs of individuals with estimated relatedness &gt;</w:t>
      </w:r>
      <w:r w:rsidR="00187B20">
        <w:rPr>
          <w:lang w:val="en-GB"/>
        </w:rPr>
        <w:t> </w:t>
      </w:r>
      <w:r>
        <w:rPr>
          <w:lang w:val="en-GB"/>
        </w:rPr>
        <w:t xml:space="preserve">0.4, and second-degree relatives as pairs of individuals with estimated relatedness </w:t>
      </w:r>
      <w:r>
        <w:rPr>
          <w:lang w:val="en-GB"/>
        </w:rPr>
        <w:lastRenderedPageBreak/>
        <w:t>&gt;</w:t>
      </w:r>
      <w:r w:rsidR="00187B20">
        <w:rPr>
          <w:lang w:val="en-GB"/>
        </w:rPr>
        <w:t> </w:t>
      </w:r>
      <w:r>
        <w:rPr>
          <w:lang w:val="en-GB"/>
        </w:rPr>
        <w:t xml:space="preserve">0.2 and </w:t>
      </w:r>
      <m:oMath>
        <m:r>
          <w:rPr>
            <w:rFonts w:ascii="Cambria Math" w:hAnsi="Cambria Math"/>
            <w:lang w:val="en-GB"/>
          </w:rPr>
          <m:t>≤</m:t>
        </m:r>
      </m:oMath>
      <w:r w:rsidR="004E1E16">
        <w:rPr>
          <w:lang w:val="en-GB"/>
        </w:rPr>
        <w:t xml:space="preserve"> </w:t>
      </w:r>
      <w:r>
        <w:rPr>
          <w:lang w:val="en-GB"/>
        </w:rPr>
        <w:t>0.4. Pairs of individuals with estimated relatedness &gt;</w:t>
      </w:r>
      <w:r w:rsidR="00187B20">
        <w:rPr>
          <w:lang w:val="en-GB"/>
        </w:rPr>
        <w:t> </w:t>
      </w:r>
      <w:r>
        <w:rPr>
          <w:lang w:val="en-GB"/>
        </w:rPr>
        <w:t xml:space="preserve">0.05 and </w:t>
      </w:r>
      <m:oMath>
        <m:r>
          <w:rPr>
            <w:rFonts w:ascii="Cambria Math" w:hAnsi="Cambria Math"/>
            <w:lang w:val="en-GB"/>
          </w:rPr>
          <m:t>≤</m:t>
        </m:r>
      </m:oMath>
      <w:r w:rsidR="004E1E16">
        <w:rPr>
          <w:lang w:val="en-GB"/>
        </w:rPr>
        <w:t xml:space="preserve"> </w:t>
      </w:r>
      <w:r>
        <w:rPr>
          <w:lang w:val="en-GB"/>
        </w:rPr>
        <w:t>0.2 are considered distantly related and pairs with estimated relatedness &lt;</w:t>
      </w:r>
      <w:r w:rsidR="00187B20">
        <w:rPr>
          <w:lang w:val="en-GB"/>
        </w:rPr>
        <w:t> </w:t>
      </w:r>
      <w:r>
        <w:rPr>
          <w:lang w:val="en-GB"/>
        </w:rPr>
        <w:t xml:space="preserve">0.05 are considered unrelated. Using the above groupings (first-degree, second-degree, distantly </w:t>
      </w:r>
      <w:proofErr w:type="gramStart"/>
      <w:r>
        <w:rPr>
          <w:lang w:val="en-GB"/>
        </w:rPr>
        <w:t>related</w:t>
      </w:r>
      <w:proofErr w:type="gramEnd"/>
      <w:r>
        <w:rPr>
          <w:lang w:val="en-GB"/>
        </w:rPr>
        <w:t xml:space="preserve"> and unrelated)</w:t>
      </w:r>
      <w:r w:rsidR="00B33526">
        <w:rPr>
          <w:lang w:val="en-GB"/>
        </w:rPr>
        <w:t xml:space="preserve">, </w:t>
      </w:r>
      <w:r>
        <w:rPr>
          <w:lang w:val="en-GB"/>
        </w:rPr>
        <w:t>we then calculated the average, the minimum and the maximum distance between kin of each relatedness-class. We then mapped the distances between first and second-degree relatives that were &gt;</w:t>
      </w:r>
      <w:r w:rsidR="00187B20">
        <w:rPr>
          <w:lang w:val="en-GB"/>
        </w:rPr>
        <w:t> </w:t>
      </w:r>
      <w:r>
        <w:rPr>
          <w:lang w:val="en-GB"/>
        </w:rPr>
        <w:t xml:space="preserve">5 km apart to visualize maximum dispersal distances across the </w:t>
      </w:r>
      <w:r w:rsidR="00627454">
        <w:rPr>
          <w:lang w:val="en-GB"/>
        </w:rPr>
        <w:t>Hog deer</w:t>
      </w:r>
      <w:r>
        <w:rPr>
          <w:lang w:val="en-GB"/>
        </w:rPr>
        <w:t xml:space="preserve"> range</w:t>
      </w:r>
      <w:r w:rsidR="0062466F">
        <w:rPr>
          <w:lang w:val="en-GB"/>
        </w:rPr>
        <w:t xml:space="preserve">. </w:t>
      </w:r>
    </w:p>
    <w:p w14:paraId="34C0DEB6" w14:textId="606842C4" w:rsidR="003F671A" w:rsidRDefault="003F671A" w:rsidP="003F671A">
      <w:pPr>
        <w:rPr>
          <w:lang w:val="en-GB"/>
        </w:rPr>
      </w:pPr>
      <w:r>
        <w:rPr>
          <w:rFonts w:cstheme="minorHAnsi"/>
        </w:rPr>
        <w:t>We then ran a spatial auto-correlation analysis to describe the extent and scale of isolation-by-distance in our dataset. Isolation-by-distance is a term that refers to the phenomenon in which limited dispersal leads to correlations in genetic dissimilarity with geographic distance between individuals or populations. Examining these patterns can give an indication of maximal dispersal distances and average neighbourhood sizes (</w:t>
      </w:r>
      <w:proofErr w:type="gramStart"/>
      <w:r>
        <w:rPr>
          <w:rFonts w:cstheme="minorHAnsi"/>
        </w:rPr>
        <w:t>i.e.</w:t>
      </w:r>
      <w:proofErr w:type="gramEnd"/>
      <w:r w:rsidR="00B33526">
        <w:rPr>
          <w:rFonts w:cstheme="minorHAnsi"/>
        </w:rPr>
        <w:t> </w:t>
      </w:r>
      <w:r w:rsidRPr="00722ACF">
        <w:rPr>
          <w:rFonts w:cstheme="minorHAnsi"/>
        </w:rPr>
        <w:t>spatial scale over which individuals interact and exchange genes</w:t>
      </w:r>
      <w:r>
        <w:rPr>
          <w:rFonts w:cstheme="minorHAnsi"/>
        </w:rPr>
        <w:t xml:space="preserve">). We </w:t>
      </w:r>
      <w:r w:rsidRPr="003705D0">
        <w:rPr>
          <w:rFonts w:cstheme="minorHAnsi"/>
        </w:rPr>
        <w:t xml:space="preserve">used </w:t>
      </w:r>
      <w:proofErr w:type="spellStart"/>
      <w:r w:rsidRPr="003705D0">
        <w:rPr>
          <w:rFonts w:cstheme="minorHAnsi"/>
          <w:i/>
          <w:iCs/>
        </w:rPr>
        <w:t>dar</w:t>
      </w:r>
      <w:r>
        <w:rPr>
          <w:rFonts w:cstheme="minorHAnsi"/>
          <w:i/>
          <w:iCs/>
        </w:rPr>
        <w:t>t</w:t>
      </w:r>
      <w:r w:rsidRPr="003705D0">
        <w:rPr>
          <w:rFonts w:cstheme="minorHAnsi"/>
          <w:i/>
          <w:iCs/>
        </w:rPr>
        <w:t>R</w:t>
      </w:r>
      <w:proofErr w:type="spellEnd"/>
      <w:r w:rsidRPr="003705D0">
        <w:rPr>
          <w:rFonts w:cstheme="minorHAnsi"/>
        </w:rPr>
        <w:t xml:space="preserve"> to calculate genetic dissimilarity (scaled Euclidean distance) and the package </w:t>
      </w:r>
      <w:r w:rsidRPr="003705D0">
        <w:rPr>
          <w:rFonts w:cstheme="minorHAnsi"/>
          <w:i/>
          <w:iCs/>
        </w:rPr>
        <w:t xml:space="preserve">geosphere </w:t>
      </w:r>
      <w:sdt>
        <w:sdtPr>
          <w:rPr>
            <w:rFonts w:cstheme="minorHAnsi"/>
            <w:color w:val="000000"/>
          </w:rPr>
          <w:tag w:val="MENDELEY_CITATION_v3_eyJjaXRhdGlvbklEIjoiTUVOREVMRVlfQ0lUQVRJT05fMTU5ODA0YTUtNmUxNi00MGU3LWJhNWItMDE3NWM1ZDk4YjZkIiwicHJvcGVydGllcyI6eyJub3RlSW5kZXgiOjB9LCJpc0VkaXRlZCI6ZmFsc2UsIm1hbnVhbE92ZXJyaWRlIjp7ImlzTWFudWFsbHlPdmVycmlkZGVuIjpmYWxzZSwiY2l0ZXByb2NUZXh0IjoiKEhpam1hbnMgMjAyMikiLCJtYW51YWxPdmVycmlkZVRleHQiOiIifSwiY2l0YXRpb25JdGVtcyI6W3siaWQiOiI4YWQ3MTBjYy02N2E0LTM1ZmYtYmNhYy1iODhkNjIyNzMyODkiLCJpdGVtRGF0YSI6eyJ0eXBlIjoiYXJ0aWNsZSIsImlkIjoiOGFkNzEwY2MtNjdhNC0zNWZmLWJjYWMtYjg4ZDYyMjczMjg5IiwidGl0bGUiOiJnZW9zcGhlcmU6IFNwaGVyaWNhbCBUcmlnb25vbWV0cnkiLCJhdXRob3IiOlt7ImZhbWlseSI6Ikhpam1hbnMiLCJnaXZlbiI6IlJvYmVydCBKIiwicGFyc2UtbmFtZXMiOmZhbHNlLCJkcm9wcGluZy1wYXJ0aWNsZSI6IiIsIm5vbi1kcm9wcGluZy1wYXJ0aWNsZSI6IiJ9XSwiVVJMIjoiaHR0cHM6Ly9DUkFOLlItcHJvamVjdC5vcmcvcGFja2FnZT1nZW9zcGhlcmUiLCJpc3N1ZWQiOnsiZGF0ZS1wYXJ0cyI6W1syMDIyXV19LCJjb250YWluZXItdGl0bGUtc2hvcnQiOiIifSwiaXNUZW1wb3JhcnkiOmZhbHNlfV19"/>
          <w:id w:val="1709141239"/>
          <w:placeholder>
            <w:docPart w:val="DefaultPlaceholder_-1854013440"/>
          </w:placeholder>
        </w:sdtPr>
        <w:sdtContent>
          <w:r w:rsidR="00C62F01" w:rsidRPr="00C62F01">
            <w:rPr>
              <w:rFonts w:cstheme="minorHAnsi"/>
              <w:color w:val="000000"/>
            </w:rPr>
            <w:t>(</w:t>
          </w:r>
          <w:proofErr w:type="spellStart"/>
          <w:r w:rsidR="00C62F01" w:rsidRPr="00C62F01">
            <w:rPr>
              <w:rFonts w:cstheme="minorHAnsi"/>
              <w:color w:val="000000"/>
            </w:rPr>
            <w:t>Hijmans</w:t>
          </w:r>
          <w:proofErr w:type="spellEnd"/>
          <w:r w:rsidR="00C62F01" w:rsidRPr="00C62F01">
            <w:rPr>
              <w:rFonts w:cstheme="minorHAnsi"/>
              <w:color w:val="000000"/>
            </w:rPr>
            <w:t xml:space="preserve"> 2022)</w:t>
          </w:r>
        </w:sdtContent>
      </w:sdt>
      <w:r>
        <w:rPr>
          <w:rFonts w:cstheme="minorHAnsi"/>
        </w:rPr>
        <w:t xml:space="preserve"> to calculate the geographic </w:t>
      </w:r>
      <w:r w:rsidRPr="003705D0">
        <w:rPr>
          <w:rFonts w:cstheme="minorHAnsi"/>
        </w:rPr>
        <w:t xml:space="preserve">distance between all pairs of individuals. We then used the R package </w:t>
      </w:r>
      <w:proofErr w:type="spellStart"/>
      <w:r w:rsidRPr="003705D0">
        <w:rPr>
          <w:rFonts w:cstheme="minorHAnsi"/>
          <w:i/>
          <w:iCs/>
        </w:rPr>
        <w:t>ecodist</w:t>
      </w:r>
      <w:proofErr w:type="spellEnd"/>
      <w:r w:rsidRPr="003705D0">
        <w:rPr>
          <w:rFonts w:cstheme="minorHAnsi"/>
          <w:i/>
          <w:iCs/>
        </w:rPr>
        <w:t xml:space="preserve"> </w:t>
      </w:r>
      <w:sdt>
        <w:sdtPr>
          <w:rPr>
            <w:rFonts w:cstheme="minorHAnsi"/>
            <w:color w:val="000000"/>
          </w:rPr>
          <w:tag w:val="MENDELEY_CITATION_v3_eyJjaXRhdGlvbklEIjoiTUVOREVMRVlfQ0lUQVRJT05fNmRlNTFjMTYtNWY0NC00YzM2LTg5NDQtZTIwMzM2ZGE0ZDkxIiwicHJvcGVydGllcyI6eyJub3RlSW5kZXgiOjB9LCJpc0VkaXRlZCI6ZmFsc2UsIm1hbnVhbE92ZXJyaWRlIjp7ImlzTWFudWFsbHlPdmVycmlkZGVuIjpmYWxzZSwiY2l0ZXByb2NUZXh0IjoiKEdvc2xlZSBhbmQgVXJiYW4gMjAwNykiLCJtYW51YWxPdmVycmlkZVRleHQiOiIifSwiY2l0YXRpb25JdGVtcyI6W3siaWQiOiI5OWJkNTQwYi1hNjM5LTM4ZGUtOTQyZS05OWEzMTgyYmQwYWYiLCJpdGVtRGF0YSI6eyJ0eXBlIjoiYXJ0aWNsZS1qb3VybmFsIiwiaWQiOiI5OWJkNTQwYi1hNjM5LTM4ZGUtOTQyZS05OWEzMTgyYmQwYWYiLCJ0aXRsZSI6IlRoZSBlY29kaXN0IFBhY2thZ2UgZm9yIERpc3NpbWlsYXJpdHktYmFzZWQgQW5hbHlzaXMgb2YgRWNvbG9naWNhbCBEYXRhIiwiYXV0aG9yIjpbeyJmYW1pbHkiOiJHb3NsZWUiLCJnaXZlbiI6IlNhcmFoIEMiLCJwYXJzZS1uYW1lcyI6ZmFsc2UsImRyb3BwaW5nLXBhcnRpY2xlIjoiIiwibm9uLWRyb3BwaW5nLXBhcnRpY2xlIjoiIn0seyJmYW1pbHkiOiJVcmJhbiIsImdpdmVuIjoiRGVhbiBMIiwicGFyc2UtbmFtZXMiOmZhbHNlLCJkcm9wcGluZy1wYXJ0aWNsZSI6IiIsIm5vbi1kcm9wcGluZy1wYXJ0aWNsZSI6IiJ9XSwiY29udGFpbmVyLXRpdGxlIjoiSm91cm5hbCBvZiBTdGF0aXN0aWNhbCBTb2Z0d2FyZSIsImNvbnRhaW5lci10aXRsZS1zaG9ydCI6IkogU3RhdCBTb2Z0dyIsIlVSTCI6Imh0dHBzOi8vaWRlYXMucmVwZWMub3JnLy9hL2pzcy9qc3Rzb2YvdjAyMmkwNy5odG1sIiwiaXNzdWVkIjp7ImRhdGUtcGFydHMiOltbMjAwN11dfSwibGFuZ3VhZ2UiOiJlbiIsImFic3RyYWN0IjoiRWNvbG9naXN0cyBhcmUgY29uY2VybmVkIHdpdGggdGhlIHJlbGF0aW9uc2hpcHMgYmV0d2VlbiBzcGVjaWVzIGNvbXBvc2l0aW9uIGFuZCBlbnZpcm9ubWVudGFsIGZyYW1ld29yayBpbmNvcnBvcmF0aW5nIHNwYWNlIGV4cGxpY2l0bHkgaXMgYW4gZXh0cmVtZWx5IGZsZXhpYmxlIHRvb2wgZm9yIGFuc3dlcmluZyB0aGVzZSBxdWVzdGlvbnMuIFRoZSBSIHBhY2thZ2UgZWNvZGlzdCBicmluZ3MgdG9nZXRoZXIgbWV0aG9kcyBmb3Igd29ya2luZyB3aXRoIGRpc3NpbWlsYXJpdGllcywgaW5jbHVkaW5nIHNvbWUgbm90IGF2YWlsYWJsZSBpbiBvdGhlciBSIHBhY2thZ2VzLiBXZSBwcmVzZW50IHNvbWUgb2YgdGhlIGZlYXR1cmVzIG9mIGVjb2Rpc3QsIHBhcnRpY3VsYXJseSBzaW1wbGUgYW5kIHBhcnRpYWwgTWFudGVsIHRlc3RzLCBhbmQgbWFrZSByZWNvbW1lbmRhdGlvbnMgZm9yIHRoZWlyIGVmZmVjdGl2ZSB1c2UuIEFsdGhvdWdoIHRoZSBwYXJ0aWFsIE1hbnRlbCB0ZXN0IGlzIG9mdGVuIHVzZWQgdG8gYWNjb3VudCBmb3IgdGhlIGVmZmVjdHMgb2Ygc3BhY2UsIHRoZSBhc3N1bXB0aW9uIG9mIGxpbmVhcml0eSBncmVhdGx5IHJlZHVjZXMgaXRzIGVmZmVjdGl2ZW5lc3MgZm9yIGNvbXBsZXggc3BhdGlhbCBwYXR0ZXJucy4gV2UgaW50cm9kdWNlIGEgbW9kaWZpY2F0aW9uIG9mIHRoZSBNYW50ZWwgY29ycmVsb2dyYW0gZGVzaWduZWQgdG8gb3ZlcmNvbWUgdGhpcyByZXN0cmljdGlvbiBhbmQgYWxsb3cgY29uc2lkZXJhdGlvbiBvZiBjb21wbGV4IG5vbmxpbmVhciBzdHJ1Y3R1cmVzLiBUaGlzIGV4dGVuc2lvbiBvZiB0aGUgbWV0aG9kIGFsbG93cyB0aGUgdXNlIG9mIHBhcnRpYWwgbXVsdGl2YXJpYXRlIGNvcnJlbG9ncmFtcyBhbmQgdGVzdHMgb2YgcmVsYXRpb25zaGlwIGJldHdlZW4gdmFyaWFibGVzIGF0IGRpZmZlcmVudCBzcGF0aWFsIHNjYWxlcy4gU29tZSBvZiB0aGUgcG9zc2liaWxpdGllcyBhcmUgZGVtb25zdHJhdGVkIHVzaW5nIGJvdGggYXJ0aWZpY2lhbCBkYXRhIGFuZCBkYXRhIGZyb20gYW4gb25nb2luZyBzdHVkeSBvZiBwbGFudCBjb21tdW5pdHkgY29tcG9zaXRpb24gaW4gZ3JhemluZ2xhbmRzIG9mIHRoZSBub3J0aGVhc3Rlcm4gVW5pdGVkIFN0YXRlcy4iLCJpc3N1ZSI6ImkwNyIsInZvbHVtZSI6IjAyMiJ9LCJpc1RlbXBvcmFyeSI6ZmFsc2V9XX0="/>
          <w:id w:val="1444035356"/>
          <w:placeholder>
            <w:docPart w:val="DefaultPlaceholder_-1854013440"/>
          </w:placeholder>
        </w:sdtPr>
        <w:sdtContent>
          <w:r w:rsidR="00C62F01" w:rsidRPr="00C62F01">
            <w:rPr>
              <w:rFonts w:cstheme="minorHAnsi"/>
              <w:color w:val="000000"/>
            </w:rPr>
            <w:t>(</w:t>
          </w:r>
          <w:proofErr w:type="spellStart"/>
          <w:r w:rsidR="00C62F01" w:rsidRPr="00C62F01">
            <w:rPr>
              <w:rFonts w:cstheme="minorHAnsi"/>
              <w:color w:val="000000"/>
            </w:rPr>
            <w:t>Goslee</w:t>
          </w:r>
          <w:proofErr w:type="spellEnd"/>
          <w:r w:rsidR="00C62F01" w:rsidRPr="00C62F01">
            <w:rPr>
              <w:rFonts w:cstheme="minorHAnsi"/>
              <w:color w:val="000000"/>
            </w:rPr>
            <w:t xml:space="preserve"> and Urban 2007)</w:t>
          </w:r>
        </w:sdtContent>
      </w:sdt>
      <w:r w:rsidRPr="003705D0">
        <w:rPr>
          <w:rFonts w:cstheme="minorHAnsi"/>
        </w:rPr>
        <w:t xml:space="preserve"> to conduct Mantel tests and construct a correlogram. Mantel tests assess the correlation (r) between two matrices (here genetic and geographic distance)</w:t>
      </w:r>
      <w:r w:rsidR="001A5382">
        <w:rPr>
          <w:rFonts w:cstheme="minorHAnsi"/>
        </w:rPr>
        <w:t xml:space="preserve"> </w:t>
      </w:r>
      <w:sdt>
        <w:sdtPr>
          <w:rPr>
            <w:rFonts w:cstheme="minorHAnsi"/>
            <w:color w:val="000000"/>
          </w:rPr>
          <w:tag w:val="MENDELEY_CITATION_v3_eyJjaXRhdGlvbklEIjoiTUVOREVMRVlfQ0lUQVRJT05fOTVjZTk0OWYtZTQwOS00OTI0LTgxZGEtMzhiODA4NWE4ZTQ2IiwicHJvcGVydGllcyI6eyJub3RlSW5kZXgiOjB9LCJpc0VkaXRlZCI6ZmFsc2UsIm1hbnVhbE92ZXJyaWRlIjp7ImlzTWFudWFsbHlPdmVycmlkZGVuIjpmYWxzZSwiY2l0ZXByb2NUZXh0IjoiKFNva2FsIDE5NzkpIiwibWFudWFsT3ZlcnJpZGVUZXh0IjoiIn0sImNpdGF0aW9uSXRlbXMiOlt7ImlkIjoiMWM3MWM0N2MtNzkzNy0zMTk4LWI1MDUtMDJkZmUxNzg5MGRiIiwiaXRlbURhdGEiOnsidHlwZSI6ImFydGljbGUtam91cm5hbCIsImlkIjoiMWM3MWM0N2MtNzkzNy0zMTk4LWI1MDUtMDJkZmUxNzg5MGRiIiwidGl0bGUiOiJUZXN0aW5nIFN0YXRpc3RpY2FsIFNpZ25pZmljYW5jZSBvZiBHZW9ncmFwaGljIFZhcmlhdGlvbiBQYXR0ZXJucyIsImF1dGhvciI6W3siZmFtaWx5IjoiU29rYWwiLCJnaXZlbiI6IlJvYmVydCBSIiwicGFyc2UtbmFtZXMiOmZhbHNlLCJkcm9wcGluZy1wYXJ0aWNsZSI6IiIsIm5vbi1kcm9wcGluZy1wYXJ0aWNsZSI6IiJ9XSwiY29udGFpbmVyLXRpdGxlIjoiU3lzdGVtYXRpYyBab29sb2d5IiwiY29udGFpbmVyLXRpdGxlLXNob3J0IjoiU3lzdCBab29sIiwiRE9JIjoiMTAuMjMwNy8yNDEyNTI4IiwiSVNTTiI6IjAwMzktNzk4OSIsIlVSTCI6Imh0dHBzOi8vd3d3LmpzdG9yLm9yZy9zdGFibGUvMjQxMjUyOCIsImlzc3VlZCI6eyJkYXRlLXBhcnRzIjpbWzE5NzldXX0sInBhZ2UiOiIyMjctMjMyIiwiaXNzdWUiOiIyIiwidm9sdW1lIjoiMjgifSwiaXNUZW1wb3JhcnkiOmZhbHNlfV19"/>
          <w:id w:val="-1014915240"/>
          <w:placeholder>
            <w:docPart w:val="DefaultPlaceholder_-1854013440"/>
          </w:placeholder>
        </w:sdtPr>
        <w:sdtContent>
          <w:r w:rsidR="00C62F01" w:rsidRPr="00C62F01">
            <w:rPr>
              <w:rFonts w:cstheme="minorHAnsi"/>
              <w:color w:val="000000"/>
            </w:rPr>
            <w:t>(</w:t>
          </w:r>
          <w:proofErr w:type="spellStart"/>
          <w:r w:rsidR="00C62F01" w:rsidRPr="00C62F01">
            <w:rPr>
              <w:rFonts w:cstheme="minorHAnsi"/>
              <w:color w:val="000000"/>
            </w:rPr>
            <w:t>Sokal</w:t>
          </w:r>
          <w:proofErr w:type="spellEnd"/>
          <w:r w:rsidR="00C62F01" w:rsidRPr="00C62F01">
            <w:rPr>
              <w:rFonts w:cstheme="minorHAnsi"/>
              <w:color w:val="000000"/>
            </w:rPr>
            <w:t xml:space="preserve"> 1979)</w:t>
          </w:r>
        </w:sdtContent>
      </w:sdt>
      <w:r w:rsidRPr="003705D0">
        <w:rPr>
          <w:rFonts w:cstheme="minorHAnsi"/>
        </w:rPr>
        <w:t>.</w:t>
      </w:r>
      <w:r>
        <w:rPr>
          <w:rFonts w:cstheme="minorHAnsi"/>
        </w:rPr>
        <w:t xml:space="preserve"> We constructed a</w:t>
      </w:r>
      <w:r w:rsidRPr="00A65816">
        <w:rPr>
          <w:rFonts w:cstheme="minorHAnsi"/>
        </w:rPr>
        <w:t xml:space="preserve"> correlogram by divid</w:t>
      </w:r>
      <w:r>
        <w:rPr>
          <w:rFonts w:cstheme="minorHAnsi"/>
        </w:rPr>
        <w:t>ing</w:t>
      </w:r>
      <w:r w:rsidRPr="00A65816">
        <w:rPr>
          <w:rFonts w:cstheme="minorHAnsi"/>
        </w:rPr>
        <w:t xml:space="preserve"> the geographic distances into </w:t>
      </w:r>
      <w:r>
        <w:rPr>
          <w:rFonts w:cstheme="minorHAnsi"/>
        </w:rPr>
        <w:t xml:space="preserve">10 km distance classes </w:t>
      </w:r>
      <w:r w:rsidRPr="00A65816">
        <w:rPr>
          <w:rFonts w:cstheme="minorHAnsi"/>
        </w:rPr>
        <w:t>and calculat</w:t>
      </w:r>
      <w:r>
        <w:rPr>
          <w:rFonts w:cstheme="minorHAnsi"/>
        </w:rPr>
        <w:t>ing</w:t>
      </w:r>
      <w:r w:rsidRPr="00A65816">
        <w:rPr>
          <w:rFonts w:cstheme="minorHAnsi"/>
        </w:rPr>
        <w:t xml:space="preserve"> the </w:t>
      </w:r>
      <w:r w:rsidRPr="003705D0">
        <w:rPr>
          <w:rFonts w:cstheme="minorHAnsi"/>
        </w:rPr>
        <w:t>Mantel correlation coefficient for each bin, allowing the decay in isolation-by-distance to be visualized</w:t>
      </w:r>
      <w:r w:rsidR="001A5382">
        <w:rPr>
          <w:rFonts w:cstheme="minorHAnsi"/>
        </w:rPr>
        <w:t xml:space="preserve"> </w:t>
      </w:r>
      <w:sdt>
        <w:sdtPr>
          <w:rPr>
            <w:rFonts w:cstheme="minorHAnsi"/>
          </w:rPr>
          <w:tag w:val="MENDELEY_CITATION_v3_eyJjaXRhdGlvbklEIjoiTUVOREVMRVlfQ0lUQVRJT05fYmY5ZTA3ODUtYmFmYi00M2ZiLWJhYjYtOGI0Nzk3YzZkYWU3IiwicHJvcGVydGllcyI6eyJub3RlSW5kZXgiOjB9LCJpc0VkaXRlZCI6ZmFsc2UsIm1hbnVhbE92ZXJyaWRlIjp7ImlzTWFudWFsbHlPdmVycmlkZGVuIjpmYWxzZSwiY2l0ZXByb2NUZXh0IjoiKERpbml6LUZpbGhvIDxpPmV0IGFsLjwvaT4gMjAxMykiLCJtYW51YWxPdmVycmlkZVRleHQiOiIifSwiY2l0YXRpb25JdGVtcyI6W3siaWQiOiI3OTFhMGQyZC1kNGJmLTM4NjctOTU5Zi1iYjk1YmNlNjBlM2EiLCJpdGVtRGF0YSI6eyJ0eXBlIjoiYXJ0aWNsZS1qb3VybmFsIiwiaWQiOiI3OTFhMGQyZC1kNGJmLTM4NjctOTU5Zi1iYjk1YmNlNjBlM2EiLCJ0aXRsZSI6Ik1hbnRlbCB0ZXN0IGluIHBvcHVsYXRpb24gZ2VuZXRpY3MiLCJhdXRob3IiOlt7ImZhbWlseSI6IkRpbml6LUZpbGhvIiwiZ2l2ZW4iOiJKb3PDqSBBbGV4YW5kcmUgRiIsInBhcnNlLW5hbWVzIjpmYWxzZSwiZHJvcHBpbmctcGFydGljbGUiOiIiLCJub24tZHJvcHBpbmctcGFydGljbGUiOiIifSx7ImZhbWlseSI6IlNvYXJlcyIsImdpdmVuIjoiVGhhbm55YSBOIiwicGFyc2UtbmFtZXMiOmZhbHNlLCJkcm9wcGluZy1wYXJ0aWNsZSI6IiIsIm5vbi1kcm9wcGluZy1wYXJ0aWNsZSI6IiJ9LHsiZmFtaWx5IjoiTGltYSIsImdpdmVuIjoiSmFjcXVlbGluZSBTIiwicGFyc2UtbmFtZXMiOmZhbHNlLCJkcm9wcGluZy1wYXJ0aWNsZSI6IiIsIm5vbi1kcm9wcGluZy1wYXJ0aWNsZSI6IiJ9LHsiZmFtaWx5IjoiRG9icm92b2xza2kiLCJnaXZlbiI6IlJpY2FyZG8iLCJwYXJzZS1uYW1lcyI6ZmFsc2UsImRyb3BwaW5nLXBhcnRpY2xlIjoiIiwibm9uLWRyb3BwaW5nLXBhcnRpY2xlIjoiIn0seyJmYW1pbHkiOiJMYW5kZWlybyIsImdpdmVuIjoiVmljdG9yIExlbWVzIiwicGFyc2UtbmFtZXMiOmZhbHNlLCJkcm9wcGluZy1wYXJ0aWNsZSI6IiIsIm5vbi1kcm9wcGluZy1wYXJ0aWNsZSI6IiJ9LHsiZmFtaWx5IjoiQ2FtcG9zIFRlbGxlcyIsImdpdmVuIjoiTWFyaWFuYSBQaXJlcyIsInBhcnNlLW5hbWVzIjpmYWxzZSwiZHJvcHBpbmctcGFydGljbGUiOiIiLCJub24tZHJvcHBpbmctcGFydGljbGUiOiJkZSJ9LHsiZmFtaWx5IjoiUmFuZ2VsIiwiZ2l2ZW4iOiJUaGlhZ28gRiIsInBhcnNlLW5hbWVzIjpmYWxzZSwiZHJvcHBpbmctcGFydGljbGUiOiIiLCJub24tZHJvcHBpbmctcGFydGljbGUiOiIifSx7ImZhbWlseSI6IkJpbmkiLCJnaXZlbiI6Ikx1aXMgTWF1cmljaW8iLCJwYXJzZS1uYW1lcyI6ZmFsc2UsImRyb3BwaW5nLXBhcnRpY2xlIjoiIiwibm9uLWRyb3BwaW5nLXBhcnRpY2xlIjoiIn1dLCJjb250YWluZXItdGl0bGUiOiJHZW5ldGljcyBhbmQgTW9sZWN1bGFyIEJpb2xvZ3kiLCJjb250YWluZXItdGl0bGUtc2hvcnQiOiJHZW5ldCBNb2wgQmlvbCIsIkRPSSI6IjEwLjE1OTAvUzE0MTUtNDc1NzIwMTMwMDA0MDAwMDIiLCJJU1NOIjoiMTQxNS00NzU3IiwiUE1JRCI6IjI0Mzg1ODQ3IiwiaXNzdWVkIjp7ImRhdGUtcGFydHMiOltbMjAxMywxMl1dfSwicGFnZSI6IjQ3NS00ODUiLCJsYW5ndWFnZSI6ImVuZyIsImFic3RyYWN0IjoiVGhlIGNvbXBhcmlzb24gb2YgZ2VuZXRpYyBkaXZlcmdlbmNlIG9yIGdlbmV0aWMgZGlzdGFuY2VzLCBlc3RpbWF0ZWQgYnkgcGFpcndpc2UgRlNUIGFuZCByZWxhdGVkIHN0YXRpc3RpY3MsIHdpdGggZ2VvZ3JhcGhpY2FsIGRpc3RhbmNlcyBieSBNYW50ZWwgdGVzdCBpcyBvbmUgb2YgdGhlIG1vc3QgcG9wdWxhciBhcHByb2FjaGVzIHRvIGV2YWx1YXRlIHNwYXRpYWwgcHJvY2Vzc2VzIGRyaXZpbmcgcG9wdWxhdGlvbiBzdHJ1Y3R1cmUuIFRoZXJlIGhhdmUgYmVlbiwgaG93ZXZlciwgcmVjZW50IGNyaXRpY2lzbXMgYW5kIGRpc2N1c3Npb25zIG9uIHRoZSBzdGF0aXN0aWNhbCBwZXJmb3JtYW5jZSBvZiB0aGUgTWFudGVsIHRlc3QuIFNpbXVsdGFuZW91c2x5LCBhbHRlcm5hdGl2ZSBmcmFtZXdvcmtzIGZvciBkYXRhIGFuYWx5c2VzIGFyZSBiZWluZyBwcm9wb3NlZC4gSGVyZSwgd2UgcmV2aWV3IHRoZSBNYW50ZWwgdGVzdCBhbmQgaXRzIHZhcmlhdGlvbnMsIGluY2x1ZGluZyBNYW50ZWwgY29ycmVsb2dyYW1zIGFuZCBwYXJ0aWFsIGNvcnJlbGF0aW9ucyBhbmQgcmVncmVzc2lvbnMuIEZvciBpbGx1c3RyYXRpdmUgcHVycG9zZXMsIHdlIHN0dWRpZWQgc3BhdGlhbCBnZW5ldGljIGRpdmVyZ2VuY2UgYW1vbmcgMjUgcG9wdWxhdGlvbnMgb2YgRGlwdGVyeXggYWxhdGEgKFwiQmFydVwiKSwgYSB0cmVlIHNwZWNpZXMgZW5kZW1pYyB0byB0aGUgQ2VycmFkbywgdGhlIEJyYXppbGlhbiBzYXZhbm5hcywgYmFzZWQgb24gOCBtaWNyb3NhdGVsbGl0ZSBsb2NpLiBXZSBhbHNvIGFwcGxpZWQgYWx0ZXJuYXRpdmUgbWV0aG9kcyB0byBhbmFseXplIHNwYXRpYWwgcGF0dGVybnMgaW4gdGhpcyBkYXRhc2V0LCBlc3BlY2lhbGx5IGEgbXVsdGl2YXJpYXRlIGdlbmVyYWxpemF0aW9uIG9mIFNwYXRpYWwgRWlnZW5mdW5jdGlvbiBBbmFseXNpcyBiYXNlZCBvbiByZWR1bmRhbmN5IGFuYWx5c2lzLiBUaGUgZGlmZmVyZW50IGFwcHJvYWNoZXMgcmVzdWx0ZWQgaW4gc2ltaWxhciBlc3RpbWF0ZXMgb2YgdGhlIG1hZ25pdHVkZSBvZiBzcGF0aWFsIHN0cnVjdHVyZSBpbiB0aGUgZ2VuZXRpYyBkYXRhLiBGdXJ0aGVybW9yZSwgdGhlIHJlc3VsdHMgd2VyZSBleHBlY3RlZCBiYXNlZCBvbiBwcmV2aW91cyBrbm93bGVkZ2Ugb2YgdGhlIGVjb2xvZ2ljYWwgYW5kIGV2b2x1dGlvbmFyeSBwcm9jZXNzZXMgdW5kZXJseWluZyBnZW5ldGljIHZhcmlhdGlvbiBpbiB0aGlzIHNwZWNpZXMuIE91ciByZXZpZXcgc2hvd3MgdGhhdCBhIGNhcmVmdWwgYXBwbGljYXRpb24gYW5kIGludGVycHJldGF0aW9uIG9mIE1hbnRlbCB0ZXN0cywgZXNwZWNpYWxseSBNYW50ZWwgY29ycmVsb2dyYW1zLCBjYW4gb3ZlcmNvbWUgc29tZSBwb3RlbnRpYWwgc3RhdGlzdGljYWwgcHJvYmxlbXMgYW5kIHByb3ZpZGUgYSBzaW1wbGUgYW5kIHVzZWZ1bCB0b29sIGZvciBtdWx0aXZhcmlhdGUgYW5hbHlzaXMgb2Ygc3BhdGlhbCBwYXR0ZXJucyBvZiBnZW5ldGljIGRpdmVyZ2VuY2UuIiwiaXNzdWUiOiI0Iiwidm9sdW1lIjoiMzYifSwiaXNUZW1wb3JhcnkiOmZhbHNlfV19"/>
          <w:id w:val="976570031"/>
          <w:placeholder>
            <w:docPart w:val="DefaultPlaceholder_-1854013440"/>
          </w:placeholder>
        </w:sdtPr>
        <w:sdtContent>
          <w:r w:rsidR="00C62F01">
            <w:t>(</w:t>
          </w:r>
          <w:proofErr w:type="spellStart"/>
          <w:r w:rsidR="00C62F01">
            <w:t>Diniz</w:t>
          </w:r>
          <w:proofErr w:type="spellEnd"/>
          <w:r w:rsidR="00C62F01">
            <w:t xml:space="preserve">-Filho </w:t>
          </w:r>
          <w:r w:rsidR="00C97D95" w:rsidRPr="00C97D95">
            <w:rPr>
              <w:iCs/>
            </w:rPr>
            <w:t>et al.</w:t>
          </w:r>
          <w:r w:rsidR="00C62F01">
            <w:t xml:space="preserve"> 2013)</w:t>
          </w:r>
        </w:sdtContent>
      </w:sdt>
      <w:r w:rsidRPr="003705D0">
        <w:rPr>
          <w:rFonts w:cstheme="minorHAnsi"/>
        </w:rPr>
        <w:t>. We ran this analysis excluding individuals from Snake and Sunday Island (as we expect</w:t>
      </w:r>
      <w:r w:rsidR="00B33526">
        <w:rPr>
          <w:rFonts w:cstheme="minorHAnsi"/>
        </w:rPr>
        <w:t>ed</w:t>
      </w:r>
      <w:r w:rsidRPr="003705D0">
        <w:rPr>
          <w:rFonts w:cstheme="minorHAnsi"/>
        </w:rPr>
        <w:t xml:space="preserve"> minimal natural dispersal from islands to the mainland) </w:t>
      </w:r>
      <w:r>
        <w:rPr>
          <w:rFonts w:cstheme="minorHAnsi"/>
        </w:rPr>
        <w:t xml:space="preserve">and </w:t>
      </w:r>
      <w:r w:rsidRPr="003705D0">
        <w:rPr>
          <w:rFonts w:cstheme="minorHAnsi"/>
        </w:rPr>
        <w:t xml:space="preserve">for male-male and female-female pairs separately to reveal any patterns of sex-biased dispersal </w:t>
      </w:r>
      <w:sdt>
        <w:sdtPr>
          <w:rPr>
            <w:rFonts w:cstheme="minorHAnsi"/>
            <w:color w:val="000000"/>
          </w:rPr>
          <w:tag w:val="MENDELEY_CITATION_v3_eyJjaXRhdGlvbklEIjoiTUVOREVMRVlfQ0lUQVRJT05fYWIwMTlhZGQtZmRmYy00ZDM4LWJlZDItMTNkNjUwYjg2Y2Q1IiwicHJvcGVydGllcyI6eyJub3RlSW5kZXgiOjB9LCJpc0VkaXRlZCI6ZmFsc2UsIm1hbnVhbE92ZXJyaWRlIjp7ImlzTWFudWFsbHlPdmVycmlkZGVuIjpmYWxzZSwiY2l0ZXByb2NUZXh0IjoiKEJhbmtzIGFuZCBQZWFrYWxsIDIwMTIpIiwibWFudWFsT3ZlcnJpZGVUZXh0IjoiIn0sImNpdGF0aW9uSXRlbXMiOlt7ImlkIjoiOTQ5Zjc5NTQtYjA1ZC0zNDVjLWI2NzMtYjBiYzAwMWE5NjAxIiwiaXRlbURhdGEiOnsidHlwZSI6ImFydGljbGUtam91cm5hbCIsImlkIjoiOTQ5Zjc5NTQtYjA1ZC0zNDVjLWI2NzMtYjBiYzAwMWE5NjAxIiwidGl0bGUiOiJHZW5ldGljIHNwYXRpYWwgYXV0b2NvcnJlbGF0aW9uIGNhbiByZWFkaWx5IGRldGVjdCBzZXgtYmlhc2VkIGRpc3BlcnNhbCIsImF1dGhvciI6W3siZmFtaWx5IjoiQmFua3MiLCJnaXZlbiI6IlNhbSBDIiwicGFyc2UtbmFtZXMiOmZhbHNlLCJkcm9wcGluZy1wYXJ0aWNsZSI6IiIsIm5vbi1kcm9wcGluZy1wYXJ0aWNsZSI6IiJ9LHsiZmFtaWx5IjoiUGVha2FsbCIsImdpdmVuIjoiUm9kIiwicGFyc2UtbmFtZXMiOmZhbHNlLCJkcm9wcGluZy1wYXJ0aWNsZSI6IiIsIm5vbi1kcm9wcGluZy1wYXJ0aWNsZSI6IiJ9XSwiY29udGFpbmVyLXRpdGxlIjoiTW9sZWN1bGFyIEVjb2xvZ3kiLCJjb250YWluZXItdGl0bGUtc2hvcnQiOiJNb2wgRWNvbCIsIkRPSSI6IjEwLjExMTEvai4xMzY1LTI5NFguMjAxMi4wNTQ4NS54IiwiSVNTTiI6IjEzNjUtMjk0WCIsIlVSTCI6Imh0dHBzOi8vb25saW5lbGlicmFyeS53aWxleS5jb20vZG9pL2Ficy8xMC4xMTExL2ouMTM2NS0yOTRYLjIwMTIuMDU0ODUueCIsImlzc3VlZCI6eyJkYXRlLXBhcnRzIjpbWzIwMTJdXX0sInBhZ2UiOiIyMDkyLTIxMDUiLCJsYW5ndWFnZSI6ImVuIiwiYWJzdHJhY3QiOiJTZXgtYmlhc2VkIGRpc3BlcnNhbCBpcyBleHBlY3RlZCB0byBnZW5lcmF0ZSBkaWZmZXJlbmNlcyBpbiB0aGUgZmluZS1zY2FsZSBnZW5ldGljIHN0cnVjdHVyZSBvZiBtYWxlcyBhbmQgZmVtYWxlcy4gVGhlcmVmb3JlLCBzcGF0aWFsIGFuYWx5c2VzIG9mIG11bHRpbG9jdXMgZ2Vub3R5cGVzIG1heSBvZmZlciBhIHBvd2VyZnVsIGFwcHJvYWNoIGZvciBkZXRlY3Rpbmcgc2V4LWJpYXNlZCBkaXNwZXJzYWwgaW4gbmF0dXJhbCBwb3B1bGF0aW9ucy4gSG93ZXZlciwgdGhlIGVmZmVjdHMgb2Ygc2V4LWJpYXNlZCBkaXNwZXJzYWwgb24gZmluZS1zY2FsZSBnZW5ldGljIHN0cnVjdHVyZSBoYXZlIG5vdCBiZWVuIGV4cGxvcmVkLiBXZSB1c2VkIHNpbXVsYXRpb25zIGFuZCBtdWx0aWxvY3VzIHNwYXRpYWwgYXV0b2NvcnJlbGF0aW9uIGFuYWx5c2lzIHRvIGludmVzdGlnYXRlIGhvdyBzZXgtYmlhc2VkIGRpc3BlcnNhbCBpbmZsdWVuY2VzIGZpbmUtc2NhbGUgZ2VuZXRpYyBzdHJ1Y3R1cmUuIFdlIGV2YWx1YXRlZCB0aHJlZSBzdGF0aXN0aWNhbCB0ZXN0cyBmb3IgZGV0ZWN0aW5nIHNleC1iaWFzZWQgZGlzcGVyc2FsOiBib290c3RyYXAgY29uZmlkZW5jZSBpbnRlcnZhbHMgYWJvdXQgYXV0b2NvcnJlbGF0aW9uIHIgdmFsdWVzIGFuZCByZWNlbnRseSBkZXZlbG9wZWQgaGV0ZXJvZ2VuZWl0eSB0ZXN0cyBhdCB0aGUgZGlzdGFuY2UgY2xhc3MgYW5kIHdob2xlIGNvcnJlbG9ncmFtIGxldmVscy4gRXZlbiBtb2Rlc3Qgc2V4IGJpYXMgaW4gZGlzcGVyc2FsIHJlc3VsdGVkIGluIHNpZ25pZmljYW50bHkgZGlmZmVyZW50IGZpbmUtc2NhbGUgc3BhdGlhbCBhdXRvY29ycmVsYXRpb24gcGF0dGVybnMgYmV0d2VlbiB0aGUgc2V4ZXMuIFRoaXMgd2FzIHBhcnRpY3VsYXJseSBldmlkZW50IHdoZW4gZGlzcGVyc2FsIHdhcyBzdHJvbmdseSByZXN0cmljdGVkIGluIHRoZSBsZXNzLWRpc3BlcnNpbmcgc2V4IChtZWFuIGRpc3RhbmNlIDIwMCBtKSwgd2hlbiBkaWZmZXJlbmNlcyBiZXR3ZWVuIHRoZSBzZXhlcyB3ZXJlIHJlYWRpbHkgZGV0ZWN0ZWQgb3ZlciBzaG9ydCBkaXN0YW5jZXMuIEFsbCB0ZXN0cyBoYWQgaGlnaCBwb3dlciB0byBkZXRlY3Qgc2V4LWJpYXNlZCBkaXNwZXJzYWwgd2l0aCBsYXJnZSBzYW1wbGUgc2l6ZXMgKG4g4omlIDI1MCkuIEhvd2V2ZXIsIHRoZXJlIHdhcyB2YXJpYXRpb24gaW4gdHlwZSBJIGVycm9yIHJhdGVzIGFtb25nIHRoZSB0ZXN0cywgZm9yIHdoaWNoIHdlIG9mZmVyIHNwZWNpZmljIHJlY29tbWVuZGF0aW9ucy4gV2UgZm91bmQgY29uZ3J1ZW5jZSBiZXR3ZWVuIHNpbXVsYXRpb24gcHJlZGljdGlvbnMgYW5kIGVtcGlyaWNhbCBkYXRhIGZyb20gdGhlIGFnaWxlIGFudGVjaGludXMsIGEgc3BlY2llcyB0aGF0IGV4aGliaXRzIG1hbGUtYmlhc2VkIGRpc3BlcnNhbCwgY29uZmlybWluZyB0aGUgcG93ZXIgb2YgaW5kaXZpZHVhbC1iYXNlZCBnZW5ldGljIGFuYWx5c2lzIHRvIHByb3ZpZGUgaW5zaWdodHMgaW50byBhc3ltbWV0cmllcyBpbiBtYWxlIGFuZCBmZW1hbGUgZGlzcGVyc2FsLiBPdXIga2V5IHJlY29tbWVuZGF0aW9ucyBmb3IgdXNpbmcgbXVsdGlsb2N1cyBzcGF0aWFsIGF1dG9jb3JyZWxhdGlvbiBhbmFseXNlcyB0byB0ZXN0IGZvciBzZXgtYmlhc2VkIGRpc3BlcnNhbCBhcmU6IChpKSBtYXhpbWl6ZSBzYW1wbGUgc2l6ZSwgbm90IGxvY3VzIG51bWJlcjsgKGlpKSBjb25jZW50cmF0ZSBzYW1wbGluZyB3aXRoaW4gdGhlIHNjYWxlIG9mIHBvc2l0aXZlIHN0cnVjdHVyZTsgKGlpaSkgZXZhbHVhdGUgc2V2ZXJhbCBkaXN0YW5jZSBjbGFzcyBzaXplczsgKGl2KSB1c2UgYXBwcm9wcmlhdGUgbWV0aG9kcyB3aGVuIGNvbWJpbmluZyBkYXRhIGZyb20gbXVsdGlwbGUgcG9wdWxhdGlvbnM7ICh2KSBjb21wYXJlIHRoZSBhcHByb3ByaWF0ZSBncm91cHMgb2YgaW5kaXZpZHVhbHMuIiwiaXNzdWUiOiI5Iiwidm9sdW1lIjoiMjEifSwiaXNUZW1wb3JhcnkiOmZhbHNlfV19"/>
          <w:id w:val="-1869439717"/>
          <w:placeholder>
            <w:docPart w:val="DefaultPlaceholder_-1854013440"/>
          </w:placeholder>
        </w:sdtPr>
        <w:sdtContent>
          <w:r w:rsidR="00C62F01" w:rsidRPr="00C62F01">
            <w:rPr>
              <w:rFonts w:cstheme="minorHAnsi"/>
              <w:color w:val="000000"/>
            </w:rPr>
            <w:t xml:space="preserve">(Banks and </w:t>
          </w:r>
          <w:proofErr w:type="spellStart"/>
          <w:r w:rsidR="00C62F01" w:rsidRPr="00C62F01">
            <w:rPr>
              <w:rFonts w:cstheme="minorHAnsi"/>
              <w:color w:val="000000"/>
            </w:rPr>
            <w:t>Peakall</w:t>
          </w:r>
          <w:proofErr w:type="spellEnd"/>
          <w:r w:rsidR="00C62F01" w:rsidRPr="00C62F01">
            <w:rPr>
              <w:rFonts w:cstheme="minorHAnsi"/>
              <w:color w:val="000000"/>
            </w:rPr>
            <w:t xml:space="preserve"> 2012)</w:t>
          </w:r>
        </w:sdtContent>
      </w:sdt>
      <w:r w:rsidRPr="003705D0">
        <w:rPr>
          <w:rFonts w:cstheme="minorHAnsi"/>
        </w:rPr>
        <w:t xml:space="preserve">. We also ran the analysis separately for the </w:t>
      </w:r>
      <w:r w:rsidR="004E1E16">
        <w:rPr>
          <w:rFonts w:cstheme="minorHAnsi"/>
        </w:rPr>
        <w:t>Gippsland Plain</w:t>
      </w:r>
      <w:r w:rsidR="00AF6EC4">
        <w:rPr>
          <w:rFonts w:cstheme="minorHAnsi"/>
        </w:rPr>
        <w:t>s</w:t>
      </w:r>
      <w:r w:rsidR="004E1E16">
        <w:rPr>
          <w:rFonts w:cstheme="minorHAnsi"/>
        </w:rPr>
        <w:t xml:space="preserve"> </w:t>
      </w:r>
      <w:r w:rsidRPr="003705D0">
        <w:rPr>
          <w:rFonts w:cstheme="minorHAnsi"/>
        </w:rPr>
        <w:t xml:space="preserve">and </w:t>
      </w:r>
      <w:r w:rsidR="009D6A97">
        <w:rPr>
          <w:rFonts w:cstheme="minorHAnsi"/>
        </w:rPr>
        <w:t>Wilsons</w:t>
      </w:r>
      <w:r w:rsidRPr="003705D0">
        <w:rPr>
          <w:rFonts w:cstheme="minorHAnsi"/>
        </w:rPr>
        <w:t xml:space="preserve"> Prom</w:t>
      </w:r>
      <w:r w:rsidR="00B33526">
        <w:rPr>
          <w:rFonts w:cstheme="minorHAnsi"/>
        </w:rPr>
        <w:t>ontory</w:t>
      </w:r>
      <w:r w:rsidRPr="003705D0">
        <w:rPr>
          <w:rFonts w:cstheme="minorHAnsi"/>
        </w:rPr>
        <w:t xml:space="preserve"> individuals to assess whether dispersal patterns var</w:t>
      </w:r>
      <w:r w:rsidR="001A77E4">
        <w:rPr>
          <w:rFonts w:cstheme="minorHAnsi"/>
        </w:rPr>
        <w:t>i</w:t>
      </w:r>
      <w:r w:rsidR="00B33526">
        <w:rPr>
          <w:rFonts w:cstheme="minorHAnsi"/>
        </w:rPr>
        <w:t>ed</w:t>
      </w:r>
      <w:r w:rsidRPr="003705D0">
        <w:rPr>
          <w:rFonts w:cstheme="minorHAnsi"/>
        </w:rPr>
        <w:t xml:space="preserve"> across these </w:t>
      </w:r>
      <w:r w:rsidR="004E1E16">
        <w:rPr>
          <w:rFonts w:cstheme="minorHAnsi"/>
        </w:rPr>
        <w:t>regions</w:t>
      </w:r>
      <w:r>
        <w:rPr>
          <w:rFonts w:cstheme="minorHAnsi"/>
        </w:rPr>
        <w:t xml:space="preserve">. For </w:t>
      </w:r>
      <w:r w:rsidR="009D6A97">
        <w:rPr>
          <w:rFonts w:cstheme="minorHAnsi"/>
        </w:rPr>
        <w:t>Wilsons</w:t>
      </w:r>
      <w:r>
        <w:rPr>
          <w:rFonts w:cstheme="minorHAnsi"/>
        </w:rPr>
        <w:t xml:space="preserve"> Prom</w:t>
      </w:r>
      <w:r w:rsidR="00B33526">
        <w:rPr>
          <w:rFonts w:cstheme="minorHAnsi"/>
        </w:rPr>
        <w:t>ontory</w:t>
      </w:r>
      <w:r>
        <w:rPr>
          <w:rFonts w:cstheme="minorHAnsi"/>
        </w:rPr>
        <w:t xml:space="preserve">, we used 2 km distance classes due to the smaller spatial scale of this </w:t>
      </w:r>
      <w:r w:rsidR="004066A0">
        <w:rPr>
          <w:rFonts w:cstheme="minorHAnsi"/>
        </w:rPr>
        <w:t>sa</w:t>
      </w:r>
      <w:r>
        <w:rPr>
          <w:rFonts w:cstheme="minorHAnsi"/>
        </w:rPr>
        <w:t xml:space="preserve">mpling location. </w:t>
      </w:r>
    </w:p>
    <w:p w14:paraId="662CCA26" w14:textId="501B02A6" w:rsidR="003F671A" w:rsidRPr="00DA12F5" w:rsidRDefault="003F671A" w:rsidP="00B65B32">
      <w:pPr>
        <w:pStyle w:val="Heading3-Numbered"/>
      </w:pPr>
      <w:bookmarkStart w:id="53" w:name="_Toc156808428"/>
      <w:r w:rsidRPr="00DA12F5">
        <w:t xml:space="preserve">Genetic </w:t>
      </w:r>
      <w:r w:rsidR="008323ED">
        <w:t>d</w:t>
      </w:r>
      <w:r w:rsidRPr="008156C1">
        <w:t xml:space="preserve">iversity and </w:t>
      </w:r>
      <w:r w:rsidR="008323ED">
        <w:t>e</w:t>
      </w:r>
      <w:r w:rsidRPr="008156C1">
        <w:t xml:space="preserve">ffective </w:t>
      </w:r>
      <w:r w:rsidR="008323ED">
        <w:t>p</w:t>
      </w:r>
      <w:r w:rsidRPr="008156C1">
        <w:t xml:space="preserve">opulation </w:t>
      </w:r>
      <w:r w:rsidR="008323ED">
        <w:t>s</w:t>
      </w:r>
      <w:r w:rsidRPr="008156C1">
        <w:t>ize</w:t>
      </w:r>
      <w:bookmarkEnd w:id="53"/>
    </w:p>
    <w:p w14:paraId="5F54126F" w14:textId="739B7111" w:rsidR="003F671A" w:rsidRPr="00475E11" w:rsidRDefault="003F671A" w:rsidP="003F671A">
      <w:pPr>
        <w:rPr>
          <w:lang w:val="en-GB"/>
        </w:rPr>
      </w:pPr>
      <w:r w:rsidRPr="00616692">
        <w:rPr>
          <w:lang w:val="en-GB"/>
        </w:rPr>
        <w:t xml:space="preserve">We calculated the genetic diversity measures, </w:t>
      </w:r>
      <w:proofErr w:type="gramStart"/>
      <w:r w:rsidRPr="00616692">
        <w:rPr>
          <w:lang w:val="en-GB"/>
        </w:rPr>
        <w:t>observed</w:t>
      </w:r>
      <w:proofErr w:type="gramEnd"/>
      <w:r w:rsidRPr="00616692">
        <w:rPr>
          <w:lang w:val="en-GB"/>
        </w:rPr>
        <w:t xml:space="preserve"> and expected </w:t>
      </w:r>
      <w:r>
        <w:rPr>
          <w:lang w:val="en-GB"/>
        </w:rPr>
        <w:t xml:space="preserve">SNP </w:t>
      </w:r>
      <w:r w:rsidRPr="00616692">
        <w:rPr>
          <w:lang w:val="en-GB"/>
        </w:rPr>
        <w:t>heterozygosity</w:t>
      </w:r>
      <w:r>
        <w:rPr>
          <w:lang w:val="en-GB"/>
        </w:rPr>
        <w:t xml:space="preserve"> (Ho and He)</w:t>
      </w:r>
      <w:r w:rsidRPr="00616692">
        <w:rPr>
          <w:lang w:val="en-GB"/>
        </w:rPr>
        <w:t>, as well as the inbreeding coefficient (FIS) for each cluster in the dataset.</w:t>
      </w:r>
      <w:r>
        <w:rPr>
          <w:lang w:val="en-GB"/>
        </w:rPr>
        <w:t xml:space="preserve"> Although SNP </w:t>
      </w:r>
      <w:r w:rsidRPr="003705D0">
        <w:rPr>
          <w:lang w:val="en-GB"/>
        </w:rPr>
        <w:t xml:space="preserve">heterozygosity is the </w:t>
      </w:r>
      <w:proofErr w:type="gramStart"/>
      <w:r w:rsidRPr="003705D0">
        <w:rPr>
          <w:lang w:val="en-GB"/>
        </w:rPr>
        <w:t>most commonly reported</w:t>
      </w:r>
      <w:proofErr w:type="gramEnd"/>
      <w:r w:rsidRPr="003705D0">
        <w:rPr>
          <w:lang w:val="en-GB"/>
        </w:rPr>
        <w:t xml:space="preserve"> genetic diversity measure, recent work has shown that this standard statistic can be biased by sample size and may not be comparable across datasets and species</w:t>
      </w:r>
      <w:r w:rsidR="001A5382">
        <w:rPr>
          <w:lang w:val="en-GB"/>
        </w:rPr>
        <w:t xml:space="preserve"> </w:t>
      </w:r>
      <w:sdt>
        <w:sdtPr>
          <w:rPr>
            <w:lang w:val="en-GB"/>
          </w:rPr>
          <w:tag w:val="MENDELEY_CITATION_v3_eyJjaXRhdGlvbklEIjoiTUVOREVMRVlfQ0lUQVRJT05fNTk5YzFkNTctMjM0MS00NTY4LThjYjktMjk4Y2JmNzljZTNkIiwicHJvcGVydGllcyI6eyJub3RlSW5kZXgiOjB9LCJpc0VkaXRlZCI6ZmFsc2UsIm1hbnVhbE92ZXJyaWRlIjp7ImlzTWFudWFsbHlPdmVycmlkZGVuIjpmYWxzZSwiY2l0ZXByb2NUZXh0IjoiKFNjaG1pZHQgPGk+ZXQgYWwuPC9pPiAyMDIxKSIsIm1hbnVhbE92ZXJyaWRlVGV4dCI6IiJ9LCJjaXRhdGlvbkl0ZW1zIjpbeyJpZCI6IjQwYWE5MTA4LTVlNjUtM2FjNi1hNTUyLWFhZDY4YWYzYzY5OCIsIml0ZW1EYXRhIjp7InR5cGUiOiJhcnRpY2xlLWpvdXJuYWwiLCJpZCI6IjQwYWE5MTA4LTVlNjUtM2FjNi1hNTUyLWFhZDY4YWYzYzY5OCIsInRpdGxlIjoiVW5iaWFzZWQgcG9wdWxhdGlvbiBoZXRlcm96eWdvc2l0eSBlc3RpbWF0ZXMgZnJvbSBnZW5vbWUtd2lkZSBzZXF1ZW5jZSBkYXRhIiwiYXV0aG9yIjpbeyJmYW1pbHkiOiJTY2htaWR0IiwiZ2l2ZW4iOiJUaG9tYXMgTCIsInBhcnNlLW5hbWVzIjpmYWxzZSwiZHJvcHBpbmctcGFydGljbGUiOiIiLCJub24tZHJvcHBpbmctcGFydGljbGUiOiIifSx7ImZhbWlseSI6Ikphc3BlciIsImdpdmVuIjoiTW9zaGUtRWxpamFoIiwicGFyc2UtbmFtZXMiOmZhbHNlLCJkcm9wcGluZy1wYXJ0aWNsZSI6IiIsIm5vbi1kcm9wcGluZy1wYXJ0aWNsZSI6IiJ9LHsiZmFtaWx5IjoiV2Vla3MiLCJnaXZlbiI6IkFuZHJldyBSIiwicGFyc2UtbmFtZXMiOmZhbHNlLCJkcm9wcGluZy1wYXJ0aWNsZSI6IiIsIm5vbi1kcm9wcGluZy1wYXJ0aWNsZSI6IiJ9LHsiZmFtaWx5IjoiSG9mZm1hbm4iLCJnaXZlbiI6IkFyeSBBIiwicGFyc2UtbmFtZXMiOmZhbHNlLCJkcm9wcGluZy1wYXJ0aWNsZSI6IiIsIm5vbi1kcm9wcGluZy1wYXJ0aWNsZSI6IiJ9XSwiY29udGFpbmVyLXRpdGxlIjoiTWV0aG9kcyBpbiBFY29sb2d5IGFuZCBFdm9sdXRpb24iLCJjb250YWluZXItdGl0bGUtc2hvcnQiOiJNZXRob2RzIEVjb2wgRXZvbCIsIkRPSSI6IjEwLjExMTEvMjA0MS0yMTBYLjEzNjU5IiwiSVNTTiI6IjIwNDEtMjEwWCIsIlVSTCI6Imh0dHBzOi8vb25saW5lbGlicmFyeS53aWxleS5jb20vZG9pL2Ficy8xMC4xMTExLzIwNDEtMjEwWC4xMzY1OSIsImlzc3VlZCI6eyJkYXRlLXBhcnRzIjpbWzIwMjFdXX0sInBhZ2UiOiIxODg4LTE4OTgiLCJsYW5ndWFnZSI6ImVuIiwiYWJzdHJhY3QiOiJIZXRlcm96eWdvc2l0eSBpcyBhIG1ldHJpYyBvZiBnZW5ldGljIHZhcmlhYmlsaXR5IGZyZXF1ZW50bHkgdXNlZCB0byBpbmZvcm0gdGhlIG1hbmFnZW1lbnQgb2YgdGhyZWF0ZW5lZCB0YXhhLiBFc3RpbWF0aW5nIG9ic2VydmVkIGFuZCBleHBlY3RlZCBoZXRlcm96eWdvc2l0aWVzIGZyb20gZ2Vub21lLXdpZGUgc2VxdWVuY2UgZGF0YSBoYXMgYmVjb21lIGluY3JlYXNpbmdseSBjb21tb24sIGFuZCB0aGVzZSBlc3RpbWF0ZXMgYXJlIG9mdGVuIGRlcml2ZWQgZGlyZWN0bHkgZnJvbSBnZW5vdHlwZXMgYXQgc2luZ2xlIG51Y2xlb3RpZGUgcG9seW1vcnBoaXNtIChTTlApIG1hcmtlcnMuIFdoaWxlIG1hbnkgU05QIG1hcmtlcnMgY2FuIHByb3ZpZGUgcHJlY2lzZSBlc3RpbWF0ZXMgb2YgZ2VuZXRpYyBwcm9jZXNzZXMsIHRoZSByZXN1bHRzIG9mIOKAmGRvd25zdHJlYW3igJkgYW5hbHlzaXMgd2l0aCB0aGVzZSBtYXJrZXJzIG1heSBkZXBlbmQgaGVhdmlseSBvbiDigJh1cHN0cmVhbeKAmSBmaWx0ZXJpbmcgZGVjaXNpb25zLiBIZXJlIHdlIGV4cGxvcmUgdGhlIGRvd25zdHJlYW0gY29uc2VxdWVuY2VzIG9mIHNhbXBsZSBzaXplLCByYXJlIGFsbGVsZSBmaWx0ZXJpbmcsIG1pc3NpbmcgZGF0YSB0aHJlc2hvbGRzIGFuZCBrbm93biBwb3B1bGF0aW9uIHN0cnVjdHVyZSBvbiBlc3RpbWF0ZXMgb2Ygb2JzZXJ2ZWQgYW5kIGV4cGVjdGVkIGhldGVyb3p5Z29zaXR5IHVzaW5nIHR3byByZWR1Y2VkLXJlcHJlc2VudGF0aW9uIHNlcXVlbmNpbmcgZGF0YXNldHMsIG9uZSBmcm9tIHRoZSBtb3NxdWl0byBBZWRlcyBhZWd5cHRpIChkZFJBRHNlcSkgYW5kIHRoZSBvdGhlciBmcm9tIGEgdGhyZWF0ZW5lZCBncmFzc2hvcHBlciwgS2V5YWNyaXMgc2N1cnJhIChEQXJUc2VxKS4gV2Ugc2hvdyB0aGF0IGVzdGltYXRlcyBiYXNlZCBvbiBwb2x5bW9ycGhpYyBtYXJrZXJzIG9ubHkgKGkuZS4gU05QIGhldGVyb3p5Z29zaXR5KSBhcmUgYWx3YXlzIGJpYXNlZCBieSBnbG9iYWwgc2FtcGxlIHNpemUgKE4pLCB3aXRoIHNtYWxsZXIgTiBwcm9kdWNpbmcgbGFyZ2VyIGVzdGltYXRlcy4gQnkgY29udHJhc3QsIHJlc3VsdHMgYXJlIHVuYmlhc2VkIGJ5IHNhbXBsZSBzaXplIHdoZW4gY2FsY3VsYXRpb25zIGNvbnNpZGVyIG1vbm9tb3JwaGljIGFzIHdlbGwgYXMgcG9seW1vcnBoaWMgc2VxdWVuY2UgaW5mb3JtYXRpb24gKGkuZS4gZ2Vub21lLXdpZGUgb3IgYXV0b3NvbWFsIGhldGVyb3p5Z29zaXR5KS4gU05QIGhldGVyb3p5Z29zaXR5IGlzIGFsc28gYmlhc2VkIHdoZW4gZGlmZmVyZW50aWF0ZWQgcG9wdWxhdGlvbnMgYXJlIGFuYWx5c2VkIHRvZ2V0aGVyIHdoaWxlIGF1dG9zb21hbCBoZXRlcm96eWdvc2l0eSByZW1haW5zIHVuYmlhc2VkLiBXZSBhbHNvIHNob3cgdGhhdCB3aGVuIG51Y2xlb3RpZGUgc2l0ZXMgd2l0aCBtaXNzaW5nIGdlbm90eXBlcyBhcmUgaW5jbHVkZWQsIG9ic2VydmVkIGFuZCBleHBlY3RlZCBoZXRlcm96eWdvc2l0eSBlc3RpbWF0ZXMgZGl2ZXJnZSBpbiBwcm9wb3J0aW9uIHRvIHRoZSBhbW91bnQgb2YgbWlzc2luZyBkYXRhIHBlcm1pdHRlZCBhdCBlYWNoIHNpdGUuIFdlIG1ha2UgdGhyZWUgcmVjb21tZW5kYXRpb25zIGZvciBlc3RpbWF0aW5nIGdlbm9tZS13aWRlIGhldGVyb3p5Z29zaXR5OiAoYSkgYXV0b3NvbWFsIGhldGVyb3p5Z29zaXR5IHNob3VsZCBiZSByZXBvcnRlZCBpbnN0ZWFkIG9mIChvciBpbiBhZGRpdGlvbiB0bykgU05QIGhldGVyb3p5Z29zaXR5OyAoYikgc2l0ZXMgd2l0aCBhbnkgbWlzc2luZyBkYXRhIHNob3VsZCBiZSBvbWl0dGVkIGFuZCAoYykgcG9wdWxhdGlvbnMgc2hvdWxkIGJlIGFuYWx5c2VkIGluIGluZGVwZW5kZW50IHJ1bnMuIFRoaXMgc2hvdWxkIGZhY2lsaXRhdGUgY29tcGFyaXNvbnMgd2l0aGluIGFuZCBhY3Jvc3Mgc3R1ZGllcyBhbmQgYmV0d2VlbiBvYnNlcnZlZCBhbmQgZXhwZWN0ZWQgbWVhc3VyZXMgb2YgaGV0ZXJvenlnb3NpdHkuIiwiaXNzdWUiOiIxMCIsInZvbHVtZSI6IjEyIn0sImlzVGVtcG9yYXJ5IjpmYWxzZX1dfQ=="/>
          <w:id w:val="-1250731271"/>
          <w:placeholder>
            <w:docPart w:val="DefaultPlaceholder_-1854013440"/>
          </w:placeholder>
        </w:sdtPr>
        <w:sdtContent>
          <w:r w:rsidR="00C62F01">
            <w:t xml:space="preserve">(Schmidt </w:t>
          </w:r>
          <w:r w:rsidR="00C97D95" w:rsidRPr="00C97D95">
            <w:rPr>
              <w:iCs/>
            </w:rPr>
            <w:t>et al.</w:t>
          </w:r>
          <w:r w:rsidR="00C62F01">
            <w:t xml:space="preserve"> 2021)</w:t>
          </w:r>
        </w:sdtContent>
      </w:sdt>
      <w:r w:rsidRPr="003705D0">
        <w:rPr>
          <w:lang w:val="en-GB"/>
        </w:rPr>
        <w:t>. We therefore also estimated autosomal heterozygosity (</w:t>
      </w:r>
      <w:proofErr w:type="spellStart"/>
      <w:r w:rsidRPr="003705D0">
        <w:rPr>
          <w:lang w:val="en-GB"/>
        </w:rPr>
        <w:t>aHo</w:t>
      </w:r>
      <w:proofErr w:type="spellEnd"/>
      <w:r w:rsidRPr="003705D0">
        <w:rPr>
          <w:lang w:val="en-GB"/>
        </w:rPr>
        <w:t xml:space="preserve"> and </w:t>
      </w:r>
      <w:proofErr w:type="spellStart"/>
      <w:r w:rsidRPr="003705D0">
        <w:rPr>
          <w:lang w:val="en-GB"/>
        </w:rPr>
        <w:t>aHe</w:t>
      </w:r>
      <w:proofErr w:type="spellEnd"/>
      <w:r w:rsidRPr="003705D0">
        <w:rPr>
          <w:lang w:val="en-GB"/>
        </w:rPr>
        <w:t>), which considers invariant sites when calculating these measures and is expected to be considerably lower than SNP heterozygosity</w:t>
      </w:r>
      <w:r>
        <w:rPr>
          <w:lang w:val="en-GB"/>
        </w:rPr>
        <w:t>. To do so</w:t>
      </w:r>
      <w:r w:rsidR="008323ED">
        <w:rPr>
          <w:lang w:val="en-GB"/>
        </w:rPr>
        <w:t xml:space="preserve">, </w:t>
      </w:r>
      <w:r>
        <w:rPr>
          <w:lang w:val="en-GB"/>
        </w:rPr>
        <w:t>we used the</w:t>
      </w:r>
      <w:r w:rsidRPr="00616692">
        <w:rPr>
          <w:lang w:val="en-GB"/>
        </w:rPr>
        <w:t xml:space="preserve"> </w:t>
      </w:r>
      <w:proofErr w:type="spellStart"/>
      <w:proofErr w:type="gramStart"/>
      <w:r w:rsidRPr="00475E11">
        <w:rPr>
          <w:i/>
          <w:iCs/>
        </w:rPr>
        <w:t>gl.report</w:t>
      </w:r>
      <w:proofErr w:type="gramEnd"/>
      <w:r w:rsidRPr="00475E11">
        <w:rPr>
          <w:i/>
          <w:iCs/>
        </w:rPr>
        <w:t>.secondaries</w:t>
      </w:r>
      <w:proofErr w:type="spellEnd"/>
      <w:r>
        <w:t xml:space="preserve"> function of </w:t>
      </w:r>
      <w:proofErr w:type="spellStart"/>
      <w:r w:rsidRPr="00876193">
        <w:rPr>
          <w:i/>
          <w:iCs/>
        </w:rPr>
        <w:t>dartR</w:t>
      </w:r>
      <w:proofErr w:type="spellEnd"/>
      <w:r w:rsidRPr="00876193">
        <w:rPr>
          <w:i/>
          <w:iCs/>
        </w:rPr>
        <w:t xml:space="preserve"> </w:t>
      </w:r>
      <w:r>
        <w:t xml:space="preserve">to estimate the number of invariant sites in the dataset prior to removing secondaries. We then passed this number to the function </w:t>
      </w:r>
      <w:proofErr w:type="spellStart"/>
      <w:r w:rsidRPr="00475E11">
        <w:rPr>
          <w:i/>
          <w:iCs/>
        </w:rPr>
        <w:t>gl.report.heterozygosity</w:t>
      </w:r>
      <w:proofErr w:type="spellEnd"/>
      <w:r>
        <w:rPr>
          <w:i/>
          <w:iCs/>
        </w:rPr>
        <w:t xml:space="preserve"> </w:t>
      </w:r>
      <w:r>
        <w:t xml:space="preserve">to calculate autosomal heterozygosity. This functionality in </w:t>
      </w:r>
      <w:proofErr w:type="spellStart"/>
      <w:r w:rsidRPr="008418E1">
        <w:rPr>
          <w:i/>
          <w:iCs/>
        </w:rPr>
        <w:t>dartR</w:t>
      </w:r>
      <w:proofErr w:type="spellEnd"/>
      <w:r>
        <w:t xml:space="preserve"> is still in development stage, and </w:t>
      </w:r>
      <w:r w:rsidR="008323ED">
        <w:t xml:space="preserve">therefore </w:t>
      </w:r>
      <w:r>
        <w:t>the results should be considered preliminary.</w:t>
      </w:r>
    </w:p>
    <w:p w14:paraId="4E3794A7" w14:textId="2D4D7DCE" w:rsidR="001B7F1C" w:rsidRDefault="003F671A" w:rsidP="003F671A">
      <w:pPr>
        <w:rPr>
          <w:szCs w:val="20"/>
        </w:rPr>
      </w:pPr>
      <w:r w:rsidRPr="008156C1">
        <w:rPr>
          <w:lang w:val="en-GB"/>
        </w:rPr>
        <w:t xml:space="preserve">The effective population </w:t>
      </w:r>
      <w:r w:rsidR="004E1E16">
        <w:rPr>
          <w:lang w:val="en-GB"/>
        </w:rPr>
        <w:t xml:space="preserve">size </w:t>
      </w:r>
      <w:r w:rsidRPr="008156C1">
        <w:rPr>
          <w:lang w:val="en-GB"/>
        </w:rPr>
        <w:t xml:space="preserve">(Ne) of each cluster was calculated using the program </w:t>
      </w:r>
      <w:proofErr w:type="spellStart"/>
      <w:r w:rsidRPr="004E1E16">
        <w:rPr>
          <w:i/>
          <w:iCs/>
          <w:lang w:val="en-GB"/>
        </w:rPr>
        <w:t>NeEstimator</w:t>
      </w:r>
      <w:proofErr w:type="spellEnd"/>
      <w:r>
        <w:rPr>
          <w:lang w:val="en-GB"/>
        </w:rPr>
        <w:t xml:space="preserve"> </w:t>
      </w:r>
      <w:r w:rsidRPr="008156C1">
        <w:rPr>
          <w:lang w:val="en-GB"/>
        </w:rPr>
        <w:t>and the linkage disequilibrium method</w:t>
      </w:r>
      <w:r w:rsidR="001A5382">
        <w:rPr>
          <w:lang w:val="en-GB"/>
        </w:rPr>
        <w:t xml:space="preserve"> </w:t>
      </w:r>
      <w:sdt>
        <w:sdtPr>
          <w:rPr>
            <w:lang w:val="en-GB"/>
          </w:rPr>
          <w:tag w:val="MENDELEY_CITATION_v3_eyJjaXRhdGlvbklEIjoiTUVOREVMRVlfQ0lUQVRJT05fZTJiOGYwNzItY2Q1ZS00MzA0LWE0OGUtMTMyYTIzZjJmZjYwIiwicHJvcGVydGllcyI6eyJub3RlSW5kZXgiOjB9LCJpc0VkaXRlZCI6ZmFsc2UsIm1hbnVhbE92ZXJyaWRlIjp7ImlzTWFudWFsbHlPdmVycmlkZGVuIjpmYWxzZSwiY2l0ZXByb2NUZXh0IjoiKFdhcGxlcyBhbmQgRG8gMjAwODsgRG8gPGk+ZXQgYWwuPC9pPiAyMDE0KSIsIm1hbnVhbE92ZXJyaWRlVGV4dCI6IiJ9LCJjaXRhdGlvbkl0ZW1zIjpbeyJpZCI6IjM2ZTI2YmU5LTA0MGItMzUxNS04ZTRlLTZjYmI2NWI4YzdmZiIsIml0ZW1EYXRhIjp7InR5cGUiOiJhcnRpY2xlLWpvdXJuYWwiLCJpZCI6IjM2ZTI2YmU5LTA0MGItMzUxNS04ZTRlLTZjYmI2NWI4YzdmZiIsInRpdGxlIjoibGRuZTogYSBwcm9ncmFtIGZvciBlc3RpbWF0aW5nIGVmZmVjdGl2ZSBwb3B1bGF0aW9uIHNpemUgZnJvbSBkYXRhIG9uIGxpbmthZ2UgZGlzZXF1aWxpYnJpdW0iLCJhdXRob3IiOlt7ImZhbWlseSI6IldhcGxlcyIsImdpdmVuIjoiUm9iaW4gUyIsInBhcnNlLW5hbWVzIjpmYWxzZSwiZHJvcHBpbmctcGFydGljbGUiOiIiLCJub24tZHJvcHBpbmctcGFydGljbGUiOiIifSx7ImZhbWlseSI6IkRvIiwiZ2l2ZW4iOiJDaGkiLCJwYXJzZS1uYW1lcyI6ZmFsc2UsImRyb3BwaW5nLXBhcnRpY2xlIjoiIiwibm9uLWRyb3BwaW5nLXBhcnRpY2xlIjoiIn1dLCJ0aXRsZS1zaG9ydCI6ImxkbmUiLCJjb250YWluZXItdGl0bGUiOiJNb2xlY3VsYXIgRWNvbG9neSBSZXNvdXJjZXMiLCJjb250YWluZXItdGl0bGUtc2hvcnQiOiJNb2wgRWNvbCBSZXNvdXIiLCJET0kiOiIxMC4xMTExL2ouMTc1NS0wOTk4LjIwMDcuMDIwNjEueCIsIklTU04iOiIxNzU1LTA5OTgiLCJVUkwiOiJodHRwOi8vb25saW5lbGlicmFyeS53aWxleS5jb20ucHJveHkubGlicmFyeS5hZGVsYWlkZS5lZHUuYXUvZG9pLzEwLjExMTEvai4xNzU1LTA5OTguMjAwNy4wMjA2MS54L2Fic3RyYWN0IiwiaXNzdWVkIjp7ImRhdGUtcGFydHMiOltbMjAwOCw3XV19LCJwYWdlIjoiNzUzLTc1NiIsImxhbmd1YWdlIjoiZW4iLCJhYnN0cmFjdCI6ImxkbmUgaXMgYSBwcm9ncmFtIHdpdGggYSBWaXN1YWwgQmFzaWMgaW50ZXJmYWNlIHRoYXQgaW1wbGVtZW50cyBhIHJlY2VudGx5IGRldmVsb3BlZCBiaWFzIGNvcnJlY3Rpb24gZm9yIGVzdGltYXRlcyBvZiBlZmZlY3RpdmUgcG9wdWxhdGlvbiBzaXplIChOZSkgYmFzZWQgb24gbGlua2FnZSBkaXNlcXVpbGlicml1bSBkYXRhLiBUaGUgcHJvZ3JhbSByZWFkcyBnZW5vdHlwaWMgZGF0YSBpbiBzdGFuZGFyZCBmb3JtYXRzIGFuZCBjYW4gYWNjb21tb2RhdGUgYW4gYXJiaXRyYXJ5IG51bWJlciBvZiBzYW1wbGVzLCBpbmRpdmlkdWFscywgbG9jaSwgYW5kIGFsbGVsZXMsIGFzIHdlbGwgYXMgdHdvIG1hdGluZyBzeXN0ZW1zOiByYW5kb20gYW5kIGxpZmV0aW1lIG1vbm9nYW15LiBsZG5lIGNhbGN1bGF0ZXMgc2VwYXJhdGUgZXN0aW1hdGVzIHVzaW5nIGRpZmZlcmVudCBjcml0ZXJpYSBmb3IgZXhjbHVkaW5nIHJhcmUgYWxsZWxlcywgd2hpY2ggZmFjaWxpdGF0ZXMgZXZhbHVhdGlvbiBvZiBkYXRhIGZvciBoaWdobHkgcG9seW1vcnBoaWMgbWFya2VycyBzdWNoIGFzIG1pY3Jvc2F0ZWxsaXRlcy4gVGhlIHByb2dyYW0gYWxzbyBpbnRyb2R1Y2VzIGEgamFja2tuaWZlIG1ldGhvZCBmb3Igb2J0YWluaW5nIGNvbmZpZGVuY2UgaW50ZXJ2YWxzIHRoYXQgYXBwZWFycyB0byBwZXJmb3JtIGJldHRlciB0aGFuIHBhcmFtZXRyaWMgbWV0aG9kcyBjdXJyZW50bHkgaW4gdXNlLiIsImlzc3VlIjoiNCIsInZvbHVtZSI6IjgifSwiaXNUZW1wb3JhcnkiOmZhbHNlfSx7ImlkIjoiYjAyYjc2YzgtMWFjNy0zYzFkLWEyYTktM2ZhNjY5ZWIxY2M2IiwiaXRlbURhdGEiOnsidHlwZSI6ImFydGljbGUtam91cm5hbCIsImlkIjoiYjAyYjc2YzgtMWFjNy0zYzFkLWEyYTktM2ZhNjY5ZWIxY2M2IiwidGl0bGUiOiJOZUVzdGltYXRvciB2MjogcmUtaW1wbGVtZW50YXRpb24gb2Ygc29mdHdhcmUgZm9yIHRoZSBlc3RpbWF0aW9uIG9mIGNvbnRlbXBvcmFyeSBlZmZlY3RpdmUgcG9wdWxhdGlvbiBzaXplIChOZSkgZnJvbSBnZW5ldGljIGRhdGEiLCJhdXRob3IiOlt7ImZhbWlseSI6IkRvIiwiZ2l2ZW4iOiJDIiwicGFyc2UtbmFtZXMiOmZhbHNlLCJkcm9wcGluZy1wYXJ0aWNsZSI6IiIsIm5vbi1kcm9wcGluZy1wYXJ0aWNsZSI6IiJ9LHsiZmFtaWx5IjoiV2FwbGVzIiwiZ2l2ZW4iOiJSIFMiLCJwYXJzZS1uYW1lcyI6ZmFsc2UsImRyb3BwaW5nLXBhcnRpY2xlIjoiIiwibm9uLWRyb3BwaW5nLXBhcnRpY2xlIjoiIn0seyJmYW1pbHkiOiJQZWVsIiwiZ2l2ZW4iOiJEIiwicGFyc2UtbmFtZXMiOmZhbHNlLCJkcm9wcGluZy1wYXJ0aWNsZSI6IiIsIm5vbi1kcm9wcGluZy1wYXJ0aWNsZSI6IiJ9LHsiZmFtaWx5IjoiTWFjYmV0aCIsImdpdmVuIjoiRyBNIiwicGFyc2UtbmFtZXMiOmZhbHNlLCJkcm9wcGluZy1wYXJ0aWNsZSI6IiIsIm5vbi1kcm9wcGluZy1wYXJ0aWNsZSI6IiJ9LHsiZmFtaWx5IjoiVGlsbGV0dCIsImdpdmVuIjoiQiBKIiwicGFyc2UtbmFtZXMiOmZhbHNlLCJkcm9wcGluZy1wYXJ0aWNsZSI6IiIsIm5vbi1kcm9wcGluZy1wYXJ0aWNsZSI6IiJ9LHsiZmFtaWx5IjoiT3ZlbmRlbiIsImdpdmVuIjoiSiBSIiwicGFyc2UtbmFtZXMiOmZhbHNlLCJkcm9wcGluZy1wYXJ0aWNsZSI6IiIsIm5vbi1kcm9wcGluZy1wYXJ0aWNsZSI6IiJ9XSwidGl0bGUtc2hvcnQiOiJOZUVzdGltYXRvciB2MiIsImNvbnRhaW5lci10aXRsZSI6Ik1vbGVjdWxhciBFY29sb2d5IFJlc291cmNlcyIsImNvbnRhaW5lci10aXRsZS1zaG9ydCI6Ik1vbCBFY29sIFJlc291ciIsIkRPSSI6IjEwLjExMTEvMTc1NS0wOTk4LjEyMTU3IiwiSVNTTiI6IjE3NTUtMDk5OCIsIlVSTCI6Imh0dHA6Ly9vbmxpbmVsaWJyYXJ5LndpbGV5LmNvbS9kb2kvMTAuMTExMS8xNzU1LTA5OTguMTIxNTcvYWJzdHJhY3QiLCJpc3N1ZWQiOnsiZGF0ZS1wYXJ0cyI6W1syMDE0LDFdXX0sInBhZ2UiOiIyMDktMjE0IiwibGFuZ3VhZ2UiOiJlbiIsImFic3RyYWN0IjoiTmVFc3RpbWF0b3IgdjIgaXMgYSBjb21wbGV0ZWx5IHJldmlzZWQgYW5kIHVwZGF0ZWQgaW1wbGVtZW50YXRpb24gb2Ygc29mdHdhcmUgdGhhdCBwcm9kdWNlcyBlc3RpbWF0ZXMgb2YgY29udGVtcG9yYXJ5IGVmZmVjdGl2ZSBwb3B1bGF0aW9uIHNpemUsIHVzaW5nIHNldmVyYWwgZGlmZmVyZW50IG1ldGhvZHMgYW5kIGEgc2luZ2xlIGlucHV0IGZpbGUuIE5lRXN0aW1hdG9yIHYyIGluY2x1ZGVzIHRocmVlIHNpbmdsZS1zYW1wbGUgZXN0aW1hdG9ycyAodXBkYXRlZCB2ZXJzaW9ucyBvZiB0aGUgbGlua2FnZSBkaXNlcXVpbGlicml1bSBhbmQgaGV0ZXJvenlnb3RlLWV4Y2VzcyBtZXRob2RzLCBhbmQgYSBuZXcgbWV0aG9kIGJhc2VkIG9uIG1vbGVjdWxhciBjb2FuY2VzdHJ5KSwgYXMgd2VsbCBhcyB0aGUgdHdvLXNhbXBsZSAobW9tZW50LWJhc2VkIHRlbXBvcmFsKSBtZXRob2QuIE5ldyBmZWF0dXJlcyBpbmNsdWRlIHRoZSBmb2xsb3dpbmc6IChpKSBhbiBpbXByb3ZlZCBtZXRob2QgZm9yIGFjY291bnRpbmcgZm9yIG1pc3NpbmcgZGF0YTsgKGlpKSBvcHRpb25zIGZvciBzY3JlZW5pbmcgb3V0IHJhcmUgYWxsZWxlczsgKGlpaSkgY29uZmlkZW5jZSBpbnRlcnZhbHMgZm9yIGFsbCBtZXRob2RzOyAoaXYpIHRoZSBhYmlsaXR5IHRvIGFuYWx5c2UgZGF0YSBzZXRzIHdpdGggbGFyZ2UgbnVtYmVycyBvZiBnZW5ldGljIG1hcmtlcnMgKDEwwqAwMDAgb3IgbW9yZSk7ICh2KSBvcHRpb25zIGZvciBiYXRjaCBwcm9jZXNzaW5nIGxhcmdlIG51bWJlcnMgb2YgZGlmZmVyZW50IGRhdGEgc2V0cywgd2hpY2ggd2lsbCBmYWNpbGl0YXRlIGNyb3NzLW1ldGhvZCBjb21wYXJpc29ucyB1c2luZyBzaW11bGF0ZWQgZGF0YTsgYW5kICh2aSkgY29ycmVjdGlvbiBmb3IgdGVtcG9yYWwgZXN0aW1hdGVzIHdoZW4gaW5kaXZpZHVhbHMgc2FtcGxlZCBhcmUgbm90IHJlbW92ZWQgZnJvbSB0aGUgcG9wdWxhdGlvbiAoUGxhbiBJIHNhbXBsaW5nKS4gVGhlIHVzZXIgaXMgZ2l2ZW4gY29uc2lkZXJhYmxlIGNvbnRyb2wgb3ZlciBpbnB1dCBkYXRhIGFuZCBjb21wb3NpdGlvbiwgYW5kIGZvcm1hdCBvZiBvdXRwdXQgZmlsZXMuIFRoZSBmcmVlbHkgYXZhaWxhYmxlIHNvZnR3YXJlIGhhcyBhIG5ldyBKQVZBIGludGVyZmFjZSBhbmQgcnVucyB1bmRlciBNYWNPUywgTGludXggYW5kIFdpbmRvd3MuIiwiaXNzdWUiOiIxIiwidm9sdW1lIjoiMTQifSwiaXNUZW1wb3JhcnkiOmZhbHNlfV19"/>
          <w:id w:val="-1840765876"/>
          <w:placeholder>
            <w:docPart w:val="DefaultPlaceholder_-1854013440"/>
          </w:placeholder>
        </w:sdtPr>
        <w:sdtContent>
          <w:r w:rsidR="00C62F01">
            <w:t>(</w:t>
          </w:r>
          <w:proofErr w:type="spellStart"/>
          <w:r w:rsidR="00C62F01">
            <w:t>Waples</w:t>
          </w:r>
          <w:proofErr w:type="spellEnd"/>
          <w:r w:rsidR="00C62F01">
            <w:t xml:space="preserve"> and Do 2008; Do </w:t>
          </w:r>
          <w:r w:rsidR="00C97D95" w:rsidRPr="00C97D95">
            <w:rPr>
              <w:iCs/>
            </w:rPr>
            <w:t>et al.</w:t>
          </w:r>
          <w:r w:rsidR="00C62F01">
            <w:t xml:space="preserve"> 2014)</w:t>
          </w:r>
        </w:sdtContent>
      </w:sdt>
      <w:r w:rsidRPr="008156C1">
        <w:rPr>
          <w:lang w:val="en-GB"/>
        </w:rPr>
        <w:t xml:space="preserve">. </w:t>
      </w:r>
      <w:r w:rsidR="004E1E16">
        <w:rPr>
          <w:lang w:val="en-GB"/>
        </w:rPr>
        <w:t xml:space="preserve">The </w:t>
      </w:r>
      <w:r w:rsidRPr="008156C1">
        <w:rPr>
          <w:lang w:val="en-GB"/>
        </w:rPr>
        <w:t>effective population size</w:t>
      </w:r>
      <w:r w:rsidR="004E1E16">
        <w:rPr>
          <w:lang w:val="en-GB"/>
        </w:rPr>
        <w:t xml:space="preserve"> (Ne)</w:t>
      </w:r>
      <w:r w:rsidRPr="008156C1">
        <w:rPr>
          <w:lang w:val="en-GB"/>
        </w:rPr>
        <w:t xml:space="preserve"> is an estimate of the number of breeders that contribute to the gene pool at each generation, and is an important measure of a populations genetic health</w:t>
      </w:r>
      <w:r w:rsidR="008323ED">
        <w:rPr>
          <w:lang w:val="en-GB"/>
        </w:rPr>
        <w:t>,</w:t>
      </w:r>
      <w:r w:rsidRPr="008156C1">
        <w:rPr>
          <w:lang w:val="en-GB"/>
        </w:rPr>
        <w:t xml:space="preserve"> as the rate of inbreeding and diversity loss is inversely related </w:t>
      </w:r>
      <w:r w:rsidR="008323ED">
        <w:rPr>
          <w:lang w:val="en-GB"/>
        </w:rPr>
        <w:t xml:space="preserve">to </w:t>
      </w:r>
      <w:r w:rsidRPr="008156C1">
        <w:rPr>
          <w:lang w:val="en-GB"/>
        </w:rPr>
        <w:t>Ne.</w:t>
      </w:r>
    </w:p>
    <w:p w14:paraId="454E9B5E" w14:textId="77777777" w:rsidR="001B7F1C" w:rsidRDefault="001B7F1C" w:rsidP="00FB5237">
      <w:pPr>
        <w:jc w:val="both"/>
        <w:rPr>
          <w:szCs w:val="20"/>
        </w:rPr>
      </w:pPr>
    </w:p>
    <w:p w14:paraId="73AB30AC" w14:textId="77777777" w:rsidR="001B7F1C" w:rsidRDefault="001B7F1C" w:rsidP="00FB5237">
      <w:pPr>
        <w:jc w:val="both"/>
        <w:rPr>
          <w:szCs w:val="20"/>
        </w:rPr>
      </w:pPr>
    </w:p>
    <w:p w14:paraId="09773A49" w14:textId="78635896" w:rsidR="00683CA5" w:rsidRDefault="00683CA5">
      <w:pPr>
        <w:rPr>
          <w:szCs w:val="20"/>
        </w:rPr>
      </w:pPr>
      <w:r>
        <w:rPr>
          <w:szCs w:val="20"/>
        </w:rPr>
        <w:br w:type="page"/>
      </w:r>
    </w:p>
    <w:p w14:paraId="07E040AA" w14:textId="77777777" w:rsidR="001B7F1C" w:rsidRDefault="001B7F1C" w:rsidP="001B7F1C">
      <w:pPr>
        <w:pStyle w:val="Heading1-Numbered"/>
        <w:numPr>
          <w:ilvl w:val="0"/>
          <w:numId w:val="17"/>
        </w:numPr>
      </w:pPr>
      <w:bookmarkStart w:id="54" w:name="_Toc156808429"/>
      <w:r>
        <w:lastRenderedPageBreak/>
        <w:t>Results</w:t>
      </w:r>
      <w:bookmarkEnd w:id="54"/>
    </w:p>
    <w:p w14:paraId="411D764D" w14:textId="517420A2" w:rsidR="001B7F1C" w:rsidRDefault="00627454" w:rsidP="00CF6F27">
      <w:pPr>
        <w:pStyle w:val="Heading2-Numbered"/>
      </w:pPr>
      <w:bookmarkStart w:id="55" w:name="_Toc18570949"/>
      <w:bookmarkStart w:id="56" w:name="_Toc23512050"/>
      <w:bookmarkStart w:id="57" w:name="_Toc156808430"/>
      <w:r>
        <w:t>Hog deer</w:t>
      </w:r>
      <w:r w:rsidR="001B7F1C">
        <w:t xml:space="preserve"> abundance and density</w:t>
      </w:r>
      <w:bookmarkEnd w:id="55"/>
      <w:bookmarkEnd w:id="56"/>
      <w:bookmarkEnd w:id="57"/>
    </w:p>
    <w:p w14:paraId="5DB78394" w14:textId="5C98A670" w:rsidR="00087424" w:rsidRPr="007D16B0" w:rsidRDefault="00087424" w:rsidP="00B65B32">
      <w:pPr>
        <w:pStyle w:val="Heading3-Numbered"/>
      </w:pPr>
      <w:bookmarkStart w:id="58" w:name="_Toc145076602"/>
      <w:bookmarkStart w:id="59" w:name="_Toc156808431"/>
      <w:r>
        <w:t xml:space="preserve">Detection of </w:t>
      </w:r>
      <w:r w:rsidR="00AF6EC4">
        <w:t>d</w:t>
      </w:r>
      <w:r>
        <w:t>eer</w:t>
      </w:r>
      <w:bookmarkEnd w:id="58"/>
      <w:bookmarkEnd w:id="59"/>
      <w:r>
        <w:t xml:space="preserve">  </w:t>
      </w:r>
    </w:p>
    <w:p w14:paraId="643FA4F9" w14:textId="3334A6D6" w:rsidR="00087424" w:rsidRPr="00541D92" w:rsidRDefault="00087424" w:rsidP="00087424">
      <w:r>
        <w:t>Cameras were left in place for an average of 53 days (range 35–248 days)</w:t>
      </w:r>
      <w:r w:rsidR="0062466F">
        <w:t xml:space="preserve">. </w:t>
      </w:r>
      <w:r w:rsidR="002A5CE3">
        <w:t>All images were tagged for species and group size, as well as any behavioural interaction with either the distance markers or camera</w:t>
      </w:r>
      <w:r w:rsidR="0062466F">
        <w:t xml:space="preserve">. </w:t>
      </w:r>
      <w:r>
        <w:t xml:space="preserve">Following tagging, </w:t>
      </w:r>
      <w:r w:rsidR="00B044AC">
        <w:t xml:space="preserve">Hog </w:t>
      </w:r>
      <w:r>
        <w:t>deer were d</w:t>
      </w:r>
      <w:r w:rsidRPr="00B74DDA">
        <w:t xml:space="preserve">etected at </w:t>
      </w:r>
      <w:r w:rsidR="002C17F7">
        <w:t>22</w:t>
      </w:r>
      <w:r>
        <w:t xml:space="preserve"> </w:t>
      </w:r>
      <w:r w:rsidR="00506356">
        <w:t xml:space="preserve">of </w:t>
      </w:r>
      <w:r w:rsidR="002C17F7">
        <w:t>the 153</w:t>
      </w:r>
      <w:r w:rsidRPr="00B74DDA">
        <w:t xml:space="preserve"> camera</w:t>
      </w:r>
      <w:r w:rsidR="00506356">
        <w:t xml:space="preserve"> sites</w:t>
      </w:r>
      <w:r w:rsidRPr="00B74DDA">
        <w:t xml:space="preserve"> </w:t>
      </w:r>
      <w:r w:rsidR="002C17F7">
        <w:t>within the Gippsland</w:t>
      </w:r>
      <w:r w:rsidR="009A7061">
        <w:t xml:space="preserve"> region</w:t>
      </w:r>
      <w:r w:rsidR="002C17F7">
        <w:t xml:space="preserve"> </w:t>
      </w:r>
      <w:r>
        <w:t>(</w:t>
      </w:r>
      <w:r>
        <w:fldChar w:fldCharType="begin"/>
      </w:r>
      <w:r>
        <w:instrText xml:space="preserve"> REF _Ref144474048 \h </w:instrText>
      </w:r>
      <w:r>
        <w:fldChar w:fldCharType="separate"/>
      </w:r>
      <w:r>
        <w:t xml:space="preserve">Figure </w:t>
      </w:r>
      <w:r w:rsidR="00286514">
        <w:t>2</w:t>
      </w:r>
      <w:r>
        <w:fldChar w:fldCharType="end"/>
      </w:r>
      <w:r>
        <w:t>)</w:t>
      </w:r>
      <w:r w:rsidRPr="00B74DDA">
        <w:t xml:space="preserve">. </w:t>
      </w:r>
    </w:p>
    <w:p w14:paraId="78A8C6FC" w14:textId="4CE370D5" w:rsidR="00087424" w:rsidRPr="00243764" w:rsidRDefault="00087424" w:rsidP="00B65B32">
      <w:pPr>
        <w:pStyle w:val="Heading3-Numbered"/>
      </w:pPr>
      <w:bookmarkStart w:id="60" w:name="_Toc145076603"/>
      <w:bookmarkStart w:id="61" w:name="_Toc156808432"/>
      <w:r>
        <w:t xml:space="preserve">Distance </w:t>
      </w:r>
      <w:r w:rsidR="00AF6EC4">
        <w:t>s</w:t>
      </w:r>
      <w:r>
        <w:t>ampling</w:t>
      </w:r>
      <w:bookmarkEnd w:id="60"/>
      <w:bookmarkEnd w:id="61"/>
      <w:r>
        <w:t xml:space="preserve"> </w:t>
      </w:r>
    </w:p>
    <w:p w14:paraId="0C81FC13" w14:textId="41E907AB" w:rsidR="002C17F7" w:rsidRDefault="00087424" w:rsidP="00087424">
      <w:r>
        <w:t xml:space="preserve">We compared the </w:t>
      </w:r>
      <w:r w:rsidR="00337391">
        <w:t>relative fit</w:t>
      </w:r>
      <w:r>
        <w:t xml:space="preserve"> of four detection models (restricting to group size = 1) and found that the top performing model (according to AIC) was a hazard function with herbaceous understorey as a predictor of the s</w:t>
      </w:r>
      <w:r w:rsidR="003E2D7E">
        <w:t>cale</w:t>
      </w:r>
      <w:r>
        <w:t xml:space="preserve"> parameter (</w:t>
      </w:r>
      <w:r>
        <w:fldChar w:fldCharType="begin"/>
      </w:r>
      <w:r>
        <w:instrText xml:space="preserve"> REF _Ref143769822 \h </w:instrText>
      </w:r>
      <w:r>
        <w:fldChar w:fldCharType="separate"/>
      </w:r>
      <w:r>
        <w:t xml:space="preserve">Table </w:t>
      </w:r>
      <w:r>
        <w:rPr>
          <w:noProof/>
        </w:rPr>
        <w:t>2</w:t>
      </w:r>
      <w:r>
        <w:fldChar w:fldCharType="end"/>
      </w:r>
      <w:r>
        <w:t xml:space="preserve">). When this hazard function was incorporated into a Bayesian model it provided an average detection rate for the area in front of the camera of </w:t>
      </w:r>
      <w:r w:rsidRPr="006762A5">
        <w:t>0.</w:t>
      </w:r>
      <w:r>
        <w:t>2</w:t>
      </w:r>
      <w:r w:rsidR="00B40962">
        <w:t>25</w:t>
      </w:r>
      <w:r>
        <w:t xml:space="preserve">, </w:t>
      </w:r>
      <w:r w:rsidR="00337391">
        <w:t>for</w:t>
      </w:r>
      <w:r>
        <w:t xml:space="preserve"> an average cover of herbaceous understorey and group size = 1</w:t>
      </w:r>
      <w:r w:rsidR="00B40962">
        <w:t xml:space="preserve"> (Figure </w:t>
      </w:r>
      <w:r w:rsidR="00286514">
        <w:t>3</w:t>
      </w:r>
      <w:r w:rsidR="00B40962">
        <w:t>)</w:t>
      </w:r>
      <w:r w:rsidR="0062466F">
        <w:t xml:space="preserve">. </w:t>
      </w:r>
      <w:r w:rsidR="00CB4C97">
        <w:t>For group sizes of two and three deer, the detection probability increased to an average of 0.33 and 0.40, respectively.</w:t>
      </w:r>
    </w:p>
    <w:p w14:paraId="73C8E055" w14:textId="77777777" w:rsidR="002C17F7" w:rsidRDefault="002C17F7" w:rsidP="00087424"/>
    <w:p w14:paraId="009D2650" w14:textId="3D4C641D" w:rsidR="001B7F1C" w:rsidRDefault="00B30108" w:rsidP="00FB5237">
      <w:pPr>
        <w:jc w:val="both"/>
      </w:pPr>
      <w:r>
        <w:rPr>
          <w:noProof/>
        </w:rPr>
        <w:drawing>
          <wp:inline distT="0" distB="0" distL="0" distR="0" wp14:anchorId="36A9707F" wp14:editId="5CC4F092">
            <wp:extent cx="5860016" cy="3474333"/>
            <wp:effectExtent l="0" t="0" r="7620" b="0"/>
            <wp:docPr id="39"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 name="Picture 39"/>
                    <pic:cNvPicPr/>
                  </pic:nvPicPr>
                  <pic:blipFill rotWithShape="1">
                    <a:blip r:embed="rId47"/>
                    <a:srcRect t="6045" b="5017"/>
                    <a:stretch/>
                  </pic:blipFill>
                  <pic:spPr bwMode="auto">
                    <a:xfrm>
                      <a:off x="0" y="0"/>
                      <a:ext cx="5878459" cy="3485268"/>
                    </a:xfrm>
                    <a:prstGeom prst="rect">
                      <a:avLst/>
                    </a:prstGeom>
                    <a:ln>
                      <a:noFill/>
                    </a:ln>
                    <a:extLst>
                      <a:ext uri="{53640926-AAD7-44D8-BBD7-CCE9431645EC}">
                        <a14:shadowObscured xmlns:a14="http://schemas.microsoft.com/office/drawing/2010/main"/>
                      </a:ext>
                    </a:extLst>
                  </pic:spPr>
                </pic:pic>
              </a:graphicData>
            </a:graphic>
          </wp:inline>
        </w:drawing>
      </w:r>
    </w:p>
    <w:p w14:paraId="0ECBE91B" w14:textId="48C88908" w:rsidR="00195873" w:rsidRPr="00195873" w:rsidRDefault="001B7F1C" w:rsidP="00036ACD">
      <w:pPr>
        <w:pStyle w:val="Caption-Figure"/>
      </w:pPr>
      <w:bookmarkStart w:id="62" w:name="_Toc434236592"/>
      <w:bookmarkStart w:id="63" w:name="_Toc156808457"/>
      <w:r w:rsidRPr="00506356">
        <w:t>Figure</w:t>
      </w:r>
      <w:r w:rsidRPr="00233980">
        <w:t xml:space="preserve"> </w:t>
      </w:r>
      <w:r w:rsidR="00286514">
        <w:t>2</w:t>
      </w:r>
      <w:r w:rsidR="0062466F">
        <w:t xml:space="preserve">. </w:t>
      </w:r>
      <w:r w:rsidR="007F6FF1">
        <w:t>Detections</w:t>
      </w:r>
      <w:r w:rsidRPr="00FF4902">
        <w:t xml:space="preserve"> of </w:t>
      </w:r>
      <w:r w:rsidR="00627454">
        <w:t>Hog deer</w:t>
      </w:r>
      <w:r w:rsidRPr="00FF4902">
        <w:t xml:space="preserve"> recorded at each </w:t>
      </w:r>
      <w:r w:rsidR="00D30785">
        <w:t xml:space="preserve">camera </w:t>
      </w:r>
      <w:r>
        <w:t>site</w:t>
      </w:r>
      <w:r w:rsidR="00506356">
        <w:t xml:space="preserve"> in the Gippsland region. Coloured polygons refer to the bioregions given in Table 1</w:t>
      </w:r>
      <w:bookmarkEnd w:id="62"/>
      <w:r w:rsidR="0062466F">
        <w:t>.</w:t>
      </w:r>
      <w:bookmarkEnd w:id="63"/>
      <w:r w:rsidR="0062466F">
        <w:t xml:space="preserve"> </w:t>
      </w:r>
    </w:p>
    <w:p w14:paraId="7F7DEF7C" w14:textId="0BE4037D" w:rsidR="001B7F1C" w:rsidRDefault="001B7F1C" w:rsidP="00CF6F27">
      <w:pPr>
        <w:pStyle w:val="Caption-Figure"/>
      </w:pPr>
    </w:p>
    <w:p w14:paraId="586BC820" w14:textId="503DE513" w:rsidR="007F6FF1" w:rsidRDefault="007F6FF1" w:rsidP="007F6FF1">
      <w:pPr>
        <w:pStyle w:val="Caption-Table"/>
      </w:pPr>
      <w:bookmarkStart w:id="64" w:name="_Toc156808450"/>
      <w:bookmarkStart w:id="65" w:name="_Toc196540910"/>
      <w:r>
        <w:t>Table 2</w:t>
      </w:r>
      <w:r w:rsidR="0062466F">
        <w:t xml:space="preserve">. </w:t>
      </w:r>
      <w:r w:rsidRPr="00CC1B5D">
        <w:t>Model selection table for deer detection</w:t>
      </w:r>
      <w:r>
        <w:t>.</w:t>
      </w:r>
      <w:bookmarkEnd w:id="64"/>
    </w:p>
    <w:tbl>
      <w:tblPr>
        <w:tblStyle w:val="DELWPTable"/>
        <w:tblW w:w="0" w:type="auto"/>
        <w:tblLook w:val="04A0" w:firstRow="1" w:lastRow="0" w:firstColumn="1" w:lastColumn="0" w:noHBand="0" w:noVBand="1"/>
      </w:tblPr>
      <w:tblGrid>
        <w:gridCol w:w="794"/>
        <w:gridCol w:w="1808"/>
        <w:gridCol w:w="3118"/>
        <w:gridCol w:w="939"/>
      </w:tblGrid>
      <w:tr w:rsidR="0017328C" w:rsidRPr="00486DAD" w14:paraId="2648A148" w14:textId="77777777" w:rsidTr="00744DA7">
        <w:trPr>
          <w:cnfStyle w:val="100000000000" w:firstRow="1" w:lastRow="0" w:firstColumn="0" w:lastColumn="0" w:oddVBand="0" w:evenVBand="0" w:oddHBand="0" w:evenHBand="0" w:firstRowFirstColumn="0" w:firstRowLastColumn="0" w:lastRowFirstColumn="0" w:lastRowLastColumn="0"/>
          <w:trHeight w:val="320"/>
        </w:trPr>
        <w:tc>
          <w:tcPr>
            <w:tcW w:w="794" w:type="dxa"/>
            <w:shd w:val="clear" w:color="auto" w:fill="201547" w:themeFill="accent3"/>
            <w:noWrap/>
            <w:hideMark/>
          </w:tcPr>
          <w:p w14:paraId="39E953AF" w14:textId="77777777" w:rsidR="0017328C" w:rsidRPr="004B0B11" w:rsidRDefault="0017328C">
            <w:pPr>
              <w:rPr>
                <w:b/>
                <w:bCs/>
                <w:color w:val="FFFFFF" w:themeColor="background1"/>
              </w:rPr>
            </w:pPr>
            <w:r w:rsidRPr="004B0B11">
              <w:rPr>
                <w:b/>
                <w:bCs/>
                <w:color w:val="FFFFFF" w:themeColor="background1"/>
              </w:rPr>
              <w:t>Model</w:t>
            </w:r>
          </w:p>
        </w:tc>
        <w:tc>
          <w:tcPr>
            <w:tcW w:w="1808" w:type="dxa"/>
            <w:shd w:val="clear" w:color="auto" w:fill="201547" w:themeFill="accent3"/>
            <w:noWrap/>
            <w:hideMark/>
          </w:tcPr>
          <w:p w14:paraId="473C352B" w14:textId="77777777" w:rsidR="0017328C" w:rsidRPr="004B0B11" w:rsidRDefault="0017328C">
            <w:pPr>
              <w:rPr>
                <w:b/>
                <w:bCs/>
                <w:color w:val="FFFFFF" w:themeColor="background1"/>
              </w:rPr>
            </w:pPr>
            <w:r w:rsidRPr="004B0B11">
              <w:rPr>
                <w:b/>
                <w:bCs/>
                <w:color w:val="FFFFFF" w:themeColor="background1"/>
              </w:rPr>
              <w:t>Key function</w:t>
            </w:r>
          </w:p>
        </w:tc>
        <w:tc>
          <w:tcPr>
            <w:tcW w:w="3118" w:type="dxa"/>
            <w:shd w:val="clear" w:color="auto" w:fill="201547" w:themeFill="accent3"/>
            <w:noWrap/>
            <w:hideMark/>
          </w:tcPr>
          <w:p w14:paraId="6BD08F3B" w14:textId="77777777" w:rsidR="0017328C" w:rsidRPr="004B0B11" w:rsidRDefault="0017328C">
            <w:pPr>
              <w:rPr>
                <w:b/>
                <w:bCs/>
                <w:color w:val="FFFFFF" w:themeColor="background1"/>
              </w:rPr>
            </w:pPr>
            <w:r w:rsidRPr="004B0B11">
              <w:rPr>
                <w:b/>
                <w:bCs/>
                <w:color w:val="FFFFFF" w:themeColor="background1"/>
              </w:rPr>
              <w:t>Formula</w:t>
            </w:r>
          </w:p>
        </w:tc>
        <w:tc>
          <w:tcPr>
            <w:tcW w:w="939" w:type="dxa"/>
            <w:shd w:val="clear" w:color="auto" w:fill="201547" w:themeFill="accent3"/>
            <w:noWrap/>
            <w:hideMark/>
          </w:tcPr>
          <w:p w14:paraId="7E7D418C" w14:textId="77777777" w:rsidR="0017328C" w:rsidRPr="004B0B11" w:rsidRDefault="0017328C">
            <w:pPr>
              <w:rPr>
                <w:b/>
                <w:bCs/>
                <w:color w:val="FFFFFF" w:themeColor="background1"/>
              </w:rPr>
            </w:pPr>
            <m:oMathPara>
              <m:oMath>
                <m:r>
                  <m:rPr>
                    <m:sty m:val="b"/>
                  </m:rPr>
                  <w:rPr>
                    <w:rFonts w:ascii="Cambria Math" w:hAnsi="Cambria Math"/>
                    <w:color w:val="FFFFFF" w:themeColor="background1"/>
                  </w:rPr>
                  <m:t>Δ</m:t>
                </m:r>
                <m:r>
                  <m:rPr>
                    <m:sty m:val="bi"/>
                  </m:rPr>
                  <w:rPr>
                    <w:rFonts w:ascii="Cambria Math" w:hAnsi="Cambria Math"/>
                    <w:color w:val="FFFFFF" w:themeColor="background1"/>
                  </w:rPr>
                  <m:t>AIC</m:t>
                </m:r>
              </m:oMath>
            </m:oMathPara>
          </w:p>
        </w:tc>
      </w:tr>
      <w:tr w:rsidR="0017328C" w:rsidRPr="00486DAD" w14:paraId="588BBA9E" w14:textId="77777777" w:rsidTr="0017328C">
        <w:trPr>
          <w:trHeight w:val="320"/>
        </w:trPr>
        <w:tc>
          <w:tcPr>
            <w:tcW w:w="794" w:type="dxa"/>
            <w:noWrap/>
            <w:hideMark/>
          </w:tcPr>
          <w:p w14:paraId="4B5FFFBA" w14:textId="77777777" w:rsidR="0017328C" w:rsidRPr="00486DAD" w:rsidRDefault="0017328C">
            <w:pPr>
              <w:pStyle w:val="Tablebodytext"/>
            </w:pPr>
            <w:r w:rsidRPr="00486DAD">
              <w:t>hr1</w:t>
            </w:r>
          </w:p>
        </w:tc>
        <w:tc>
          <w:tcPr>
            <w:tcW w:w="1808" w:type="dxa"/>
            <w:noWrap/>
            <w:hideMark/>
          </w:tcPr>
          <w:p w14:paraId="3CE261BB" w14:textId="77777777" w:rsidR="0017328C" w:rsidRPr="00486DAD" w:rsidRDefault="0017328C">
            <w:pPr>
              <w:pStyle w:val="Tablebodytext"/>
            </w:pPr>
            <w:r w:rsidRPr="00486DAD">
              <w:t>Hazard-rate</w:t>
            </w:r>
          </w:p>
        </w:tc>
        <w:tc>
          <w:tcPr>
            <w:tcW w:w="3118" w:type="dxa"/>
            <w:noWrap/>
            <w:hideMark/>
          </w:tcPr>
          <w:p w14:paraId="53CC10A2" w14:textId="77777777" w:rsidR="0017328C" w:rsidRPr="00486DAD" w:rsidRDefault="0017328C">
            <w:pPr>
              <w:pStyle w:val="Tablebodytext"/>
            </w:pPr>
            <w:r w:rsidRPr="00486DAD">
              <w:t>~Herbaceous</w:t>
            </w:r>
            <w:r>
              <w:t xml:space="preserve"> u</w:t>
            </w:r>
            <w:r w:rsidRPr="00486DAD">
              <w:t>nderstory</w:t>
            </w:r>
            <w:r>
              <w:t xml:space="preserve"> c</w:t>
            </w:r>
            <w:r w:rsidRPr="00486DAD">
              <w:t>over</w:t>
            </w:r>
          </w:p>
        </w:tc>
        <w:tc>
          <w:tcPr>
            <w:tcW w:w="939" w:type="dxa"/>
            <w:noWrap/>
            <w:vAlign w:val="bottom"/>
            <w:hideMark/>
          </w:tcPr>
          <w:p w14:paraId="5F80500C" w14:textId="77777777" w:rsidR="0017328C" w:rsidRPr="001055D0" w:rsidRDefault="0017328C">
            <w:pPr>
              <w:pStyle w:val="Tablebodytext"/>
            </w:pPr>
            <w:r w:rsidRPr="004B0B11">
              <w:t>0.000</w:t>
            </w:r>
          </w:p>
        </w:tc>
      </w:tr>
      <w:tr w:rsidR="0017328C" w:rsidRPr="00486DAD" w14:paraId="7FC88C56" w14:textId="77777777" w:rsidTr="0017328C">
        <w:trPr>
          <w:trHeight w:val="320"/>
        </w:trPr>
        <w:tc>
          <w:tcPr>
            <w:tcW w:w="794" w:type="dxa"/>
            <w:noWrap/>
            <w:hideMark/>
          </w:tcPr>
          <w:p w14:paraId="03832C93" w14:textId="77777777" w:rsidR="0017328C" w:rsidRPr="00486DAD" w:rsidRDefault="0017328C">
            <w:pPr>
              <w:pStyle w:val="Tablebodytext"/>
            </w:pPr>
            <w:r w:rsidRPr="00486DAD">
              <w:t>hr0</w:t>
            </w:r>
          </w:p>
        </w:tc>
        <w:tc>
          <w:tcPr>
            <w:tcW w:w="1808" w:type="dxa"/>
            <w:noWrap/>
            <w:hideMark/>
          </w:tcPr>
          <w:p w14:paraId="5A51A977" w14:textId="77777777" w:rsidR="0017328C" w:rsidRPr="00486DAD" w:rsidRDefault="0017328C">
            <w:pPr>
              <w:pStyle w:val="Tablebodytext"/>
            </w:pPr>
            <w:r w:rsidRPr="00486DAD">
              <w:t>Hazard-rate</w:t>
            </w:r>
          </w:p>
        </w:tc>
        <w:tc>
          <w:tcPr>
            <w:tcW w:w="3118" w:type="dxa"/>
            <w:noWrap/>
            <w:hideMark/>
          </w:tcPr>
          <w:p w14:paraId="09DF1E90" w14:textId="77777777" w:rsidR="0017328C" w:rsidRPr="00486DAD" w:rsidRDefault="0017328C">
            <w:pPr>
              <w:pStyle w:val="Tablebodytext"/>
            </w:pPr>
            <w:r w:rsidRPr="00486DAD">
              <w:t>~1</w:t>
            </w:r>
          </w:p>
        </w:tc>
        <w:tc>
          <w:tcPr>
            <w:tcW w:w="939" w:type="dxa"/>
            <w:noWrap/>
            <w:vAlign w:val="bottom"/>
            <w:hideMark/>
          </w:tcPr>
          <w:p w14:paraId="69BC81B2" w14:textId="77777777" w:rsidR="0017328C" w:rsidRPr="001055D0" w:rsidRDefault="0017328C">
            <w:pPr>
              <w:pStyle w:val="Tablebodytext"/>
            </w:pPr>
            <w:r w:rsidRPr="004B0B11">
              <w:t>3.759</w:t>
            </w:r>
          </w:p>
        </w:tc>
      </w:tr>
      <w:tr w:rsidR="0017328C" w:rsidRPr="00486DAD" w14:paraId="03135B44" w14:textId="77777777" w:rsidTr="0017328C">
        <w:trPr>
          <w:trHeight w:val="320"/>
        </w:trPr>
        <w:tc>
          <w:tcPr>
            <w:tcW w:w="794" w:type="dxa"/>
            <w:noWrap/>
            <w:hideMark/>
          </w:tcPr>
          <w:p w14:paraId="4BBCB70D" w14:textId="77777777" w:rsidR="0017328C" w:rsidRPr="00486DAD" w:rsidRDefault="0017328C">
            <w:pPr>
              <w:pStyle w:val="Tablebodytext"/>
            </w:pPr>
            <w:r w:rsidRPr="00486DAD">
              <w:t>hn0</w:t>
            </w:r>
          </w:p>
        </w:tc>
        <w:tc>
          <w:tcPr>
            <w:tcW w:w="1808" w:type="dxa"/>
            <w:noWrap/>
            <w:hideMark/>
          </w:tcPr>
          <w:p w14:paraId="21C758A6" w14:textId="77777777" w:rsidR="0017328C" w:rsidRPr="00486DAD" w:rsidRDefault="0017328C">
            <w:pPr>
              <w:pStyle w:val="Tablebodytext"/>
            </w:pPr>
            <w:r w:rsidRPr="00486DAD">
              <w:t>Half-normal</w:t>
            </w:r>
          </w:p>
        </w:tc>
        <w:tc>
          <w:tcPr>
            <w:tcW w:w="3118" w:type="dxa"/>
            <w:noWrap/>
            <w:hideMark/>
          </w:tcPr>
          <w:p w14:paraId="77A0937F" w14:textId="77777777" w:rsidR="0017328C" w:rsidRPr="00486DAD" w:rsidRDefault="0017328C">
            <w:pPr>
              <w:pStyle w:val="Tablebodytext"/>
            </w:pPr>
            <w:r w:rsidRPr="00486DAD">
              <w:t>~1</w:t>
            </w:r>
          </w:p>
        </w:tc>
        <w:tc>
          <w:tcPr>
            <w:tcW w:w="939" w:type="dxa"/>
            <w:noWrap/>
            <w:vAlign w:val="bottom"/>
            <w:hideMark/>
          </w:tcPr>
          <w:p w14:paraId="5AA18FB8" w14:textId="77777777" w:rsidR="0017328C" w:rsidRPr="001055D0" w:rsidRDefault="0017328C">
            <w:pPr>
              <w:pStyle w:val="Tablebodytext"/>
            </w:pPr>
            <w:r w:rsidRPr="004B0B11">
              <w:t>186.719</w:t>
            </w:r>
          </w:p>
        </w:tc>
      </w:tr>
      <w:tr w:rsidR="0017328C" w:rsidRPr="00486DAD" w14:paraId="771C7578" w14:textId="77777777" w:rsidTr="0017328C">
        <w:trPr>
          <w:trHeight w:val="320"/>
        </w:trPr>
        <w:tc>
          <w:tcPr>
            <w:tcW w:w="794" w:type="dxa"/>
            <w:noWrap/>
            <w:hideMark/>
          </w:tcPr>
          <w:p w14:paraId="18A0F5E1" w14:textId="77777777" w:rsidR="0017328C" w:rsidRPr="00486DAD" w:rsidRDefault="0017328C">
            <w:pPr>
              <w:pStyle w:val="Tablebodytext"/>
            </w:pPr>
            <w:r w:rsidRPr="00486DAD">
              <w:t>hn1</w:t>
            </w:r>
          </w:p>
        </w:tc>
        <w:tc>
          <w:tcPr>
            <w:tcW w:w="1808" w:type="dxa"/>
            <w:noWrap/>
            <w:hideMark/>
          </w:tcPr>
          <w:p w14:paraId="720578BA" w14:textId="77777777" w:rsidR="0017328C" w:rsidRPr="00486DAD" w:rsidRDefault="0017328C">
            <w:pPr>
              <w:pStyle w:val="Tablebodytext"/>
            </w:pPr>
            <w:r w:rsidRPr="00486DAD">
              <w:t>Half-normal</w:t>
            </w:r>
          </w:p>
        </w:tc>
        <w:tc>
          <w:tcPr>
            <w:tcW w:w="3118" w:type="dxa"/>
            <w:noWrap/>
            <w:hideMark/>
          </w:tcPr>
          <w:p w14:paraId="56F56D0F" w14:textId="77777777" w:rsidR="0017328C" w:rsidRPr="00486DAD" w:rsidRDefault="0017328C">
            <w:pPr>
              <w:pStyle w:val="Tablebodytext"/>
            </w:pPr>
            <w:r w:rsidRPr="00486DAD">
              <w:t>~Herbaceous</w:t>
            </w:r>
            <w:r>
              <w:t xml:space="preserve"> u</w:t>
            </w:r>
            <w:r w:rsidRPr="00486DAD">
              <w:t>nderstory</w:t>
            </w:r>
            <w:r>
              <w:t xml:space="preserve"> c</w:t>
            </w:r>
            <w:r w:rsidRPr="00486DAD">
              <w:t>over</w:t>
            </w:r>
          </w:p>
        </w:tc>
        <w:tc>
          <w:tcPr>
            <w:tcW w:w="939" w:type="dxa"/>
            <w:noWrap/>
            <w:vAlign w:val="bottom"/>
            <w:hideMark/>
          </w:tcPr>
          <w:p w14:paraId="77619EF8" w14:textId="77777777" w:rsidR="0017328C" w:rsidRPr="001055D0" w:rsidRDefault="0017328C">
            <w:pPr>
              <w:pStyle w:val="Tablebodytext"/>
            </w:pPr>
            <w:r w:rsidRPr="004B0B11">
              <w:t>187.700</w:t>
            </w:r>
          </w:p>
        </w:tc>
      </w:tr>
    </w:tbl>
    <w:p w14:paraId="58DA3CBD" w14:textId="791C5491" w:rsidR="007F6FF1" w:rsidRDefault="002E3A42" w:rsidP="002E3A42">
      <w:pPr>
        <w:keepNext/>
        <w:jc w:val="center"/>
      </w:pPr>
      <w:r>
        <w:rPr>
          <w:noProof/>
        </w:rPr>
        <w:lastRenderedPageBreak/>
        <w:drawing>
          <wp:inline distT="0" distB="0" distL="0" distR="0" wp14:anchorId="4EE54133" wp14:editId="7E7BE03B">
            <wp:extent cx="3823200" cy="3823200"/>
            <wp:effectExtent l="0" t="0" r="6350" b="6350"/>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Picture 31"/>
                    <pic:cNvPicPr/>
                  </pic:nvPicPr>
                  <pic:blipFill>
                    <a:blip r:embed="rId48"/>
                    <a:stretch>
                      <a:fillRect/>
                    </a:stretch>
                  </pic:blipFill>
                  <pic:spPr>
                    <a:xfrm>
                      <a:off x="0" y="0"/>
                      <a:ext cx="3823200" cy="3823200"/>
                    </a:xfrm>
                    <a:prstGeom prst="rect">
                      <a:avLst/>
                    </a:prstGeom>
                  </pic:spPr>
                </pic:pic>
              </a:graphicData>
            </a:graphic>
          </wp:inline>
        </w:drawing>
      </w:r>
    </w:p>
    <w:p w14:paraId="452C0D86" w14:textId="7189FCB1" w:rsidR="00195873" w:rsidRPr="00195873" w:rsidRDefault="007F6FF1" w:rsidP="00036ACD">
      <w:pPr>
        <w:pStyle w:val="Caption-Figure"/>
      </w:pPr>
      <w:bookmarkStart w:id="66" w:name="_Ref143768347"/>
      <w:bookmarkStart w:id="67" w:name="_Toc144996593"/>
      <w:bookmarkStart w:id="68" w:name="_Toc148952167"/>
      <w:bookmarkStart w:id="69" w:name="_Toc156808458"/>
      <w:r w:rsidRPr="007F6FF1">
        <w:t>Figure</w:t>
      </w:r>
      <w:r>
        <w:t xml:space="preserve"> </w:t>
      </w:r>
      <w:r w:rsidR="00286514">
        <w:t>3</w:t>
      </w:r>
      <w:bookmarkEnd w:id="66"/>
      <w:r>
        <w:rPr>
          <w:noProof/>
        </w:rPr>
        <w:t>.</w:t>
      </w:r>
      <w:r>
        <w:t xml:space="preserve"> </w:t>
      </w:r>
      <w:r w:rsidRPr="00E35FB4">
        <w:t xml:space="preserve">Distance-sampling detection process for </w:t>
      </w:r>
      <w:r w:rsidR="00627454">
        <w:t>Hog deer</w:t>
      </w:r>
      <w:r w:rsidRPr="00E35FB4">
        <w:t xml:space="preserve"> (group size = 1)</w:t>
      </w:r>
      <w:r w:rsidR="002E3A42">
        <w:t>.</w:t>
      </w:r>
      <w:r w:rsidRPr="00E35FB4">
        <w:t xml:space="preserve"> </w:t>
      </w:r>
      <w:r w:rsidR="002E3A42">
        <w:t xml:space="preserve">Bars indicate the frequency distribution of expected </w:t>
      </w:r>
      <w:r w:rsidR="005D6A3A">
        <w:t>distances,</w:t>
      </w:r>
      <w:r w:rsidR="002E3A42">
        <w:t xml:space="preserve"> and the line </w:t>
      </w:r>
      <w:r>
        <w:t>indicate</w:t>
      </w:r>
      <w:r w:rsidR="002E3A42">
        <w:t xml:space="preserve">s </w:t>
      </w:r>
      <w:r>
        <w:t xml:space="preserve">the </w:t>
      </w:r>
      <w:r w:rsidR="002E3A42">
        <w:t xml:space="preserve">detection function for </w:t>
      </w:r>
      <w:r w:rsidR="005D6A3A">
        <w:t xml:space="preserve">the average </w:t>
      </w:r>
      <w:r>
        <w:t>h</w:t>
      </w:r>
      <w:r w:rsidRPr="00E35FB4">
        <w:t xml:space="preserve">erbaceous </w:t>
      </w:r>
      <w:r w:rsidR="002E3A42">
        <w:t>u</w:t>
      </w:r>
      <w:r w:rsidRPr="00E35FB4">
        <w:t xml:space="preserve">nderstorey cover </w:t>
      </w:r>
      <w:r w:rsidR="005D6A3A">
        <w:t>(</w:t>
      </w:r>
      <w:r w:rsidR="002E3A42">
        <w:t>50%</w:t>
      </w:r>
      <w:r w:rsidR="005D6A3A">
        <w:t>)</w:t>
      </w:r>
      <w:r w:rsidRPr="00E35FB4">
        <w:t>.</w:t>
      </w:r>
      <w:bookmarkEnd w:id="67"/>
      <w:bookmarkEnd w:id="68"/>
      <w:bookmarkEnd w:id="69"/>
    </w:p>
    <w:p w14:paraId="18A3A497" w14:textId="5BF9FD85" w:rsidR="001B7F1C" w:rsidRDefault="001B7F1C" w:rsidP="00CF6F27">
      <w:pPr>
        <w:pStyle w:val="Caption-Figure"/>
      </w:pPr>
    </w:p>
    <w:p w14:paraId="60EC7879" w14:textId="77777777" w:rsidR="002C32E4" w:rsidRDefault="002C32E4" w:rsidP="00B65B32">
      <w:pPr>
        <w:pStyle w:val="Heading3-Numbered"/>
      </w:pPr>
      <w:bookmarkStart w:id="70" w:name="_Toc148443407"/>
      <w:bookmarkStart w:id="71" w:name="_Toc156808433"/>
      <w:r>
        <w:t>Drivers of abundance</w:t>
      </w:r>
      <w:bookmarkEnd w:id="70"/>
      <w:bookmarkEnd w:id="71"/>
    </w:p>
    <w:p w14:paraId="5C49F526" w14:textId="17F01CBD" w:rsidR="002C32E4" w:rsidRDefault="002C32E4" w:rsidP="002C32E4">
      <w:r>
        <w:t xml:space="preserve">A total of six covariates were used to model spatial variation in </w:t>
      </w:r>
      <w:r w:rsidR="00627454">
        <w:t>Hog deer</w:t>
      </w:r>
      <w:r w:rsidR="001127B6">
        <w:t xml:space="preserve"> abundance</w:t>
      </w:r>
      <w:r w:rsidR="00B9786F">
        <w:t xml:space="preserve"> (Table 1)</w:t>
      </w:r>
      <w:r>
        <w:t xml:space="preserve">. </w:t>
      </w:r>
      <w:r w:rsidR="00905384">
        <w:t xml:space="preserve">The zero-inflation parameter </w:t>
      </w:r>
      <w:r>
        <w:t>was modelled using bioregion as the sole effect</w:t>
      </w:r>
      <w:r w:rsidR="00AF6EC4">
        <w:t>,</w:t>
      </w:r>
      <w:r w:rsidR="00CF784D">
        <w:t xml:space="preserve"> with </w:t>
      </w:r>
      <w:r w:rsidR="00627454">
        <w:t>Hog deer</w:t>
      </w:r>
      <w:r w:rsidR="001127B6">
        <w:t xml:space="preserve"> only detected in two bioregions, Gippsland Plain</w:t>
      </w:r>
      <w:r w:rsidR="00AF6EC4">
        <w:t>s</w:t>
      </w:r>
      <w:r w:rsidR="001127B6">
        <w:t xml:space="preserve"> and </w:t>
      </w:r>
      <w:r w:rsidR="009D6A97">
        <w:t>Wilsons</w:t>
      </w:r>
      <w:r w:rsidR="001127B6">
        <w:t xml:space="preserve"> Promontory</w:t>
      </w:r>
      <w:r w:rsidR="00B9786F">
        <w:t xml:space="preserve"> (Figure </w:t>
      </w:r>
      <w:r w:rsidR="00286514">
        <w:t>2</w:t>
      </w:r>
      <w:r w:rsidR="00B9786F">
        <w:t>)</w:t>
      </w:r>
      <w:r w:rsidR="0062466F">
        <w:t xml:space="preserve">. </w:t>
      </w:r>
      <w:r w:rsidR="00B9786F">
        <w:t xml:space="preserve">The model for </w:t>
      </w:r>
      <w:r w:rsidR="00627454">
        <w:t>Hog deer</w:t>
      </w:r>
      <w:r w:rsidR="00B9786F">
        <w:t xml:space="preserve"> abundance </w:t>
      </w:r>
      <w:r>
        <w:t xml:space="preserve">contained five fixed-effect covariates including bare soil (estimated by remote sensing at a broad spatial scale), soil nitrogen, distance to pastural land, precipitation seasonality, and amount of forest edge within a site. </w:t>
      </w:r>
      <w:r w:rsidRPr="00326070">
        <w:t xml:space="preserve">Bare soil </w:t>
      </w:r>
      <w:r w:rsidR="00905384">
        <w:t xml:space="preserve">and </w:t>
      </w:r>
      <w:r w:rsidR="00AF6EC4">
        <w:t>n</w:t>
      </w:r>
      <w:r w:rsidR="00905384">
        <w:t xml:space="preserve">itrogen </w:t>
      </w:r>
      <w:r w:rsidRPr="00326070">
        <w:t>had negative effect</w:t>
      </w:r>
      <w:r w:rsidR="00905384">
        <w:t>s</w:t>
      </w:r>
      <w:r w:rsidRPr="00326070">
        <w:t xml:space="preserve"> on </w:t>
      </w:r>
      <w:r w:rsidR="00627454">
        <w:t>Hog deer</w:t>
      </w:r>
      <w:r w:rsidRPr="00326070">
        <w:t xml:space="preserve"> abundance </w:t>
      </w:r>
      <w:r>
        <w:t>(</w:t>
      </w:r>
      <w:r>
        <w:fldChar w:fldCharType="begin"/>
      </w:r>
      <w:r>
        <w:instrText xml:space="preserve"> REF _Ref143868089 \h  \* MERGEFORMAT </w:instrText>
      </w:r>
      <w:r>
        <w:fldChar w:fldCharType="separate"/>
      </w:r>
      <w:r>
        <w:t xml:space="preserve">Figure </w:t>
      </w:r>
      <w:r w:rsidR="00286514">
        <w:t>4</w:t>
      </w:r>
      <w:r>
        <w:fldChar w:fldCharType="end"/>
      </w:r>
      <w:r>
        <w:t>)</w:t>
      </w:r>
      <w:r w:rsidRPr="00326070">
        <w:t xml:space="preserve">. </w:t>
      </w:r>
      <w:r w:rsidR="001B0B8A">
        <w:t>D</w:t>
      </w:r>
      <w:r w:rsidRPr="00326070">
        <w:t xml:space="preserve">istance to pasture </w:t>
      </w:r>
      <w:r w:rsidR="001B0B8A">
        <w:t>had a</w:t>
      </w:r>
      <w:r w:rsidRPr="00326070">
        <w:t xml:space="preserve"> </w:t>
      </w:r>
      <w:r w:rsidR="001B0B8A">
        <w:t xml:space="preserve">relatively weak </w:t>
      </w:r>
      <w:r w:rsidRPr="00326070">
        <w:t xml:space="preserve">negative </w:t>
      </w:r>
      <w:r w:rsidR="001B0B8A">
        <w:t xml:space="preserve">effect on </w:t>
      </w:r>
      <w:r w:rsidR="00627454">
        <w:t>Hog deer</w:t>
      </w:r>
      <w:r w:rsidR="001B0B8A">
        <w:t xml:space="preserve"> abundance</w:t>
      </w:r>
      <w:r w:rsidR="00AF6EC4">
        <w:t>,</w:t>
      </w:r>
      <w:r w:rsidR="001B0B8A">
        <w:t xml:space="preserve"> with abundance decreasing when the distance to pasture was beyond around 10 km</w:t>
      </w:r>
      <w:r>
        <w:t xml:space="preserve"> (</w:t>
      </w:r>
      <w:r w:rsidR="00286514">
        <w:t>Figure 4</w:t>
      </w:r>
      <w:r>
        <w:t xml:space="preserve">). </w:t>
      </w:r>
      <w:r w:rsidR="00627454">
        <w:t>Hog deer</w:t>
      </w:r>
      <w:r w:rsidRPr="00326070">
        <w:t xml:space="preserve"> </w:t>
      </w:r>
      <w:r w:rsidR="001B0B8A">
        <w:t>also s</w:t>
      </w:r>
      <w:r w:rsidRPr="00326070">
        <w:t>how</w:t>
      </w:r>
      <w:r w:rsidR="001B0B8A">
        <w:t>ed a strong</w:t>
      </w:r>
      <w:r w:rsidRPr="00326070">
        <w:t xml:space="preserve"> positive relationship between precipitation seasonality </w:t>
      </w:r>
      <w:r w:rsidR="001B0B8A">
        <w:t xml:space="preserve">as well as the amount of </w:t>
      </w:r>
      <w:r w:rsidRPr="00326070">
        <w:t>forest edge in the landscape</w:t>
      </w:r>
      <w:r>
        <w:t xml:space="preserve"> (</w:t>
      </w:r>
      <w:r>
        <w:fldChar w:fldCharType="begin"/>
      </w:r>
      <w:r>
        <w:instrText xml:space="preserve"> REF _Ref143868089 \h  \* MERGEFORMAT </w:instrText>
      </w:r>
      <w:r>
        <w:fldChar w:fldCharType="separate"/>
      </w:r>
      <w:r>
        <w:t xml:space="preserve">Figure </w:t>
      </w:r>
      <w:r w:rsidR="00286514">
        <w:t>4</w:t>
      </w:r>
      <w:r>
        <w:fldChar w:fldCharType="end"/>
      </w:r>
      <w:r>
        <w:t>)</w:t>
      </w:r>
      <w:r w:rsidR="0062466F">
        <w:t xml:space="preserve">. </w:t>
      </w:r>
      <w:r w:rsidR="003F39E8">
        <w:t xml:space="preserve">The model was a reasonable fit to the data, </w:t>
      </w:r>
      <w:r w:rsidR="00B7077A">
        <w:t>as judged by posterior predictive checks of the predicted and observed counts of deer on the cameras (Figure A1 – Appendix)</w:t>
      </w:r>
      <w:r w:rsidR="0062466F">
        <w:t xml:space="preserve">. </w:t>
      </w:r>
      <w:r w:rsidR="00B7077A">
        <w:t xml:space="preserve">While the model was a good fit to the proportion of sites with zero counts, as well as the mean and maximum count, it slightly underestimated the standard deviation of the counts (Figure A1 – Appendix). Overall, the </w:t>
      </w:r>
      <w:r w:rsidR="003F39E8">
        <w:t>model explain</w:t>
      </w:r>
      <w:r w:rsidR="00B7077A">
        <w:t>ed</w:t>
      </w:r>
      <w:r w:rsidR="003F39E8">
        <w:t xml:space="preserve"> 60% of the variance in the camera counts (Bayesian R</w:t>
      </w:r>
      <w:r w:rsidR="003F39E8" w:rsidRPr="003F39E8">
        <w:rPr>
          <w:vertAlign w:val="superscript"/>
        </w:rPr>
        <w:t>2</w:t>
      </w:r>
      <w:r w:rsidR="003F39E8">
        <w:t xml:space="preserve"> = 0.598)</w:t>
      </w:r>
      <w:r w:rsidR="0062466F">
        <w:t xml:space="preserve">. </w:t>
      </w:r>
    </w:p>
    <w:p w14:paraId="52FEA6E0" w14:textId="77777777" w:rsidR="001B0B8A" w:rsidRDefault="001B0B8A" w:rsidP="002C32E4"/>
    <w:p w14:paraId="207FC670" w14:textId="35B7C7FB" w:rsidR="002C32E4" w:rsidRDefault="0082522C" w:rsidP="0064061A">
      <w:pPr>
        <w:jc w:val="center"/>
      </w:pPr>
      <w:r>
        <w:rPr>
          <w:noProof/>
        </w:rPr>
        <w:lastRenderedPageBreak/>
        <w:drawing>
          <wp:inline distT="0" distB="0" distL="0" distR="0" wp14:anchorId="667FC205" wp14:editId="14825322">
            <wp:extent cx="6116320" cy="4281170"/>
            <wp:effectExtent l="0" t="0" r="0" b="5080"/>
            <wp:docPr id="5" name="Picture 5" descr="A graph of a function&#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A graph of a function&#10;&#10;Description automatically generated with medium confidence"/>
                    <pic:cNvPicPr/>
                  </pic:nvPicPr>
                  <pic:blipFill>
                    <a:blip r:embed="rId49"/>
                    <a:stretch>
                      <a:fillRect/>
                    </a:stretch>
                  </pic:blipFill>
                  <pic:spPr>
                    <a:xfrm>
                      <a:off x="0" y="0"/>
                      <a:ext cx="6116320" cy="4281170"/>
                    </a:xfrm>
                    <a:prstGeom prst="rect">
                      <a:avLst/>
                    </a:prstGeom>
                  </pic:spPr>
                </pic:pic>
              </a:graphicData>
            </a:graphic>
          </wp:inline>
        </w:drawing>
      </w:r>
    </w:p>
    <w:p w14:paraId="1E5AB666" w14:textId="718B4A09" w:rsidR="001B7F1C" w:rsidRDefault="00B9786F" w:rsidP="00036ACD">
      <w:pPr>
        <w:pStyle w:val="Caption-Figure"/>
      </w:pPr>
      <w:bookmarkStart w:id="72" w:name="_Toc156808459"/>
      <w:r>
        <w:t xml:space="preserve">Figure </w:t>
      </w:r>
      <w:r w:rsidR="00286514">
        <w:t>4</w:t>
      </w:r>
      <w:r w:rsidR="0062466F">
        <w:t xml:space="preserve">. </w:t>
      </w:r>
      <w:r>
        <w:t xml:space="preserve">Conditional effects of five covariates used to model the spatial distribution of abundance for </w:t>
      </w:r>
      <w:r w:rsidR="00627454">
        <w:t>Hog deer</w:t>
      </w:r>
      <w:r>
        <w:t>. The y-axis shows the relative contribution to abundance (log-scale), and the x-axis shows the untransformed covariate values. All parameters were scaled for use within the model with square-</w:t>
      </w:r>
      <w:proofErr w:type="spellStart"/>
      <w:r>
        <w:t>root</w:t>
      </w:r>
      <w:proofErr w:type="spellEnd"/>
      <w:r>
        <w:t xml:space="preserve"> transformations for bare soil, nitrogen, and forest edge. Distance to pastural land was rounded up to the nearest 100 m and log transformed. 50% and 90% confidence bands are shown with dark and light purple shading.</w:t>
      </w:r>
      <w:bookmarkEnd w:id="72"/>
    </w:p>
    <w:p w14:paraId="1B9B51B9" w14:textId="77777777" w:rsidR="00195873" w:rsidRPr="00195873" w:rsidRDefault="00195873" w:rsidP="00CF6F27"/>
    <w:p w14:paraId="6354985F" w14:textId="1E226949" w:rsidR="00356AFB" w:rsidRDefault="00356AFB" w:rsidP="00356AFB">
      <w:pPr>
        <w:jc w:val="both"/>
      </w:pPr>
      <w:r>
        <w:t xml:space="preserve">Prediction of </w:t>
      </w:r>
      <w:r w:rsidR="00627454">
        <w:t>Hog deer</w:t>
      </w:r>
      <w:r>
        <w:t xml:space="preserve"> abundance was made for public land within the Gippsland region</w:t>
      </w:r>
      <w:r w:rsidR="00882C17">
        <w:t xml:space="preserve"> as well as for the two main bioregions</w:t>
      </w:r>
      <w:r w:rsidR="009A7061">
        <w:t xml:space="preserve"> tha</w:t>
      </w:r>
      <w:r w:rsidR="00196EA3">
        <w:t>t</w:t>
      </w:r>
      <w:r w:rsidR="009A7061">
        <w:t xml:space="preserve"> encompassed the distribution of </w:t>
      </w:r>
      <w:r w:rsidR="00627454">
        <w:t>Hog deer</w:t>
      </w:r>
      <w:r w:rsidR="009A7061">
        <w:t>, the Gippsland Plains</w:t>
      </w:r>
      <w:r w:rsidR="00AF6EC4">
        <w:t xml:space="preserve"> </w:t>
      </w:r>
      <w:r w:rsidR="00882C17">
        <w:t>a</w:t>
      </w:r>
      <w:r w:rsidR="009A7061">
        <w:t xml:space="preserve">nd </w:t>
      </w:r>
      <w:r w:rsidR="009D6A97">
        <w:t>Wilson</w:t>
      </w:r>
      <w:r w:rsidR="009A7061">
        <w:t>s Promontory (Table 3).</w:t>
      </w:r>
      <w:r>
        <w:t xml:space="preserve"> Total </w:t>
      </w:r>
      <w:r w:rsidR="00627454">
        <w:t>Hog deer</w:t>
      </w:r>
      <w:r>
        <w:t xml:space="preserve"> abundance was estimated as 4</w:t>
      </w:r>
      <w:r w:rsidR="00C123FA">
        <w:t>,</w:t>
      </w:r>
      <w:r w:rsidR="0044552A">
        <w:t>252</w:t>
      </w:r>
      <w:r>
        <w:t xml:space="preserve"> (90% </w:t>
      </w:r>
      <w:proofErr w:type="spellStart"/>
      <w:r>
        <w:t>C</w:t>
      </w:r>
      <w:r w:rsidR="00196EA3">
        <w:t>r</w:t>
      </w:r>
      <w:r>
        <w:t>I</w:t>
      </w:r>
      <w:proofErr w:type="spellEnd"/>
      <w:r>
        <w:t>: 2</w:t>
      </w:r>
      <w:r w:rsidR="00874AA2">
        <w:t>,</w:t>
      </w:r>
      <w:r w:rsidR="0044552A">
        <w:t>571</w:t>
      </w:r>
      <w:r>
        <w:t>–</w:t>
      </w:r>
      <w:r w:rsidR="00882C17">
        <w:t>6</w:t>
      </w:r>
      <w:r w:rsidR="00874AA2">
        <w:t>,</w:t>
      </w:r>
      <w:r w:rsidR="0044552A">
        <w:t>490</w:t>
      </w:r>
      <w:r>
        <w:t>)</w:t>
      </w:r>
      <w:r w:rsidR="00AF6EC4">
        <w:t>,</w:t>
      </w:r>
      <w:r w:rsidR="00882C17">
        <w:t xml:space="preserve"> with the majority occurring within the Gippsland Plain</w:t>
      </w:r>
      <w:r w:rsidR="00AF6EC4">
        <w:t>s</w:t>
      </w:r>
      <w:r w:rsidR="00882C17">
        <w:t xml:space="preserve"> bioregion</w:t>
      </w:r>
      <w:r w:rsidR="00286514">
        <w:t xml:space="preserve">, which included areas such Stradbroke Flora and Fauna </w:t>
      </w:r>
      <w:r w:rsidR="000F5537">
        <w:t>R</w:t>
      </w:r>
      <w:r w:rsidR="00286514">
        <w:t xml:space="preserve">eserve, </w:t>
      </w:r>
      <w:proofErr w:type="spellStart"/>
      <w:r w:rsidR="00286514">
        <w:t>Mullungdung</w:t>
      </w:r>
      <w:proofErr w:type="spellEnd"/>
      <w:r w:rsidR="00286514">
        <w:t xml:space="preserve"> Nature Conservation </w:t>
      </w:r>
      <w:r w:rsidR="000F5537">
        <w:t>R</w:t>
      </w:r>
      <w:r w:rsidR="00286514">
        <w:t xml:space="preserve">eserve and Holey Plains State Park </w:t>
      </w:r>
      <w:r>
        <w:t>(</w:t>
      </w:r>
      <w:r w:rsidR="00286514">
        <w:t>Figure 5</w:t>
      </w:r>
      <w:r>
        <w:t>)</w:t>
      </w:r>
      <w:r w:rsidR="0062466F">
        <w:t xml:space="preserve">. </w:t>
      </w:r>
      <w:r w:rsidR="00882C17">
        <w:t xml:space="preserve">However, highest densities of </w:t>
      </w:r>
      <w:r w:rsidR="00627454">
        <w:t>Hog deer</w:t>
      </w:r>
      <w:r w:rsidR="00882C17">
        <w:t xml:space="preserve"> were found within the </w:t>
      </w:r>
      <w:r w:rsidR="009D6A97">
        <w:t>Wilsons</w:t>
      </w:r>
      <w:r w:rsidR="00882C17">
        <w:t xml:space="preserve"> Promontory bioregion (4.</w:t>
      </w:r>
      <w:r w:rsidR="00AD07E7">
        <w:t>1</w:t>
      </w:r>
      <w:r w:rsidR="00882C17">
        <w:t xml:space="preserve"> deer/km</w:t>
      </w:r>
      <w:r w:rsidR="00882C17" w:rsidRPr="00882C17">
        <w:rPr>
          <w:vertAlign w:val="superscript"/>
        </w:rPr>
        <w:t>2</w:t>
      </w:r>
      <w:r w:rsidR="00882C17">
        <w:t>) (Table 3</w:t>
      </w:r>
      <w:r w:rsidR="00286514">
        <w:t>, Figure 5</w:t>
      </w:r>
      <w:r w:rsidR="00882C17">
        <w:t>).</w:t>
      </w:r>
    </w:p>
    <w:p w14:paraId="12356389" w14:textId="77777777" w:rsidR="00195873" w:rsidRDefault="00195873" w:rsidP="00356AFB">
      <w:pPr>
        <w:jc w:val="both"/>
      </w:pPr>
    </w:p>
    <w:p w14:paraId="071CD02E" w14:textId="30D2A64E" w:rsidR="00356AFB" w:rsidRDefault="00356AFB" w:rsidP="00356AFB">
      <w:pPr>
        <w:pStyle w:val="Caption-Table"/>
      </w:pPr>
      <w:bookmarkStart w:id="73" w:name="_Ref145079132"/>
      <w:bookmarkStart w:id="74" w:name="_Toc146804719"/>
      <w:bookmarkStart w:id="75" w:name="_Toc156808451"/>
      <w:r>
        <w:t xml:space="preserve">Table </w:t>
      </w:r>
      <w:fldSimple w:instr=" SEQ Table \* ARABIC ">
        <w:r>
          <w:rPr>
            <w:noProof/>
          </w:rPr>
          <w:t>3</w:t>
        </w:r>
      </w:fldSimple>
      <w:bookmarkEnd w:id="73"/>
      <w:r>
        <w:rPr>
          <w:noProof/>
        </w:rPr>
        <w:t>.</w:t>
      </w:r>
      <w:r>
        <w:t xml:space="preserve"> Model-based estimates of </w:t>
      </w:r>
      <w:r w:rsidR="00627454">
        <w:t>Hog deer</w:t>
      </w:r>
      <w:r>
        <w:t xml:space="preserve"> abundance</w:t>
      </w:r>
      <w:r w:rsidR="00CF72B5">
        <w:t xml:space="preserve"> (N)</w:t>
      </w:r>
      <w:r>
        <w:t xml:space="preserve"> on public land in the Gippsland region of Victoria</w:t>
      </w:r>
      <w:bookmarkEnd w:id="74"/>
      <w:r>
        <w:t xml:space="preserve">. </w:t>
      </w:r>
      <w:r w:rsidR="00CF72B5">
        <w:t xml:space="preserve">SD – standard deviation, CV – coefficient of variation, 5%, 95% </w:t>
      </w:r>
      <w:r w:rsidR="00AF6EC4">
        <w:t>–</w:t>
      </w:r>
      <w:r w:rsidR="00CF72B5">
        <w:t xml:space="preserve"> lower and upper limits of the 90% credible interval</w:t>
      </w:r>
      <w:r w:rsidR="00336A04">
        <w:t xml:space="preserve"> (</w:t>
      </w:r>
      <w:proofErr w:type="spellStart"/>
      <w:r w:rsidR="00336A04">
        <w:t>C</w:t>
      </w:r>
      <w:r w:rsidR="009A4ADA">
        <w:t>r</w:t>
      </w:r>
      <w:r w:rsidR="00336A04">
        <w:t>I</w:t>
      </w:r>
      <w:proofErr w:type="spellEnd"/>
      <w:r w:rsidR="00336A04">
        <w:t>)</w:t>
      </w:r>
      <w:r w:rsidR="00CF72B5">
        <w:t>. Density – average density (deer/km</w:t>
      </w:r>
      <w:r w:rsidR="00CF72B5" w:rsidRPr="00CF72B5">
        <w:rPr>
          <w:vertAlign w:val="superscript"/>
        </w:rPr>
        <w:t>2</w:t>
      </w:r>
      <w:r w:rsidR="00CF72B5">
        <w:t>).</w:t>
      </w:r>
      <w:bookmarkEnd w:id="75"/>
    </w:p>
    <w:tbl>
      <w:tblPr>
        <w:tblStyle w:val="DELWPTable"/>
        <w:tblW w:w="0" w:type="auto"/>
        <w:tblInd w:w="0" w:type="dxa"/>
        <w:tblLook w:val="04A0" w:firstRow="1" w:lastRow="0" w:firstColumn="1" w:lastColumn="0" w:noHBand="0" w:noVBand="1"/>
      </w:tblPr>
      <w:tblGrid>
        <w:gridCol w:w="2172"/>
        <w:gridCol w:w="717"/>
        <w:gridCol w:w="717"/>
        <w:gridCol w:w="606"/>
        <w:gridCol w:w="717"/>
        <w:gridCol w:w="661"/>
        <w:gridCol w:w="1358"/>
        <w:gridCol w:w="1835"/>
      </w:tblGrid>
      <w:tr w:rsidR="00437250" w:rsidRPr="00084608" w14:paraId="734B97E7" w14:textId="77777777" w:rsidTr="00744DA7">
        <w:trPr>
          <w:cnfStyle w:val="100000000000" w:firstRow="1" w:lastRow="0" w:firstColumn="0" w:lastColumn="0" w:oddVBand="0" w:evenVBand="0" w:oddHBand="0" w:evenHBand="0" w:firstRowFirstColumn="0" w:firstRowLastColumn="0" w:lastRowFirstColumn="0" w:lastRowLastColumn="0"/>
          <w:trHeight w:val="320"/>
        </w:trPr>
        <w:tc>
          <w:tcPr>
            <w:tcW w:w="0" w:type="auto"/>
            <w:shd w:val="clear" w:color="auto" w:fill="201547" w:themeFill="accent3"/>
            <w:noWrap/>
            <w:vAlign w:val="center"/>
            <w:hideMark/>
          </w:tcPr>
          <w:p w14:paraId="66251D45" w14:textId="38F15284" w:rsidR="00356AFB" w:rsidRPr="00CF6F27" w:rsidRDefault="00F20411" w:rsidP="00CF6F27">
            <w:pPr>
              <w:spacing w:after="0" w:line="240" w:lineRule="auto"/>
              <w:rPr>
                <w:b/>
                <w:color w:val="FFFFFF" w:themeColor="background1"/>
                <w:szCs w:val="20"/>
                <w:lang w:eastAsia="en-GB"/>
              </w:rPr>
            </w:pPr>
            <w:r w:rsidRPr="00CF6F27">
              <w:rPr>
                <w:b/>
                <w:color w:val="FFFFFF" w:themeColor="background1"/>
                <w:szCs w:val="20"/>
                <w:lang w:eastAsia="en-GB"/>
              </w:rPr>
              <w:t>Bioregion</w:t>
            </w:r>
          </w:p>
        </w:tc>
        <w:tc>
          <w:tcPr>
            <w:tcW w:w="0" w:type="auto"/>
            <w:shd w:val="clear" w:color="auto" w:fill="201547" w:themeFill="accent3"/>
            <w:noWrap/>
            <w:vAlign w:val="center"/>
            <w:hideMark/>
          </w:tcPr>
          <w:p w14:paraId="38E0CCF0" w14:textId="4D23811C" w:rsidR="00356AFB" w:rsidRPr="00CF6F27" w:rsidRDefault="00356AFB" w:rsidP="00CF6F27">
            <w:pPr>
              <w:spacing w:after="0" w:line="240" w:lineRule="auto"/>
              <w:rPr>
                <w:b/>
                <w:bCs/>
                <w:color w:val="FFFFFF" w:themeColor="background1"/>
                <w:szCs w:val="20"/>
                <w:lang w:eastAsia="en-GB"/>
              </w:rPr>
            </w:pPr>
            <w:r w:rsidRPr="00CF6F27">
              <w:rPr>
                <w:b/>
                <w:bCs/>
                <w:color w:val="FFFFFF" w:themeColor="background1"/>
                <w:szCs w:val="20"/>
              </w:rPr>
              <w:t>N</w:t>
            </w:r>
          </w:p>
        </w:tc>
        <w:tc>
          <w:tcPr>
            <w:tcW w:w="0" w:type="auto"/>
            <w:shd w:val="clear" w:color="auto" w:fill="201547" w:themeFill="accent3"/>
            <w:noWrap/>
            <w:vAlign w:val="center"/>
            <w:hideMark/>
          </w:tcPr>
          <w:p w14:paraId="2322EA1B" w14:textId="77777777" w:rsidR="00356AFB" w:rsidRPr="00CF6F27" w:rsidRDefault="00356AFB" w:rsidP="00CF6F27">
            <w:pPr>
              <w:spacing w:after="0" w:line="240" w:lineRule="auto"/>
              <w:rPr>
                <w:b/>
                <w:bCs/>
                <w:color w:val="FFFFFF" w:themeColor="background1"/>
                <w:szCs w:val="20"/>
                <w:lang w:eastAsia="en-GB"/>
              </w:rPr>
            </w:pPr>
            <w:r w:rsidRPr="00CF6F27">
              <w:rPr>
                <w:b/>
                <w:bCs/>
                <w:color w:val="FFFFFF" w:themeColor="background1"/>
                <w:szCs w:val="20"/>
              </w:rPr>
              <w:t>SD</w:t>
            </w:r>
          </w:p>
        </w:tc>
        <w:tc>
          <w:tcPr>
            <w:tcW w:w="0" w:type="auto"/>
            <w:shd w:val="clear" w:color="auto" w:fill="201547" w:themeFill="accent3"/>
            <w:noWrap/>
            <w:vAlign w:val="center"/>
            <w:hideMark/>
          </w:tcPr>
          <w:p w14:paraId="0D7BDC43" w14:textId="77777777" w:rsidR="00356AFB" w:rsidRPr="00CF6F27" w:rsidRDefault="00356AFB" w:rsidP="00CF6F27">
            <w:pPr>
              <w:spacing w:after="0" w:line="240" w:lineRule="auto"/>
              <w:rPr>
                <w:b/>
                <w:bCs/>
                <w:color w:val="FFFFFF" w:themeColor="background1"/>
                <w:szCs w:val="20"/>
                <w:lang w:eastAsia="en-GB"/>
              </w:rPr>
            </w:pPr>
            <w:r w:rsidRPr="00CF6F27">
              <w:rPr>
                <w:b/>
                <w:bCs/>
                <w:color w:val="FFFFFF" w:themeColor="background1"/>
                <w:szCs w:val="20"/>
              </w:rPr>
              <w:t>CV</w:t>
            </w:r>
          </w:p>
        </w:tc>
        <w:tc>
          <w:tcPr>
            <w:tcW w:w="0" w:type="auto"/>
            <w:shd w:val="clear" w:color="auto" w:fill="201547" w:themeFill="accent3"/>
            <w:noWrap/>
            <w:vAlign w:val="center"/>
            <w:hideMark/>
          </w:tcPr>
          <w:p w14:paraId="63BDB0A2" w14:textId="77777777" w:rsidR="00356AFB" w:rsidRPr="00CF6F27" w:rsidRDefault="00356AFB" w:rsidP="00CF6F27">
            <w:pPr>
              <w:spacing w:after="0" w:line="240" w:lineRule="auto"/>
              <w:rPr>
                <w:b/>
                <w:bCs/>
                <w:color w:val="FFFFFF" w:themeColor="background1"/>
                <w:szCs w:val="20"/>
                <w:lang w:eastAsia="en-GB"/>
              </w:rPr>
            </w:pPr>
            <w:r w:rsidRPr="00CF6F27">
              <w:rPr>
                <w:b/>
                <w:bCs/>
                <w:color w:val="FFFFFF" w:themeColor="background1"/>
                <w:szCs w:val="20"/>
              </w:rPr>
              <w:t>5%</w:t>
            </w:r>
          </w:p>
        </w:tc>
        <w:tc>
          <w:tcPr>
            <w:tcW w:w="0" w:type="auto"/>
            <w:shd w:val="clear" w:color="auto" w:fill="201547" w:themeFill="accent3"/>
            <w:noWrap/>
            <w:vAlign w:val="center"/>
            <w:hideMark/>
          </w:tcPr>
          <w:p w14:paraId="7F2E1CD3" w14:textId="77777777" w:rsidR="00356AFB" w:rsidRPr="00CF6F27" w:rsidRDefault="00356AFB" w:rsidP="00CF6F27">
            <w:pPr>
              <w:spacing w:after="0" w:line="240" w:lineRule="auto"/>
              <w:rPr>
                <w:b/>
                <w:bCs/>
                <w:color w:val="FFFFFF" w:themeColor="background1"/>
                <w:szCs w:val="20"/>
                <w:lang w:eastAsia="en-GB"/>
              </w:rPr>
            </w:pPr>
            <w:r w:rsidRPr="00CF6F27">
              <w:rPr>
                <w:b/>
                <w:bCs/>
                <w:color w:val="FFFFFF" w:themeColor="background1"/>
                <w:szCs w:val="20"/>
              </w:rPr>
              <w:t>95%</w:t>
            </w:r>
          </w:p>
        </w:tc>
        <w:tc>
          <w:tcPr>
            <w:tcW w:w="1358" w:type="dxa"/>
            <w:shd w:val="clear" w:color="auto" w:fill="201547" w:themeFill="accent3"/>
            <w:noWrap/>
            <w:vAlign w:val="center"/>
            <w:hideMark/>
          </w:tcPr>
          <w:p w14:paraId="2714D306" w14:textId="77777777" w:rsidR="00356AFB" w:rsidRPr="00CF6F27" w:rsidRDefault="00356AFB" w:rsidP="00CF6F27">
            <w:pPr>
              <w:spacing w:after="0" w:line="240" w:lineRule="auto"/>
              <w:rPr>
                <w:b/>
                <w:bCs/>
                <w:color w:val="FFFFFF" w:themeColor="background1"/>
                <w:szCs w:val="20"/>
                <w:lang w:eastAsia="en-GB"/>
              </w:rPr>
            </w:pPr>
            <w:r w:rsidRPr="00CF6F27">
              <w:rPr>
                <w:b/>
                <w:bCs/>
                <w:color w:val="FFFFFF" w:themeColor="background1"/>
                <w:szCs w:val="20"/>
              </w:rPr>
              <w:t>Area km</w:t>
            </w:r>
            <w:r w:rsidRPr="00CF6F27">
              <w:rPr>
                <w:b/>
                <w:bCs/>
                <w:color w:val="FFFFFF" w:themeColor="background1"/>
                <w:szCs w:val="20"/>
                <w:vertAlign w:val="superscript"/>
              </w:rPr>
              <w:t>2</w:t>
            </w:r>
          </w:p>
        </w:tc>
        <w:tc>
          <w:tcPr>
            <w:tcW w:w="1835" w:type="dxa"/>
            <w:shd w:val="clear" w:color="auto" w:fill="201547" w:themeFill="accent3"/>
            <w:vAlign w:val="center"/>
          </w:tcPr>
          <w:p w14:paraId="64F05722" w14:textId="77777777" w:rsidR="00356AFB" w:rsidRPr="00CF6F27" w:rsidRDefault="00356AFB" w:rsidP="00CF6F27">
            <w:pPr>
              <w:spacing w:after="0" w:line="240" w:lineRule="auto"/>
              <w:rPr>
                <w:b/>
                <w:bCs/>
                <w:color w:val="FFFFFF" w:themeColor="background1"/>
                <w:szCs w:val="20"/>
                <w:lang w:eastAsia="en-GB"/>
              </w:rPr>
            </w:pPr>
            <w:r w:rsidRPr="00CF6F27">
              <w:rPr>
                <w:b/>
                <w:bCs/>
                <w:color w:val="FFFFFF" w:themeColor="background1"/>
                <w:szCs w:val="20"/>
              </w:rPr>
              <w:t>Density (90% CI)</w:t>
            </w:r>
          </w:p>
        </w:tc>
      </w:tr>
      <w:tr w:rsidR="00437250" w:rsidRPr="00084608" w14:paraId="7C5FEEAE" w14:textId="77777777" w:rsidTr="00744DA7">
        <w:trPr>
          <w:trHeight w:val="320"/>
        </w:trPr>
        <w:tc>
          <w:tcPr>
            <w:tcW w:w="0" w:type="auto"/>
            <w:shd w:val="clear" w:color="auto" w:fill="FFFFFF" w:themeFill="background1"/>
            <w:noWrap/>
            <w:vAlign w:val="center"/>
          </w:tcPr>
          <w:p w14:paraId="1C60ECEC" w14:textId="6349E930" w:rsidR="00F20411" w:rsidRPr="00CF6F27" w:rsidRDefault="00F20411" w:rsidP="00CF6F27">
            <w:pPr>
              <w:pStyle w:val="Tablebodytext"/>
              <w:rPr>
                <w:b/>
                <w:bCs/>
                <w:lang w:eastAsia="en-GB"/>
              </w:rPr>
            </w:pPr>
            <w:r w:rsidRPr="00CF6F27">
              <w:rPr>
                <w:b/>
                <w:bCs/>
                <w:lang w:eastAsia="en-GB"/>
              </w:rPr>
              <w:t>Gippsland plain</w:t>
            </w:r>
            <w:r w:rsidR="00AF6EC4" w:rsidRPr="00CF6F27">
              <w:rPr>
                <w:b/>
                <w:bCs/>
                <w:lang w:eastAsia="en-GB"/>
              </w:rPr>
              <w:t>s</w:t>
            </w:r>
          </w:p>
        </w:tc>
        <w:tc>
          <w:tcPr>
            <w:tcW w:w="0" w:type="auto"/>
            <w:shd w:val="clear" w:color="auto" w:fill="FFFFFF" w:themeFill="background1"/>
            <w:noWrap/>
            <w:vAlign w:val="center"/>
          </w:tcPr>
          <w:p w14:paraId="4D6DD23B" w14:textId="2D5A755E" w:rsidR="00F20411" w:rsidRPr="00DB3A86" w:rsidRDefault="00F20411" w:rsidP="00CF6F27">
            <w:pPr>
              <w:pStyle w:val="Tablebodytext"/>
            </w:pPr>
            <w:r w:rsidRPr="00DB3A86">
              <w:t>2</w:t>
            </w:r>
            <w:r w:rsidR="00437250">
              <w:t>,</w:t>
            </w:r>
            <w:r w:rsidR="009B2D5F">
              <w:t>290</w:t>
            </w:r>
          </w:p>
        </w:tc>
        <w:tc>
          <w:tcPr>
            <w:tcW w:w="0" w:type="auto"/>
            <w:shd w:val="clear" w:color="auto" w:fill="FFFFFF" w:themeFill="background1"/>
            <w:noWrap/>
            <w:vAlign w:val="center"/>
          </w:tcPr>
          <w:p w14:paraId="0926F9A1" w14:textId="6765812A" w:rsidR="00F20411" w:rsidRPr="00DB3A86" w:rsidRDefault="00A02758" w:rsidP="00CF6F27">
            <w:pPr>
              <w:pStyle w:val="Tablebodytext"/>
            </w:pPr>
            <w:r>
              <w:t>4</w:t>
            </w:r>
            <w:r w:rsidR="00437250">
              <w:t>7</w:t>
            </w:r>
            <w:r w:rsidR="009B2D5F">
              <w:t>8</w:t>
            </w:r>
          </w:p>
        </w:tc>
        <w:tc>
          <w:tcPr>
            <w:tcW w:w="0" w:type="auto"/>
            <w:shd w:val="clear" w:color="auto" w:fill="FFFFFF" w:themeFill="background1"/>
            <w:noWrap/>
            <w:vAlign w:val="center"/>
          </w:tcPr>
          <w:p w14:paraId="374340F3" w14:textId="1B540DF7" w:rsidR="00F20411" w:rsidRPr="00DB3A86" w:rsidRDefault="00F20411" w:rsidP="00CF6F27">
            <w:pPr>
              <w:pStyle w:val="Tablebodytext"/>
            </w:pPr>
            <w:r w:rsidRPr="00DB3A86">
              <w:t>0.</w:t>
            </w:r>
            <w:r w:rsidR="00A02758">
              <w:t>2</w:t>
            </w:r>
            <w:r w:rsidR="00882C17">
              <w:t>1</w:t>
            </w:r>
          </w:p>
        </w:tc>
        <w:tc>
          <w:tcPr>
            <w:tcW w:w="0" w:type="auto"/>
            <w:shd w:val="clear" w:color="auto" w:fill="FFFFFF" w:themeFill="background1"/>
            <w:noWrap/>
            <w:vAlign w:val="center"/>
          </w:tcPr>
          <w:p w14:paraId="2A1F6B3E" w14:textId="579B892B" w:rsidR="00F20411" w:rsidRPr="00DB3A86" w:rsidRDefault="00F20411" w:rsidP="00CF6F27">
            <w:pPr>
              <w:pStyle w:val="Tablebodytext"/>
            </w:pPr>
            <w:r w:rsidRPr="00DB3A86">
              <w:t>1</w:t>
            </w:r>
            <w:r w:rsidR="00882C17">
              <w:t>4</w:t>
            </w:r>
            <w:r w:rsidR="009B2D5F">
              <w:t>50</w:t>
            </w:r>
          </w:p>
        </w:tc>
        <w:tc>
          <w:tcPr>
            <w:tcW w:w="0" w:type="auto"/>
            <w:shd w:val="clear" w:color="auto" w:fill="FFFFFF" w:themeFill="background1"/>
            <w:noWrap/>
            <w:vAlign w:val="center"/>
          </w:tcPr>
          <w:p w14:paraId="1261EF82" w14:textId="2346E7E0" w:rsidR="00F20411" w:rsidRPr="00DB3A86" w:rsidRDefault="00A02758" w:rsidP="00CF6F27">
            <w:pPr>
              <w:pStyle w:val="Tablebodytext"/>
            </w:pPr>
            <w:r>
              <w:t>3</w:t>
            </w:r>
            <w:r w:rsidR="00882C17">
              <w:t>33</w:t>
            </w:r>
            <w:r w:rsidR="009B2D5F">
              <w:t>1</w:t>
            </w:r>
          </w:p>
        </w:tc>
        <w:tc>
          <w:tcPr>
            <w:tcW w:w="1358" w:type="dxa"/>
            <w:shd w:val="clear" w:color="auto" w:fill="FFFFFF" w:themeFill="background1"/>
            <w:noWrap/>
            <w:vAlign w:val="center"/>
          </w:tcPr>
          <w:p w14:paraId="522E1ABA" w14:textId="78A2B50E" w:rsidR="00F20411" w:rsidRPr="00DB3A86" w:rsidRDefault="00882C17" w:rsidP="00CF6F27">
            <w:pPr>
              <w:pStyle w:val="Tablebodytext"/>
            </w:pPr>
            <w:r>
              <w:t>1,453</w:t>
            </w:r>
          </w:p>
        </w:tc>
        <w:tc>
          <w:tcPr>
            <w:tcW w:w="1835" w:type="dxa"/>
            <w:shd w:val="clear" w:color="auto" w:fill="FFFFFF" w:themeFill="background1"/>
            <w:vAlign w:val="center"/>
          </w:tcPr>
          <w:p w14:paraId="4DC43CDE" w14:textId="6825BC84" w:rsidR="00F20411" w:rsidRPr="00DB3A86" w:rsidRDefault="00882C17" w:rsidP="00CF6F27">
            <w:pPr>
              <w:pStyle w:val="Tablebodytext"/>
            </w:pPr>
            <w:r>
              <w:t>1.5</w:t>
            </w:r>
            <w:r w:rsidR="00437250">
              <w:t>9</w:t>
            </w:r>
            <w:r>
              <w:t xml:space="preserve"> (0.97, 2.29) </w:t>
            </w:r>
          </w:p>
        </w:tc>
      </w:tr>
      <w:tr w:rsidR="00437250" w:rsidRPr="00084608" w14:paraId="0C9EC9D9" w14:textId="77777777" w:rsidTr="00744DA7">
        <w:trPr>
          <w:trHeight w:val="320"/>
        </w:trPr>
        <w:tc>
          <w:tcPr>
            <w:tcW w:w="0" w:type="auto"/>
            <w:shd w:val="clear" w:color="auto" w:fill="FFFFFF" w:themeFill="background1"/>
            <w:noWrap/>
            <w:vAlign w:val="center"/>
          </w:tcPr>
          <w:p w14:paraId="588B2E97" w14:textId="5B91493E" w:rsidR="00F20411" w:rsidRPr="00CF6F27" w:rsidRDefault="009D6A97" w:rsidP="00CF6F27">
            <w:pPr>
              <w:pStyle w:val="Tablebodytext"/>
              <w:rPr>
                <w:b/>
                <w:bCs/>
                <w:lang w:eastAsia="en-GB"/>
              </w:rPr>
            </w:pPr>
            <w:r w:rsidRPr="00CF6F27">
              <w:rPr>
                <w:b/>
                <w:bCs/>
                <w:lang w:eastAsia="en-GB"/>
              </w:rPr>
              <w:t>Wilsons</w:t>
            </w:r>
            <w:r w:rsidR="00F20411" w:rsidRPr="00CF6F27">
              <w:rPr>
                <w:b/>
                <w:bCs/>
                <w:lang w:eastAsia="en-GB"/>
              </w:rPr>
              <w:t xml:space="preserve"> Promontory</w:t>
            </w:r>
          </w:p>
        </w:tc>
        <w:tc>
          <w:tcPr>
            <w:tcW w:w="0" w:type="auto"/>
            <w:shd w:val="clear" w:color="auto" w:fill="FFFFFF" w:themeFill="background1"/>
            <w:noWrap/>
            <w:vAlign w:val="center"/>
          </w:tcPr>
          <w:p w14:paraId="6E874825" w14:textId="550113EE" w:rsidR="00F20411" w:rsidRPr="00DB3A86" w:rsidRDefault="00F20411" w:rsidP="00CF6F27">
            <w:pPr>
              <w:pStyle w:val="Tablebodytext"/>
            </w:pPr>
            <w:r w:rsidRPr="00DB3A86">
              <w:t>1</w:t>
            </w:r>
            <w:r w:rsidR="00437250">
              <w:t>,6</w:t>
            </w:r>
            <w:r w:rsidR="009B2D5F">
              <w:t>70</w:t>
            </w:r>
          </w:p>
        </w:tc>
        <w:tc>
          <w:tcPr>
            <w:tcW w:w="0" w:type="auto"/>
            <w:shd w:val="clear" w:color="auto" w:fill="FFFFFF" w:themeFill="background1"/>
            <w:noWrap/>
            <w:vAlign w:val="center"/>
          </w:tcPr>
          <w:p w14:paraId="56E7A5DB" w14:textId="2B32340D" w:rsidR="00F20411" w:rsidRPr="00DB3A86" w:rsidRDefault="00437250" w:rsidP="00CF6F27">
            <w:pPr>
              <w:pStyle w:val="Tablebodytext"/>
            </w:pPr>
            <w:r>
              <w:t>66</w:t>
            </w:r>
            <w:r w:rsidR="009B2D5F">
              <w:t>1</w:t>
            </w:r>
          </w:p>
        </w:tc>
        <w:tc>
          <w:tcPr>
            <w:tcW w:w="0" w:type="auto"/>
            <w:shd w:val="clear" w:color="auto" w:fill="FFFFFF" w:themeFill="background1"/>
            <w:noWrap/>
            <w:vAlign w:val="center"/>
          </w:tcPr>
          <w:p w14:paraId="0FD2AA7D" w14:textId="4503CF93" w:rsidR="00F20411" w:rsidRPr="00DB3A86" w:rsidRDefault="00A02758" w:rsidP="00CF6F27">
            <w:pPr>
              <w:pStyle w:val="Tablebodytext"/>
            </w:pPr>
            <w:r>
              <w:t>0.</w:t>
            </w:r>
            <w:r w:rsidR="009B2D5F">
              <w:t>40</w:t>
            </w:r>
          </w:p>
        </w:tc>
        <w:tc>
          <w:tcPr>
            <w:tcW w:w="0" w:type="auto"/>
            <w:shd w:val="clear" w:color="auto" w:fill="FFFFFF" w:themeFill="background1"/>
            <w:noWrap/>
            <w:vAlign w:val="center"/>
          </w:tcPr>
          <w:p w14:paraId="1FE32E6A" w14:textId="671E3CD9" w:rsidR="00F20411" w:rsidRPr="00DB3A86" w:rsidRDefault="00A02758" w:rsidP="00CF6F27">
            <w:pPr>
              <w:pStyle w:val="Tablebodytext"/>
            </w:pPr>
            <w:r>
              <w:t>4</w:t>
            </w:r>
            <w:r w:rsidR="009B2D5F">
              <w:t>80</w:t>
            </w:r>
          </w:p>
        </w:tc>
        <w:tc>
          <w:tcPr>
            <w:tcW w:w="0" w:type="auto"/>
            <w:shd w:val="clear" w:color="auto" w:fill="FFFFFF" w:themeFill="background1"/>
            <w:noWrap/>
            <w:vAlign w:val="center"/>
          </w:tcPr>
          <w:p w14:paraId="69786A67" w14:textId="0CAD350E" w:rsidR="00F20411" w:rsidRPr="00DB3A86" w:rsidRDefault="00437250" w:rsidP="00CF6F27">
            <w:pPr>
              <w:pStyle w:val="Tablebodytext"/>
            </w:pPr>
            <w:r>
              <w:t>29</w:t>
            </w:r>
            <w:r w:rsidR="009B2D5F">
              <w:t>75</w:t>
            </w:r>
          </w:p>
        </w:tc>
        <w:tc>
          <w:tcPr>
            <w:tcW w:w="1358" w:type="dxa"/>
            <w:shd w:val="clear" w:color="auto" w:fill="FFFFFF" w:themeFill="background1"/>
            <w:noWrap/>
            <w:vAlign w:val="center"/>
          </w:tcPr>
          <w:p w14:paraId="4B96DFB6" w14:textId="5997807E" w:rsidR="00F20411" w:rsidRPr="00DB3A86" w:rsidRDefault="004553CC" w:rsidP="00CF6F27">
            <w:pPr>
              <w:pStyle w:val="Tablebodytext"/>
            </w:pPr>
            <w:r w:rsidRPr="00DB3A86">
              <w:t>41</w:t>
            </w:r>
            <w:r w:rsidR="00882C17">
              <w:t>4</w:t>
            </w:r>
          </w:p>
        </w:tc>
        <w:tc>
          <w:tcPr>
            <w:tcW w:w="1835" w:type="dxa"/>
            <w:shd w:val="clear" w:color="auto" w:fill="FFFFFF" w:themeFill="background1"/>
            <w:vAlign w:val="center"/>
          </w:tcPr>
          <w:p w14:paraId="76113157" w14:textId="1383B70F" w:rsidR="00F20411" w:rsidRPr="00DB3A86" w:rsidRDefault="00882C17" w:rsidP="00CF6F27">
            <w:pPr>
              <w:pStyle w:val="Tablebodytext"/>
            </w:pPr>
            <w:r>
              <w:t>4.</w:t>
            </w:r>
            <w:r w:rsidR="00437250">
              <w:t>06</w:t>
            </w:r>
            <w:r>
              <w:t xml:space="preserve"> (1.</w:t>
            </w:r>
            <w:r w:rsidR="00437250">
              <w:t>09</w:t>
            </w:r>
            <w:r>
              <w:t>, 7.</w:t>
            </w:r>
            <w:r w:rsidR="00437250">
              <w:t>20</w:t>
            </w:r>
            <w:r>
              <w:t>)</w:t>
            </w:r>
          </w:p>
        </w:tc>
      </w:tr>
      <w:tr w:rsidR="00437250" w:rsidRPr="00084608" w14:paraId="1B36E87D" w14:textId="77777777" w:rsidTr="00744DA7">
        <w:trPr>
          <w:trHeight w:val="320"/>
        </w:trPr>
        <w:tc>
          <w:tcPr>
            <w:tcW w:w="0" w:type="auto"/>
            <w:shd w:val="clear" w:color="auto" w:fill="FFFFFF" w:themeFill="background1"/>
            <w:noWrap/>
            <w:vAlign w:val="center"/>
            <w:hideMark/>
          </w:tcPr>
          <w:p w14:paraId="48A3F8D1" w14:textId="2D54CF9A" w:rsidR="00356AFB" w:rsidRPr="00CF6F27" w:rsidRDefault="00F20411" w:rsidP="00CF6F27">
            <w:pPr>
              <w:pStyle w:val="Tablebodytext"/>
              <w:rPr>
                <w:b/>
                <w:bCs/>
                <w:lang w:eastAsia="en-GB"/>
              </w:rPr>
            </w:pPr>
            <w:r w:rsidRPr="00CF6F27">
              <w:rPr>
                <w:b/>
                <w:bCs/>
                <w:lang w:eastAsia="en-GB"/>
              </w:rPr>
              <w:t>Total</w:t>
            </w:r>
          </w:p>
        </w:tc>
        <w:tc>
          <w:tcPr>
            <w:tcW w:w="0" w:type="auto"/>
            <w:shd w:val="clear" w:color="auto" w:fill="FFFFFF" w:themeFill="background1"/>
            <w:noWrap/>
            <w:vAlign w:val="center"/>
            <w:hideMark/>
          </w:tcPr>
          <w:p w14:paraId="558D499C" w14:textId="3779B521" w:rsidR="00356AFB" w:rsidRPr="00DB3A86" w:rsidRDefault="00356AFB" w:rsidP="00CF6F27">
            <w:pPr>
              <w:pStyle w:val="Tablebodytext"/>
              <w:rPr>
                <w:lang w:eastAsia="en-GB"/>
              </w:rPr>
            </w:pPr>
            <w:r w:rsidRPr="00DB3A86">
              <w:t>4,</w:t>
            </w:r>
            <w:r w:rsidR="009B2D5F">
              <w:t>252</w:t>
            </w:r>
          </w:p>
        </w:tc>
        <w:tc>
          <w:tcPr>
            <w:tcW w:w="0" w:type="auto"/>
            <w:shd w:val="clear" w:color="auto" w:fill="FFFFFF" w:themeFill="background1"/>
            <w:noWrap/>
            <w:vAlign w:val="center"/>
            <w:hideMark/>
          </w:tcPr>
          <w:p w14:paraId="284DBDCA" w14:textId="4FAD22EB" w:rsidR="00356AFB" w:rsidRPr="00DB3A86" w:rsidRDefault="00A02758" w:rsidP="00CF6F27">
            <w:pPr>
              <w:pStyle w:val="Tablebodytext"/>
              <w:rPr>
                <w:lang w:eastAsia="en-GB"/>
              </w:rPr>
            </w:pPr>
            <w:r>
              <w:t>1</w:t>
            </w:r>
            <w:r w:rsidR="00437250">
              <w:t>,</w:t>
            </w:r>
            <w:r w:rsidR="009B2D5F">
              <w:t>035</w:t>
            </w:r>
          </w:p>
        </w:tc>
        <w:tc>
          <w:tcPr>
            <w:tcW w:w="0" w:type="auto"/>
            <w:shd w:val="clear" w:color="auto" w:fill="FFFFFF" w:themeFill="background1"/>
            <w:noWrap/>
            <w:vAlign w:val="center"/>
            <w:hideMark/>
          </w:tcPr>
          <w:p w14:paraId="4976B93C" w14:textId="1409CAEF" w:rsidR="00356AFB" w:rsidRPr="00DB3A86" w:rsidRDefault="00CF72B5" w:rsidP="00CF6F27">
            <w:pPr>
              <w:pStyle w:val="Tablebodytext"/>
              <w:rPr>
                <w:lang w:eastAsia="en-GB"/>
              </w:rPr>
            </w:pPr>
            <w:r w:rsidRPr="00DB3A86">
              <w:t>0.</w:t>
            </w:r>
            <w:r w:rsidR="00A02758">
              <w:t>2</w:t>
            </w:r>
            <w:r w:rsidR="009B2D5F">
              <w:t>4</w:t>
            </w:r>
          </w:p>
        </w:tc>
        <w:tc>
          <w:tcPr>
            <w:tcW w:w="0" w:type="auto"/>
            <w:shd w:val="clear" w:color="auto" w:fill="FFFFFF" w:themeFill="background1"/>
            <w:noWrap/>
            <w:vAlign w:val="center"/>
            <w:hideMark/>
          </w:tcPr>
          <w:p w14:paraId="6AAD1E3E" w14:textId="69E615CC" w:rsidR="00356AFB" w:rsidRPr="00DB3A86" w:rsidRDefault="00356AFB" w:rsidP="00CF6F27">
            <w:pPr>
              <w:pStyle w:val="Tablebodytext"/>
              <w:rPr>
                <w:lang w:eastAsia="en-GB"/>
              </w:rPr>
            </w:pPr>
            <w:r w:rsidRPr="00DB3A86">
              <w:t>2,</w:t>
            </w:r>
            <w:r w:rsidR="009B2D5F">
              <w:t>571</w:t>
            </w:r>
          </w:p>
        </w:tc>
        <w:tc>
          <w:tcPr>
            <w:tcW w:w="0" w:type="auto"/>
            <w:shd w:val="clear" w:color="auto" w:fill="FFFFFF" w:themeFill="background1"/>
            <w:noWrap/>
            <w:vAlign w:val="center"/>
            <w:hideMark/>
          </w:tcPr>
          <w:p w14:paraId="0E6E1C80" w14:textId="5E37999A" w:rsidR="00356AFB" w:rsidRPr="00DB3A86" w:rsidRDefault="00A02758" w:rsidP="00CF6F27">
            <w:pPr>
              <w:pStyle w:val="Tablebodytext"/>
              <w:rPr>
                <w:lang w:eastAsia="en-GB"/>
              </w:rPr>
            </w:pPr>
            <w:r>
              <w:t>6</w:t>
            </w:r>
            <w:r w:rsidR="009B2D5F">
              <w:t>490</w:t>
            </w:r>
          </w:p>
        </w:tc>
        <w:tc>
          <w:tcPr>
            <w:tcW w:w="1358" w:type="dxa"/>
            <w:shd w:val="clear" w:color="auto" w:fill="FFFFFF" w:themeFill="background1"/>
            <w:noWrap/>
            <w:vAlign w:val="center"/>
            <w:hideMark/>
          </w:tcPr>
          <w:p w14:paraId="31480429" w14:textId="77777777" w:rsidR="00356AFB" w:rsidRPr="00DB3A86" w:rsidRDefault="00356AFB" w:rsidP="00CF6F27">
            <w:pPr>
              <w:pStyle w:val="Tablebodytext"/>
              <w:rPr>
                <w:lang w:eastAsia="en-GB"/>
              </w:rPr>
            </w:pPr>
            <w:r w:rsidRPr="00DB3A86">
              <w:t>25,211</w:t>
            </w:r>
          </w:p>
        </w:tc>
        <w:tc>
          <w:tcPr>
            <w:tcW w:w="1835" w:type="dxa"/>
            <w:shd w:val="clear" w:color="auto" w:fill="FFFFFF" w:themeFill="background1"/>
            <w:vAlign w:val="center"/>
          </w:tcPr>
          <w:p w14:paraId="32D4726F" w14:textId="6154288A" w:rsidR="00356AFB" w:rsidRPr="00DB3A86" w:rsidRDefault="00356AFB" w:rsidP="00CF6F27">
            <w:pPr>
              <w:pStyle w:val="Tablebodytext"/>
            </w:pPr>
            <w:r w:rsidRPr="00DB3A86">
              <w:t>0.17 (0.</w:t>
            </w:r>
            <w:r w:rsidR="00882C17">
              <w:t>10</w:t>
            </w:r>
            <w:r w:rsidRPr="00DB3A86">
              <w:t>, 0.</w:t>
            </w:r>
            <w:r w:rsidR="00882C17">
              <w:t>26</w:t>
            </w:r>
            <w:r w:rsidRPr="00DB3A86">
              <w:t>)</w:t>
            </w:r>
          </w:p>
        </w:tc>
      </w:tr>
    </w:tbl>
    <w:p w14:paraId="2481C6EC" w14:textId="77777777" w:rsidR="00356AFB" w:rsidRDefault="00356AFB" w:rsidP="00356AFB"/>
    <w:p w14:paraId="6CBDA177" w14:textId="77777777" w:rsidR="00356AFB" w:rsidRDefault="00356AFB" w:rsidP="00356AFB">
      <w:pPr>
        <w:jc w:val="both"/>
      </w:pPr>
    </w:p>
    <w:p w14:paraId="66A61FC3" w14:textId="77777777" w:rsidR="00277599" w:rsidRDefault="00277599" w:rsidP="00B9786F">
      <w:pPr>
        <w:sectPr w:rsidR="00277599" w:rsidSect="00CF6AE6">
          <w:footerReference w:type="even" r:id="rId50"/>
          <w:footerReference w:type="default" r:id="rId51"/>
          <w:footerReference w:type="first" r:id="rId52"/>
          <w:pgSz w:w="11900" w:h="16840" w:code="9"/>
          <w:pgMar w:top="1134" w:right="1134" w:bottom="1134" w:left="1134" w:header="709" w:footer="567" w:gutter="0"/>
          <w:cols w:space="708"/>
          <w:formProt w:val="0"/>
          <w:titlePg/>
          <w:docGrid w:linePitch="360"/>
        </w:sectPr>
      </w:pPr>
    </w:p>
    <w:p w14:paraId="26D8E88A" w14:textId="7F46A4F5" w:rsidR="00B9786F" w:rsidRDefault="00A02758" w:rsidP="00B9786F">
      <w:r>
        <w:rPr>
          <w:noProof/>
        </w:rPr>
        <w:lastRenderedPageBreak/>
        <w:drawing>
          <wp:inline distT="0" distB="0" distL="0" distR="0" wp14:anchorId="54335386" wp14:editId="2FA75108">
            <wp:extent cx="9475906" cy="5753819"/>
            <wp:effectExtent l="0" t="0" r="0" b="0"/>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pic:cNvPicPr/>
                  </pic:nvPicPr>
                  <pic:blipFill rotWithShape="1">
                    <a:blip r:embed="rId53"/>
                    <a:srcRect t="3987" b="4914"/>
                    <a:stretch/>
                  </pic:blipFill>
                  <pic:spPr bwMode="auto">
                    <a:xfrm>
                      <a:off x="0" y="0"/>
                      <a:ext cx="9486375" cy="5760176"/>
                    </a:xfrm>
                    <a:prstGeom prst="rect">
                      <a:avLst/>
                    </a:prstGeom>
                    <a:ln>
                      <a:noFill/>
                    </a:ln>
                    <a:extLst>
                      <a:ext uri="{53640926-AAD7-44D8-BBD7-CCE9431645EC}">
                        <a14:shadowObscured xmlns:a14="http://schemas.microsoft.com/office/drawing/2010/main"/>
                      </a:ext>
                    </a:extLst>
                  </pic:spPr>
                </pic:pic>
              </a:graphicData>
            </a:graphic>
          </wp:inline>
        </w:drawing>
      </w:r>
    </w:p>
    <w:p w14:paraId="0E1D7B4C" w14:textId="6FB3AD7B" w:rsidR="00277599" w:rsidRDefault="00D15CEC" w:rsidP="00036ACD">
      <w:pPr>
        <w:pStyle w:val="Caption-Figure"/>
        <w:sectPr w:rsidR="00277599" w:rsidSect="00277599">
          <w:pgSz w:w="16840" w:h="11900" w:orient="landscape" w:code="9"/>
          <w:pgMar w:top="1134" w:right="1134" w:bottom="1134" w:left="1134" w:header="709" w:footer="567" w:gutter="0"/>
          <w:cols w:space="708"/>
          <w:formProt w:val="0"/>
          <w:titlePg/>
          <w:docGrid w:linePitch="360"/>
        </w:sectPr>
      </w:pPr>
      <w:bookmarkStart w:id="76" w:name="_Toc156808460"/>
      <w:bookmarkStart w:id="77" w:name="_Toc148443408"/>
      <w:r>
        <w:t xml:space="preserve">Figure </w:t>
      </w:r>
      <w:r w:rsidR="00286514">
        <w:t>5</w:t>
      </w:r>
      <w:r>
        <w:t xml:space="preserve">. </w:t>
      </w:r>
      <w:r w:rsidR="00277599" w:rsidRPr="00DB2612">
        <w:t xml:space="preserve">Distribution of </w:t>
      </w:r>
      <w:r w:rsidR="00627454">
        <w:t>Hog deer</w:t>
      </w:r>
      <w:r w:rsidR="00277599" w:rsidRPr="00DB2612">
        <w:t xml:space="preserve"> density (deer/km</w:t>
      </w:r>
      <w:r w:rsidR="00277599" w:rsidRPr="00277599">
        <w:rPr>
          <w:vertAlign w:val="superscript"/>
        </w:rPr>
        <w:t>2</w:t>
      </w:r>
      <w:r w:rsidR="00277599" w:rsidRPr="00DB2612">
        <w:t xml:space="preserve">) </w:t>
      </w:r>
      <w:r w:rsidR="00277599">
        <w:t>on public land w</w:t>
      </w:r>
      <w:r w:rsidR="00277599" w:rsidRPr="00DB2612">
        <w:t xml:space="preserve">ithin </w:t>
      </w:r>
      <w:r w:rsidR="00277599">
        <w:t>the Gippsland region.</w:t>
      </w:r>
      <w:bookmarkEnd w:id="76"/>
      <w:r>
        <w:t xml:space="preserve"> </w:t>
      </w:r>
    </w:p>
    <w:p w14:paraId="38579CCB" w14:textId="3D5E2451" w:rsidR="005F13F7" w:rsidRDefault="00B367BA" w:rsidP="00B65B32">
      <w:pPr>
        <w:pStyle w:val="Heading3-Numbered"/>
      </w:pPr>
      <w:bookmarkStart w:id="78" w:name="_Toc156808434"/>
      <w:bookmarkEnd w:id="77"/>
      <w:r>
        <w:lastRenderedPageBreak/>
        <w:t>Hog deer d</w:t>
      </w:r>
      <w:r w:rsidR="005F13F7">
        <w:t>istribution</w:t>
      </w:r>
      <w:bookmarkEnd w:id="78"/>
    </w:p>
    <w:p w14:paraId="1426E8BF" w14:textId="4A72E2F3" w:rsidR="005F13F7" w:rsidRDefault="005F13F7" w:rsidP="005F13F7">
      <w:r w:rsidRPr="009F25E5">
        <w:t xml:space="preserve">We obtained a threshold distribution based on the </w:t>
      </w:r>
      <w:r>
        <w:t xml:space="preserve">predicted </w:t>
      </w:r>
      <w:r w:rsidRPr="009F25E5">
        <w:t>mean abundance values for each grid cell. Our estimate</w:t>
      </w:r>
      <w:r>
        <w:t xml:space="preserve"> of the distribution of </w:t>
      </w:r>
      <w:r w:rsidR="00627454">
        <w:t>Hog deer</w:t>
      </w:r>
      <w:r w:rsidRPr="009F25E5">
        <w:t xml:space="preserve"> suggest</w:t>
      </w:r>
      <w:r>
        <w:t xml:space="preserve">ed a </w:t>
      </w:r>
      <w:r w:rsidR="00627454">
        <w:t>Hog deer</w:t>
      </w:r>
      <w:r>
        <w:t xml:space="preserve"> </w:t>
      </w:r>
      <w:r w:rsidRPr="009F25E5">
        <w:t xml:space="preserve">range </w:t>
      </w:r>
      <w:r>
        <w:t>of 1</w:t>
      </w:r>
      <w:r w:rsidRPr="009F25E5">
        <w:t>,</w:t>
      </w:r>
      <w:r>
        <w:t>836 </w:t>
      </w:r>
      <w:r w:rsidRPr="009F25E5">
        <w:t>km</w:t>
      </w:r>
      <w:r w:rsidRPr="009F25E5">
        <w:rPr>
          <w:vertAlign w:val="superscript"/>
        </w:rPr>
        <w:t>2</w:t>
      </w:r>
      <w:r w:rsidRPr="009F25E5">
        <w:t> [95% CI: 1,</w:t>
      </w:r>
      <w:r>
        <w:t>610</w:t>
      </w:r>
      <w:r w:rsidR="00257A28">
        <w:t>–</w:t>
      </w:r>
      <w:r w:rsidRPr="009F25E5">
        <w:t>2,</w:t>
      </w:r>
      <w:r>
        <w:t>187</w:t>
      </w:r>
      <w:r w:rsidRPr="009F25E5">
        <w:t>]</w:t>
      </w:r>
      <w:r>
        <w:t xml:space="preserve"> across public land in the Gippsland region (Figure 6)</w:t>
      </w:r>
      <w:r w:rsidR="0062466F">
        <w:t xml:space="preserve">. </w:t>
      </w:r>
      <w:r>
        <w:t xml:space="preserve">This is slightly larger than the area of the </w:t>
      </w:r>
      <w:r w:rsidR="00627454">
        <w:t>Hog deer</w:t>
      </w:r>
      <w:r>
        <w:t xml:space="preserve"> breeding range examined by Ramsey </w:t>
      </w:r>
      <w:r w:rsidRPr="00CF6F27">
        <w:t>et al</w:t>
      </w:r>
      <w:r w:rsidRPr="004D3042">
        <w:t>.</w:t>
      </w:r>
      <w:r>
        <w:t xml:space="preserve"> (2019).</w:t>
      </w:r>
    </w:p>
    <w:p w14:paraId="5E1D4DD0" w14:textId="77777777" w:rsidR="001B0B8A" w:rsidRPr="00B9786F" w:rsidRDefault="001B0B8A" w:rsidP="00B9786F"/>
    <w:p w14:paraId="7899CC64" w14:textId="29F15121" w:rsidR="001B7F1C" w:rsidRDefault="00C51956" w:rsidP="00FB5237">
      <w:r>
        <w:rPr>
          <w:noProof/>
        </w:rPr>
        <w:drawing>
          <wp:inline distT="0" distB="0" distL="0" distR="0" wp14:anchorId="29C226FF" wp14:editId="4CEC0D89">
            <wp:extent cx="6116320" cy="4077335"/>
            <wp:effectExtent l="0" t="0" r="0" b="0"/>
            <wp:docPr id="32" name="Picture 32" descr="A map of a triangle with a map of land&#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 name="Picture 32" descr="A map of a triangle with a map of land&#10;&#10;Description automatically generated with medium confidence"/>
                    <pic:cNvPicPr/>
                  </pic:nvPicPr>
                  <pic:blipFill>
                    <a:blip r:embed="rId54"/>
                    <a:stretch>
                      <a:fillRect/>
                    </a:stretch>
                  </pic:blipFill>
                  <pic:spPr>
                    <a:xfrm>
                      <a:off x="0" y="0"/>
                      <a:ext cx="6116320" cy="4077335"/>
                    </a:xfrm>
                    <a:prstGeom prst="rect">
                      <a:avLst/>
                    </a:prstGeom>
                  </pic:spPr>
                </pic:pic>
              </a:graphicData>
            </a:graphic>
          </wp:inline>
        </w:drawing>
      </w:r>
    </w:p>
    <w:p w14:paraId="496DCFA0" w14:textId="2ECEDA10" w:rsidR="00286514" w:rsidRDefault="00286514" w:rsidP="00036ACD">
      <w:pPr>
        <w:pStyle w:val="Caption-Figure"/>
      </w:pPr>
      <w:bookmarkStart w:id="79" w:name="_Toc156808461"/>
      <w:r>
        <w:t>Figure 6</w:t>
      </w:r>
      <w:r w:rsidR="0062466F">
        <w:t xml:space="preserve">. </w:t>
      </w:r>
      <w:r>
        <w:t xml:space="preserve">Estimate of the occupied range for </w:t>
      </w:r>
      <w:r w:rsidR="00627454">
        <w:t>Hog deer</w:t>
      </w:r>
      <w:r>
        <w:t xml:space="preserve"> within the Gippsland region of Victoria. LCI</w:t>
      </w:r>
      <w:r w:rsidR="004D3042">
        <w:t xml:space="preserve"> and </w:t>
      </w:r>
      <w:r>
        <w:t xml:space="preserve">UCI refer to the bootstrapped 90% confidence intervals </w:t>
      </w:r>
      <w:r w:rsidR="00257A28">
        <w:t xml:space="preserve">(CI) </w:t>
      </w:r>
      <w:r>
        <w:t>for the predicted range that minimised false positive and negative rates.</w:t>
      </w:r>
      <w:bookmarkEnd w:id="79"/>
      <w:r>
        <w:t xml:space="preserve"> </w:t>
      </w:r>
    </w:p>
    <w:p w14:paraId="1D056E60" w14:textId="77777777" w:rsidR="00286514" w:rsidRPr="00286514" w:rsidRDefault="00286514" w:rsidP="00286514"/>
    <w:p w14:paraId="4A600707" w14:textId="33BBA86D" w:rsidR="005F13F7" w:rsidRDefault="005F13F7">
      <w:r>
        <w:br w:type="page"/>
      </w:r>
    </w:p>
    <w:p w14:paraId="3FE1B0CC" w14:textId="028ABC2A" w:rsidR="001B7F1C" w:rsidRDefault="001B7F1C" w:rsidP="00CF6F27">
      <w:pPr>
        <w:pStyle w:val="Heading2-Numbered"/>
      </w:pPr>
      <w:bookmarkStart w:id="80" w:name="_Toc18570952"/>
      <w:bookmarkStart w:id="81" w:name="_Toc23512052"/>
      <w:bookmarkStart w:id="82" w:name="_Toc156808435"/>
      <w:r>
        <w:lastRenderedPageBreak/>
        <w:t>Population genetics</w:t>
      </w:r>
      <w:bookmarkEnd w:id="80"/>
      <w:r>
        <w:t xml:space="preserve"> of </w:t>
      </w:r>
      <w:bookmarkEnd w:id="81"/>
      <w:r w:rsidR="00627454">
        <w:t>Hog deer</w:t>
      </w:r>
      <w:bookmarkEnd w:id="82"/>
    </w:p>
    <w:p w14:paraId="3685455F" w14:textId="4FC10CB6" w:rsidR="00784873" w:rsidRPr="00DA12F5" w:rsidRDefault="00784873" w:rsidP="00B65B32">
      <w:pPr>
        <w:pStyle w:val="Heading3-Numbered"/>
      </w:pPr>
      <w:bookmarkStart w:id="83" w:name="_Toc126693771"/>
      <w:bookmarkStart w:id="84" w:name="_Toc156808436"/>
      <w:r w:rsidRPr="00DA12F5">
        <w:t xml:space="preserve">Sample </w:t>
      </w:r>
      <w:r w:rsidR="004D3042">
        <w:t>c</w:t>
      </w:r>
      <w:r w:rsidRPr="00DA12F5">
        <w:t xml:space="preserve">ollection and </w:t>
      </w:r>
      <w:r w:rsidR="004D3042">
        <w:t>g</w:t>
      </w:r>
      <w:r w:rsidRPr="00DA12F5">
        <w:t>enotyping</w:t>
      </w:r>
      <w:bookmarkEnd w:id="83"/>
      <w:bookmarkEnd w:id="84"/>
    </w:p>
    <w:p w14:paraId="65ED7C86" w14:textId="737D01F5" w:rsidR="003F671A" w:rsidRDefault="00784873" w:rsidP="003F671A">
      <w:pPr>
        <w:rPr>
          <w:lang w:val="en-GB"/>
        </w:rPr>
      </w:pPr>
      <w:r w:rsidRPr="0055065B">
        <w:rPr>
          <w:lang w:val="en-GB"/>
        </w:rPr>
        <w:t xml:space="preserve">After </w:t>
      </w:r>
      <w:r w:rsidR="003F671A" w:rsidRPr="0055065B">
        <w:rPr>
          <w:lang w:val="en-GB"/>
        </w:rPr>
        <w:t>filtering, our dataset consisted of 6</w:t>
      </w:r>
      <w:r w:rsidR="00CB3423">
        <w:rPr>
          <w:lang w:val="en-GB"/>
        </w:rPr>
        <w:t>,</w:t>
      </w:r>
      <w:r w:rsidR="003F671A" w:rsidRPr="0055065B">
        <w:rPr>
          <w:lang w:val="en-GB"/>
        </w:rPr>
        <w:t xml:space="preserve">277 SNPs from 276 individuals. </w:t>
      </w:r>
      <w:r w:rsidR="003F671A">
        <w:rPr>
          <w:lang w:val="en-GB"/>
        </w:rPr>
        <w:t>This include</w:t>
      </w:r>
      <w:r w:rsidR="00DB2652">
        <w:rPr>
          <w:lang w:val="en-GB"/>
        </w:rPr>
        <w:t>d</w:t>
      </w:r>
      <w:r w:rsidR="003F671A">
        <w:rPr>
          <w:lang w:val="en-GB"/>
        </w:rPr>
        <w:t xml:space="preserve"> 91 samples genotyped in 2018 and 185 samples genotyped in 2023. We successfully genotyped 111 samples from </w:t>
      </w:r>
      <w:r w:rsidR="009D6A97">
        <w:rPr>
          <w:lang w:val="en-GB"/>
        </w:rPr>
        <w:t>Wilson</w:t>
      </w:r>
      <w:r w:rsidR="003F671A">
        <w:rPr>
          <w:lang w:val="en-GB"/>
        </w:rPr>
        <w:t>s Prom</w:t>
      </w:r>
      <w:r w:rsidR="004D3042">
        <w:rPr>
          <w:lang w:val="en-GB"/>
        </w:rPr>
        <w:t>ontory</w:t>
      </w:r>
      <w:r w:rsidR="003F671A">
        <w:rPr>
          <w:lang w:val="en-GB"/>
        </w:rPr>
        <w:t xml:space="preserve">, 14 samples from Snake Island, 12 samples from Sunday Island, and 129 samples from across the </w:t>
      </w:r>
      <w:proofErr w:type="gramStart"/>
      <w:r w:rsidR="00EB15FE">
        <w:rPr>
          <w:lang w:val="en-GB"/>
        </w:rPr>
        <w:t>Mainland</w:t>
      </w:r>
      <w:proofErr w:type="gramEnd"/>
      <w:r w:rsidR="0092423B">
        <w:rPr>
          <w:lang w:val="en-GB"/>
        </w:rPr>
        <w:t xml:space="preserve"> (Figure 7)</w:t>
      </w:r>
      <w:r w:rsidR="003F671A">
        <w:rPr>
          <w:lang w:val="en-GB"/>
        </w:rPr>
        <w:t xml:space="preserve">. A further 10 samples did not have recorded locations and </w:t>
      </w:r>
      <w:r w:rsidR="004D3042">
        <w:rPr>
          <w:lang w:val="en-GB"/>
        </w:rPr>
        <w:t>wer</w:t>
      </w:r>
      <w:r w:rsidR="003F671A">
        <w:rPr>
          <w:lang w:val="en-GB"/>
        </w:rPr>
        <w:t xml:space="preserve">e </w:t>
      </w:r>
      <w:r w:rsidR="004D3042">
        <w:rPr>
          <w:lang w:val="en-GB"/>
        </w:rPr>
        <w:t xml:space="preserve">therefore </w:t>
      </w:r>
      <w:r w:rsidR="003F671A">
        <w:rPr>
          <w:lang w:val="en-GB"/>
        </w:rPr>
        <w:t>excluded from analyses of dispersal and genetic diversity</w:t>
      </w:r>
      <w:r w:rsidR="0062466F">
        <w:rPr>
          <w:lang w:val="en-GB"/>
        </w:rPr>
        <w:t xml:space="preserve">. </w:t>
      </w:r>
      <w:r w:rsidR="003F671A">
        <w:rPr>
          <w:lang w:val="en-GB"/>
        </w:rPr>
        <w:t xml:space="preserve">Sample locations were recorded as the closest geographical feature (town, reserve or check station), and are </w:t>
      </w:r>
      <w:r w:rsidR="004D3042">
        <w:rPr>
          <w:lang w:val="en-GB"/>
        </w:rPr>
        <w:t xml:space="preserve">consequently </w:t>
      </w:r>
      <w:r w:rsidR="003F671A">
        <w:rPr>
          <w:lang w:val="en-GB"/>
        </w:rPr>
        <w:t xml:space="preserve">only indicative of the general area. Of the 276 successfully genotyped individuals, </w:t>
      </w:r>
      <w:r w:rsidR="004D3042">
        <w:rPr>
          <w:lang w:val="en-GB"/>
        </w:rPr>
        <w:t>six</w:t>
      </w:r>
      <w:r w:rsidR="003F671A">
        <w:rPr>
          <w:lang w:val="en-GB"/>
        </w:rPr>
        <w:t xml:space="preserve"> were recorded as juveniles (&lt;</w:t>
      </w:r>
      <w:r w:rsidR="00FB1501">
        <w:rPr>
          <w:lang w:val="en-GB"/>
        </w:rPr>
        <w:t> </w:t>
      </w:r>
      <w:r w:rsidR="003F671A">
        <w:rPr>
          <w:lang w:val="en-GB"/>
        </w:rPr>
        <w:t>1.5 years), 104 were adults and 166 did not have age data recorded. We expect</w:t>
      </w:r>
      <w:r w:rsidR="004D3042">
        <w:rPr>
          <w:lang w:val="en-GB"/>
        </w:rPr>
        <w:t>ed</w:t>
      </w:r>
      <w:r w:rsidR="003F671A">
        <w:rPr>
          <w:lang w:val="en-GB"/>
        </w:rPr>
        <w:t xml:space="preserve"> most Mainland, Snake Island and Sunday Island individuals to be adults as recreational shooters typically avoid young deer. All deer sampled from </w:t>
      </w:r>
      <w:r w:rsidR="009D6A97">
        <w:rPr>
          <w:lang w:val="en-GB"/>
        </w:rPr>
        <w:t>Wilson</w:t>
      </w:r>
      <w:r w:rsidR="003F671A">
        <w:rPr>
          <w:lang w:val="en-GB"/>
        </w:rPr>
        <w:t>s Prom</w:t>
      </w:r>
      <w:r w:rsidR="004D3042">
        <w:rPr>
          <w:lang w:val="en-GB"/>
        </w:rPr>
        <w:t>ontory</w:t>
      </w:r>
      <w:r w:rsidR="003F671A">
        <w:rPr>
          <w:lang w:val="en-GB"/>
        </w:rPr>
        <w:t xml:space="preserve"> were culled as part of the </w:t>
      </w:r>
      <w:r w:rsidR="00DB2652">
        <w:rPr>
          <w:lang w:val="en-GB"/>
        </w:rPr>
        <w:t xml:space="preserve">deer </w:t>
      </w:r>
      <w:r w:rsidR="003F671A">
        <w:rPr>
          <w:lang w:val="en-GB"/>
        </w:rPr>
        <w:t xml:space="preserve">eradication effort, which did not discriminate based on age, and </w:t>
      </w:r>
      <w:r w:rsidR="004D3042">
        <w:rPr>
          <w:lang w:val="en-GB"/>
        </w:rPr>
        <w:t xml:space="preserve">therefore </w:t>
      </w:r>
      <w:r w:rsidR="003F671A">
        <w:rPr>
          <w:lang w:val="en-GB"/>
        </w:rPr>
        <w:t>may have led to more juveniles being sampled from this location</w:t>
      </w:r>
      <w:r w:rsidR="0062466F">
        <w:rPr>
          <w:lang w:val="en-GB"/>
        </w:rPr>
        <w:t xml:space="preserve">. </w:t>
      </w:r>
    </w:p>
    <w:p w14:paraId="3D16A7D4" w14:textId="1A9D741F" w:rsidR="003F671A" w:rsidRPr="00DA12F5" w:rsidRDefault="003F671A" w:rsidP="00B65B32">
      <w:pPr>
        <w:pStyle w:val="Heading3-Numbered"/>
      </w:pPr>
      <w:bookmarkStart w:id="85" w:name="_Toc156808437"/>
      <w:r w:rsidRPr="00DA12F5">
        <w:t xml:space="preserve">Population </w:t>
      </w:r>
      <w:r w:rsidR="004D3042">
        <w:t>s</w:t>
      </w:r>
      <w:r w:rsidRPr="00DA12F5">
        <w:t>tructure</w:t>
      </w:r>
      <w:bookmarkEnd w:id="85"/>
    </w:p>
    <w:p w14:paraId="293148A8" w14:textId="75E88D46" w:rsidR="003F671A" w:rsidRDefault="003F671A" w:rsidP="003F671A">
      <w:r>
        <w:t xml:space="preserve">The PCA plot </w:t>
      </w:r>
      <w:r w:rsidR="0092423B">
        <w:t>revealed</w:t>
      </w:r>
      <w:r>
        <w:t xml:space="preserve"> that samples </w:t>
      </w:r>
      <w:r w:rsidR="0092423B">
        <w:t>were</w:t>
      </w:r>
      <w:r>
        <w:t xml:space="preserve"> broadly organized by geographic location (Figure </w:t>
      </w:r>
      <w:r w:rsidR="0092423B">
        <w:t>8</w:t>
      </w:r>
      <w:r>
        <w:t xml:space="preserve">). The proportion of variation explained by the first two </w:t>
      </w:r>
      <w:r w:rsidR="0092423B">
        <w:t>princip</w:t>
      </w:r>
      <w:r w:rsidR="005F13F7">
        <w:t>al</w:t>
      </w:r>
      <w:r w:rsidR="0092423B">
        <w:t xml:space="preserve"> components (</w:t>
      </w:r>
      <w:r>
        <w:t>PCs</w:t>
      </w:r>
      <w:r w:rsidR="0092423B">
        <w:t>)</w:t>
      </w:r>
      <w:r>
        <w:t xml:space="preserve"> was 8% and 2.3%, indicating that the strength of population structuring was low to moderate. The first PC mainly separated the two edges of the </w:t>
      </w:r>
      <w:r w:rsidR="00627454">
        <w:t>Hog deer</w:t>
      </w:r>
      <w:r>
        <w:t xml:space="preserve">’s mainland range, from </w:t>
      </w:r>
      <w:r w:rsidR="009D6A97">
        <w:t>Wilsons</w:t>
      </w:r>
      <w:r>
        <w:t xml:space="preserve"> Prom</w:t>
      </w:r>
      <w:r w:rsidR="004A5564">
        <w:t>ontory</w:t>
      </w:r>
      <w:r>
        <w:t xml:space="preserve"> NP in the west, to the </w:t>
      </w:r>
      <w:r w:rsidR="0092423B">
        <w:t xml:space="preserve">Gippsland </w:t>
      </w:r>
      <w:r>
        <w:t xml:space="preserve">Lakes region in the east. Samples from the region between these two locations mirrored their geography on the PCA and fell between the two main clusters. Sunday Island samples separated from the other samples on </w:t>
      </w:r>
      <w:r w:rsidR="0092423B">
        <w:t xml:space="preserve">the second </w:t>
      </w:r>
      <w:r>
        <w:t xml:space="preserve">PC and samples from Snake Island fell intermediately between the other three main clusters (Mainland, Sunday Island and </w:t>
      </w:r>
      <w:r w:rsidR="009D6A97">
        <w:t>Wilsons</w:t>
      </w:r>
      <w:r>
        <w:t xml:space="preserve"> Prom</w:t>
      </w:r>
      <w:r w:rsidR="004A5564">
        <w:t>ontory</w:t>
      </w:r>
      <w:r>
        <w:t xml:space="preserve">). </w:t>
      </w:r>
      <w:proofErr w:type="gramStart"/>
      <w:r>
        <w:t>A number of</w:t>
      </w:r>
      <w:proofErr w:type="gramEnd"/>
      <w:r>
        <w:t xml:space="preserve"> samples from the eastern Mainland region, specifically Blond Bay, also tended more towards Sunday Island (Figure </w:t>
      </w:r>
      <w:r w:rsidR="0035258C">
        <w:t>8</w:t>
      </w:r>
      <w:r>
        <w:t>). One individual from Yarram strongly group</w:t>
      </w:r>
      <w:r w:rsidR="0035258C">
        <w:t>ed</w:t>
      </w:r>
      <w:r>
        <w:t xml:space="preserve"> with the </w:t>
      </w:r>
      <w:r w:rsidR="009D6A97">
        <w:t>Wilsons</w:t>
      </w:r>
      <w:r>
        <w:t xml:space="preserve"> Prom</w:t>
      </w:r>
      <w:r w:rsidR="004A5564">
        <w:t>ontory</w:t>
      </w:r>
      <w:r>
        <w:t xml:space="preserve"> samples</w:t>
      </w:r>
      <w:r w:rsidR="0092423B">
        <w:t xml:space="preserve"> (Figure </w:t>
      </w:r>
      <w:r w:rsidR="0035258C">
        <w:t>8</w:t>
      </w:r>
      <w:r w:rsidR="0092423B">
        <w:t>)</w:t>
      </w:r>
      <w:r>
        <w:t xml:space="preserve">. The other three samples from Yarram </w:t>
      </w:r>
      <w:r w:rsidR="003B72A7">
        <w:t xml:space="preserve">grouped with the </w:t>
      </w:r>
      <w:r>
        <w:t xml:space="preserve">pattern </w:t>
      </w:r>
      <w:r w:rsidR="003B72A7">
        <w:t>from the general area</w:t>
      </w:r>
      <w:r>
        <w:t xml:space="preserve">. Samples without recorded sampling locations grouped with the eastern Mainland samples. </w:t>
      </w:r>
    </w:p>
    <w:p w14:paraId="62BD2A4C" w14:textId="0F5F82AE" w:rsidR="003F671A" w:rsidRDefault="003F671A" w:rsidP="003F671A">
      <w:r>
        <w:t xml:space="preserve">The </w:t>
      </w:r>
      <w:proofErr w:type="spellStart"/>
      <w:r>
        <w:t>fastSTRUCTURE</w:t>
      </w:r>
      <w:proofErr w:type="spellEnd"/>
      <w:r>
        <w:t xml:space="preserve"> results indicated that the optimal number of clusters in the dataset was three, which broadly represented </w:t>
      </w:r>
      <w:r w:rsidR="009D6A97">
        <w:t>Wilsons</w:t>
      </w:r>
      <w:r>
        <w:t xml:space="preserve"> Prom</w:t>
      </w:r>
      <w:r w:rsidR="004A5564">
        <w:t>ontory</w:t>
      </w:r>
      <w:r>
        <w:t xml:space="preserve">, Sunday Island, and the </w:t>
      </w:r>
      <w:proofErr w:type="gramStart"/>
      <w:r>
        <w:t>Mainland</w:t>
      </w:r>
      <w:proofErr w:type="gramEnd"/>
      <w:r>
        <w:t xml:space="preserve"> (Figure </w:t>
      </w:r>
      <w:r w:rsidR="0035258C">
        <w:t>9</w:t>
      </w:r>
      <w:r>
        <w:t xml:space="preserve">). Snake Island individuals were found to have ancestry from all three of these clusters, approximately half from the Sunday Island cluster and a quarter from both the </w:t>
      </w:r>
      <w:r w:rsidR="009D6A97">
        <w:t>Wilsons</w:t>
      </w:r>
      <w:r>
        <w:t xml:space="preserve"> Prom</w:t>
      </w:r>
      <w:r w:rsidR="004A5564">
        <w:t>ontory</w:t>
      </w:r>
      <w:r>
        <w:t xml:space="preserve"> and Mainland clusters. Many individuals from the </w:t>
      </w:r>
      <w:proofErr w:type="gramStart"/>
      <w:r>
        <w:t>Mainland</w:t>
      </w:r>
      <w:proofErr w:type="gramEnd"/>
      <w:r>
        <w:t xml:space="preserve"> also ha</w:t>
      </w:r>
      <w:r w:rsidR="0035258C">
        <w:t>d</w:t>
      </w:r>
      <w:r>
        <w:t xml:space="preserve"> a significant amount of ancestry from the </w:t>
      </w:r>
      <w:r w:rsidR="009D6A97">
        <w:t>Wilsons</w:t>
      </w:r>
      <w:r>
        <w:t xml:space="preserve"> Prom</w:t>
      </w:r>
      <w:r w:rsidR="004A5564">
        <w:t>ontory</w:t>
      </w:r>
      <w:r>
        <w:t xml:space="preserve"> and/or Sunday Island clusters. Individuals further west generally had a larger proportion of their genome attributable to the </w:t>
      </w:r>
      <w:r w:rsidR="009D6A97">
        <w:t>Wilsons</w:t>
      </w:r>
      <w:r>
        <w:t xml:space="preserve"> Prom</w:t>
      </w:r>
      <w:r w:rsidR="004A5564">
        <w:t>ontory</w:t>
      </w:r>
      <w:r>
        <w:t xml:space="preserve"> cluster. Additionally, all six samples from Blond Bay had a higher-than-average proportion of ancestry (40</w:t>
      </w:r>
      <w:r w:rsidR="004A5564">
        <w:t>–</w:t>
      </w:r>
      <w:r>
        <w:t xml:space="preserve">50%) from the Sunday Island cluster compared to other samples from the </w:t>
      </w:r>
      <w:proofErr w:type="gramStart"/>
      <w:r>
        <w:t>Mainland</w:t>
      </w:r>
      <w:proofErr w:type="gramEnd"/>
      <w:r>
        <w:t xml:space="preserve">. </w:t>
      </w:r>
      <w:proofErr w:type="gramStart"/>
      <w:r>
        <w:t>Similar to</w:t>
      </w:r>
      <w:proofErr w:type="gramEnd"/>
      <w:r>
        <w:t xml:space="preserve"> the PCA, a single individual from Yarram strongly clustered with </w:t>
      </w:r>
      <w:r w:rsidR="009D6A97">
        <w:t>Wilsons</w:t>
      </w:r>
      <w:r>
        <w:t xml:space="preserve"> Prom</w:t>
      </w:r>
      <w:r w:rsidR="004A5564">
        <w:t>ontory</w:t>
      </w:r>
      <w:r>
        <w:t xml:space="preserve"> samples in the </w:t>
      </w:r>
      <w:proofErr w:type="spellStart"/>
      <w:r>
        <w:t>fastSTRUCTURE</w:t>
      </w:r>
      <w:proofErr w:type="spellEnd"/>
      <w:r>
        <w:t xml:space="preserve"> results, and all individuals from unknown sampling locations grouped with the eastern Mainland individuals</w:t>
      </w:r>
      <w:r w:rsidR="005E27C3">
        <w:t xml:space="preserve">. </w:t>
      </w:r>
    </w:p>
    <w:p w14:paraId="0E0C9A93" w14:textId="457F62FF" w:rsidR="003F671A" w:rsidRDefault="00C62F01" w:rsidP="003F671A">
      <w:r w:rsidRPr="00D45638">
        <w:t xml:space="preserve">Differentiation (based on </w:t>
      </w:r>
      <w:r w:rsidRPr="00CF6F27">
        <w:t>F</w:t>
      </w:r>
      <w:r w:rsidRPr="00257A28">
        <w:t>ST</w:t>
      </w:r>
      <w:r w:rsidRPr="00D45638">
        <w:t xml:space="preserve"> statistic) between clusters was low</w:t>
      </w:r>
      <w:r>
        <w:t>, but significantly larger than zero</w:t>
      </w:r>
      <w:r w:rsidRPr="00D45638">
        <w:t xml:space="preserve"> </w:t>
      </w:r>
      <w:r>
        <w:t>(p&lt;0.01</w:t>
      </w:r>
      <w:r w:rsidR="003F5741">
        <w:t>)</w:t>
      </w:r>
      <w:r>
        <w:t xml:space="preserve"> for all comparisons </w:t>
      </w:r>
      <w:r w:rsidR="003F5741">
        <w:t>(</w:t>
      </w:r>
      <w:r w:rsidRPr="00D45638">
        <w:t xml:space="preserve">Table </w:t>
      </w:r>
      <w:r w:rsidR="003F5741">
        <w:t>4</w:t>
      </w:r>
      <w:r w:rsidRPr="00D45638">
        <w:t>)</w:t>
      </w:r>
      <w:r w:rsidR="003F5741">
        <w:t>.</w:t>
      </w:r>
    </w:p>
    <w:p w14:paraId="1492C1A3" w14:textId="2B715628" w:rsidR="003F671A" w:rsidRDefault="00C62F01" w:rsidP="003F671A">
      <w:r>
        <w:rPr>
          <w:noProof/>
        </w:rPr>
        <w:lastRenderedPageBreak/>
        <w:drawing>
          <wp:inline distT="0" distB="0" distL="0" distR="0" wp14:anchorId="360310FA" wp14:editId="36E2E7DA">
            <wp:extent cx="6116320" cy="3178810"/>
            <wp:effectExtent l="0" t="0" r="0" b="254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5"/>
                    <a:stretch>
                      <a:fillRect/>
                    </a:stretch>
                  </pic:blipFill>
                  <pic:spPr>
                    <a:xfrm>
                      <a:off x="0" y="0"/>
                      <a:ext cx="6116320" cy="3178810"/>
                    </a:xfrm>
                    <a:prstGeom prst="rect">
                      <a:avLst/>
                    </a:prstGeom>
                  </pic:spPr>
                </pic:pic>
              </a:graphicData>
            </a:graphic>
          </wp:inline>
        </w:drawing>
      </w:r>
    </w:p>
    <w:p w14:paraId="5D1B4196" w14:textId="313F37F7" w:rsidR="003F671A" w:rsidRDefault="003F671A" w:rsidP="00036ACD">
      <w:pPr>
        <w:pStyle w:val="Caption-Figure"/>
      </w:pPr>
      <w:bookmarkStart w:id="86" w:name="_Toc156808462"/>
      <w:r w:rsidRPr="00F72E3E">
        <w:t xml:space="preserve">Figure </w:t>
      </w:r>
      <w:r w:rsidR="0092423B">
        <w:t>7</w:t>
      </w:r>
      <w:r w:rsidR="00C81979">
        <w:t xml:space="preserve">. </w:t>
      </w:r>
      <w:r>
        <w:t xml:space="preserve">Broad sampling locations of 272 </w:t>
      </w:r>
      <w:r w:rsidR="00627454">
        <w:t>Hog deer</w:t>
      </w:r>
      <w:r>
        <w:t xml:space="preserve"> samples successfully genotyped. Locations are coloured to match the PCA plot</w:t>
      </w:r>
      <w:r w:rsidR="0092423B">
        <w:t xml:space="preserve"> (Figure 8)</w:t>
      </w:r>
      <w:r>
        <w:t xml:space="preserve">, by longitude for the </w:t>
      </w:r>
      <w:proofErr w:type="gramStart"/>
      <w:r>
        <w:t>Mainland</w:t>
      </w:r>
      <w:proofErr w:type="gramEnd"/>
      <w:r>
        <w:t xml:space="preserve"> samples (red-yellow), latitude for </w:t>
      </w:r>
      <w:r w:rsidR="009D6A97">
        <w:t>Wilsons</w:t>
      </w:r>
      <w:r>
        <w:t xml:space="preserve"> Prom</w:t>
      </w:r>
      <w:r w:rsidR="00C81979">
        <w:t>ontory</w:t>
      </w:r>
      <w:r>
        <w:t xml:space="preserve"> (light-dark blue) or </w:t>
      </w:r>
      <w:r w:rsidR="00C81979">
        <w:t>i</w:t>
      </w:r>
      <w:r>
        <w:t>sland (pink and green for Snake and Sunday Island</w:t>
      </w:r>
      <w:r w:rsidR="00C81979">
        <w:t xml:space="preserve">, </w:t>
      </w:r>
      <w:r>
        <w:t xml:space="preserve">respectively). </w:t>
      </w:r>
      <w:proofErr w:type="gramStart"/>
      <w:r>
        <w:t>Particular sampling</w:t>
      </w:r>
      <w:proofErr w:type="gramEnd"/>
      <w:r>
        <w:t xml:space="preserve"> locations mentioned in the main text are labelled.</w:t>
      </w:r>
      <w:bookmarkEnd w:id="86"/>
      <w:r>
        <w:t xml:space="preserve"> </w:t>
      </w:r>
    </w:p>
    <w:p w14:paraId="3EEF9E9E" w14:textId="09A4EDEA" w:rsidR="005F13F7" w:rsidRDefault="005F13F7" w:rsidP="005F13F7"/>
    <w:p w14:paraId="1747EDAC" w14:textId="3D7593C9" w:rsidR="005F13F7" w:rsidRDefault="005F13F7" w:rsidP="005F13F7"/>
    <w:p w14:paraId="62B3579D" w14:textId="77777777" w:rsidR="005F13F7" w:rsidRPr="005F13F7" w:rsidRDefault="005F13F7" w:rsidP="005F13F7"/>
    <w:p w14:paraId="79AFFA3F" w14:textId="77777777" w:rsidR="003F671A" w:rsidRDefault="003F671A" w:rsidP="003F671A">
      <w:pPr>
        <w:jc w:val="center"/>
        <w:rPr>
          <w:b/>
          <w:bCs/>
        </w:rPr>
      </w:pPr>
      <w:r>
        <w:rPr>
          <w:noProof/>
        </w:rPr>
        <w:drawing>
          <wp:inline distT="0" distB="0" distL="0" distR="0" wp14:anchorId="68871FB8" wp14:editId="22D8C258">
            <wp:extent cx="4625340" cy="3354473"/>
            <wp:effectExtent l="0" t="0" r="3810" b="0"/>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6"/>
                    <a:stretch>
                      <a:fillRect/>
                    </a:stretch>
                  </pic:blipFill>
                  <pic:spPr>
                    <a:xfrm>
                      <a:off x="0" y="0"/>
                      <a:ext cx="4636363" cy="3362467"/>
                    </a:xfrm>
                    <a:prstGeom prst="rect">
                      <a:avLst/>
                    </a:prstGeom>
                  </pic:spPr>
                </pic:pic>
              </a:graphicData>
            </a:graphic>
          </wp:inline>
        </w:drawing>
      </w:r>
    </w:p>
    <w:p w14:paraId="6F202C29" w14:textId="4923A904" w:rsidR="003F671A" w:rsidRDefault="003F671A" w:rsidP="00036ACD">
      <w:pPr>
        <w:pStyle w:val="Caption-Figure"/>
      </w:pPr>
      <w:bookmarkStart w:id="87" w:name="_Toc156808463"/>
      <w:r>
        <w:t xml:space="preserve">Figure </w:t>
      </w:r>
      <w:r w:rsidR="0092423B">
        <w:t>8</w:t>
      </w:r>
      <w:r>
        <w:t xml:space="preserve">. </w:t>
      </w:r>
      <w:r w:rsidRPr="00553134">
        <w:t>PCA plots of the first t</w:t>
      </w:r>
      <w:r>
        <w:t>wo</w:t>
      </w:r>
      <w:r w:rsidRPr="00553134">
        <w:t xml:space="preserve"> </w:t>
      </w:r>
      <w:r w:rsidR="0035258C">
        <w:t>princip</w:t>
      </w:r>
      <w:r w:rsidR="00EB15FE">
        <w:t>al</w:t>
      </w:r>
      <w:r w:rsidR="0035258C">
        <w:t xml:space="preserve"> components (PC)</w:t>
      </w:r>
      <w:r w:rsidRPr="00553134">
        <w:t xml:space="preserve"> (which explain </w:t>
      </w:r>
      <w:r>
        <w:t>10.3</w:t>
      </w:r>
      <w:r w:rsidRPr="00553134">
        <w:t xml:space="preserve">% of the variance in the dataset). Each point represents a sample, coloured </w:t>
      </w:r>
      <w:r>
        <w:t>to reflect sample location as displayed in Figure 1</w:t>
      </w:r>
      <w:r w:rsidRPr="00553134">
        <w:t xml:space="preserve">. </w:t>
      </w:r>
      <w:r>
        <w:t>Location of points in this plot reflect genetic similarity, so that points that are placed closer together are more genetically similar.</w:t>
      </w:r>
      <w:bookmarkEnd w:id="87"/>
      <w:r>
        <w:t xml:space="preserve"> </w:t>
      </w:r>
    </w:p>
    <w:p w14:paraId="404B02AD" w14:textId="77777777" w:rsidR="003F671A" w:rsidRDefault="003F671A" w:rsidP="003F671A">
      <w:pPr>
        <w:rPr>
          <w:b/>
          <w:bCs/>
        </w:rPr>
      </w:pPr>
    </w:p>
    <w:p w14:paraId="18B28256" w14:textId="77777777" w:rsidR="003F671A" w:rsidRDefault="003F671A" w:rsidP="003F671A">
      <w:pPr>
        <w:rPr>
          <w:b/>
          <w:bCs/>
        </w:rPr>
      </w:pPr>
      <w:r>
        <w:rPr>
          <w:noProof/>
        </w:rPr>
        <w:lastRenderedPageBreak/>
        <w:drawing>
          <wp:inline distT="0" distB="0" distL="0" distR="0" wp14:anchorId="70A45E0B" wp14:editId="6CB8AF0D">
            <wp:extent cx="5731510" cy="2185035"/>
            <wp:effectExtent l="0" t="0" r="2540" b="5715"/>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7"/>
                    <a:stretch>
                      <a:fillRect/>
                    </a:stretch>
                  </pic:blipFill>
                  <pic:spPr>
                    <a:xfrm>
                      <a:off x="0" y="0"/>
                      <a:ext cx="5731510" cy="2185035"/>
                    </a:xfrm>
                    <a:prstGeom prst="rect">
                      <a:avLst/>
                    </a:prstGeom>
                  </pic:spPr>
                </pic:pic>
              </a:graphicData>
            </a:graphic>
          </wp:inline>
        </w:drawing>
      </w:r>
    </w:p>
    <w:p w14:paraId="133EEEC4" w14:textId="73E4C56D" w:rsidR="003F671A" w:rsidRDefault="003F671A" w:rsidP="00036ACD">
      <w:pPr>
        <w:pStyle w:val="Caption-Figure"/>
      </w:pPr>
      <w:bookmarkStart w:id="88" w:name="_Toc156808464"/>
      <w:r w:rsidRPr="00650B49">
        <w:t xml:space="preserve">Figure </w:t>
      </w:r>
      <w:r w:rsidR="0092423B">
        <w:t>9</w:t>
      </w:r>
      <w:r w:rsidRPr="00650B49">
        <w:t xml:space="preserve">. </w:t>
      </w:r>
      <w:proofErr w:type="spellStart"/>
      <w:r w:rsidRPr="00650B49">
        <w:t>fastSTRUCTURE</w:t>
      </w:r>
      <w:proofErr w:type="spellEnd"/>
      <w:r w:rsidRPr="00650B49">
        <w:t xml:space="preserve"> results. Each bar represents an individual, grouped by the location at which they were sampled. </w:t>
      </w:r>
      <w:r w:rsidR="009D6A97">
        <w:t>Wilsons</w:t>
      </w:r>
      <w:r>
        <w:t xml:space="preserve"> Prom</w:t>
      </w:r>
      <w:r w:rsidR="00C81979">
        <w:t>ontory</w:t>
      </w:r>
      <w:r>
        <w:t xml:space="preserve"> samples are ordered by latitude, and Mainland samples are ordered by longitude. </w:t>
      </w:r>
      <w:r w:rsidRPr="00650B49">
        <w:t>Colours represent the estimated proportional ancestry from each cluster.</w:t>
      </w:r>
      <w:bookmarkEnd w:id="88"/>
    </w:p>
    <w:p w14:paraId="2A76E17B" w14:textId="77777777" w:rsidR="00195873" w:rsidRPr="00195873" w:rsidRDefault="00195873" w:rsidP="00CF6F27"/>
    <w:p w14:paraId="4FCC9789" w14:textId="2495A04E" w:rsidR="00C62F01" w:rsidRDefault="00C62F01" w:rsidP="00C62F01">
      <w:pPr>
        <w:pStyle w:val="Caption-Table"/>
      </w:pPr>
      <w:bookmarkStart w:id="89" w:name="_Toc156808452"/>
      <w:r>
        <w:t xml:space="preserve">Table 4. </w:t>
      </w:r>
      <w:r w:rsidRPr="00AE0587">
        <w:t xml:space="preserve">Pairwise </w:t>
      </w:r>
      <w:r w:rsidRPr="00CF6F27">
        <w:t>FST</w:t>
      </w:r>
      <w:r w:rsidRPr="00AE0587">
        <w:rPr>
          <w:i/>
          <w:iCs/>
        </w:rPr>
        <w:t xml:space="preserve"> </w:t>
      </w:r>
      <w:r w:rsidRPr="00AE0587">
        <w:t xml:space="preserve">statistic between clusters. </w:t>
      </w:r>
      <w:r w:rsidRPr="00AE0587">
        <w:rPr>
          <w:i/>
          <w:iCs/>
        </w:rPr>
        <w:t xml:space="preserve">P </w:t>
      </w:r>
      <w:r w:rsidRPr="00AE0587">
        <w:t>values are above the diagonal</w:t>
      </w:r>
      <w:r>
        <w:t>.</w:t>
      </w:r>
      <w:bookmarkEnd w:id="89"/>
    </w:p>
    <w:tbl>
      <w:tblPr>
        <w:tblW w:w="8789" w:type="dxa"/>
        <w:tblLook w:val="04A0" w:firstRow="1" w:lastRow="0" w:firstColumn="1" w:lastColumn="0" w:noHBand="0" w:noVBand="1"/>
      </w:tblPr>
      <w:tblGrid>
        <w:gridCol w:w="2127"/>
        <w:gridCol w:w="1083"/>
        <w:gridCol w:w="2177"/>
        <w:gridCol w:w="1559"/>
        <w:gridCol w:w="1843"/>
      </w:tblGrid>
      <w:tr w:rsidR="00195873" w:rsidRPr="00AE0587" w14:paraId="68C0102A" w14:textId="77777777" w:rsidTr="0053397E">
        <w:trPr>
          <w:trHeight w:val="288"/>
        </w:trPr>
        <w:tc>
          <w:tcPr>
            <w:tcW w:w="2127" w:type="dxa"/>
            <w:tcBorders>
              <w:top w:val="nil"/>
              <w:left w:val="nil"/>
              <w:bottom w:val="single" w:sz="4" w:space="0" w:color="auto"/>
              <w:right w:val="nil"/>
            </w:tcBorders>
            <w:shd w:val="clear" w:color="auto" w:fill="201547" w:themeFill="accent3"/>
            <w:noWrap/>
            <w:vAlign w:val="center"/>
            <w:hideMark/>
          </w:tcPr>
          <w:p w14:paraId="2A4F2DFE" w14:textId="77777777" w:rsidR="00195873" w:rsidRPr="00CF6F27" w:rsidRDefault="00195873" w:rsidP="0053397E">
            <w:pPr>
              <w:spacing w:after="0" w:line="240" w:lineRule="auto"/>
              <w:rPr>
                <w:b/>
                <w:bCs/>
                <w:color w:val="FFFFFF" w:themeColor="background1"/>
                <w:szCs w:val="20"/>
                <w:lang w:eastAsia="en-AU"/>
              </w:rPr>
            </w:pPr>
          </w:p>
        </w:tc>
        <w:tc>
          <w:tcPr>
            <w:tcW w:w="1083" w:type="dxa"/>
            <w:tcBorders>
              <w:top w:val="nil"/>
              <w:left w:val="nil"/>
              <w:bottom w:val="single" w:sz="4" w:space="0" w:color="auto"/>
              <w:right w:val="nil"/>
            </w:tcBorders>
            <w:shd w:val="clear" w:color="auto" w:fill="201547" w:themeFill="accent3"/>
            <w:noWrap/>
            <w:vAlign w:val="center"/>
            <w:hideMark/>
          </w:tcPr>
          <w:p w14:paraId="3AA42810" w14:textId="77777777" w:rsidR="00195873" w:rsidRPr="00CF6F27" w:rsidRDefault="00195873" w:rsidP="0053397E">
            <w:pPr>
              <w:spacing w:after="0" w:line="240" w:lineRule="auto"/>
              <w:rPr>
                <w:b/>
                <w:bCs/>
                <w:color w:val="FFFFFF" w:themeColor="background1"/>
                <w:szCs w:val="20"/>
                <w:lang w:eastAsia="en-AU"/>
              </w:rPr>
            </w:pPr>
            <w:r w:rsidRPr="00CF6F27">
              <w:rPr>
                <w:b/>
                <w:bCs/>
                <w:color w:val="FFFFFF" w:themeColor="background1"/>
                <w:szCs w:val="20"/>
                <w:lang w:eastAsia="en-AU"/>
              </w:rPr>
              <w:t>Mainland</w:t>
            </w:r>
          </w:p>
        </w:tc>
        <w:tc>
          <w:tcPr>
            <w:tcW w:w="2177" w:type="dxa"/>
            <w:tcBorders>
              <w:top w:val="nil"/>
              <w:left w:val="nil"/>
              <w:bottom w:val="single" w:sz="4" w:space="0" w:color="auto"/>
              <w:right w:val="nil"/>
            </w:tcBorders>
            <w:shd w:val="clear" w:color="auto" w:fill="201547" w:themeFill="accent3"/>
            <w:noWrap/>
            <w:vAlign w:val="center"/>
            <w:hideMark/>
          </w:tcPr>
          <w:p w14:paraId="46A1CFE5" w14:textId="77777777" w:rsidR="00195873" w:rsidRPr="00CF6F27" w:rsidRDefault="00195873" w:rsidP="0053397E">
            <w:pPr>
              <w:spacing w:after="0" w:line="240" w:lineRule="auto"/>
              <w:rPr>
                <w:b/>
                <w:bCs/>
                <w:color w:val="FFFFFF" w:themeColor="background1"/>
                <w:szCs w:val="20"/>
                <w:lang w:eastAsia="en-AU"/>
              </w:rPr>
            </w:pPr>
            <w:r w:rsidRPr="00CF6F27">
              <w:rPr>
                <w:b/>
                <w:bCs/>
                <w:color w:val="FFFFFF" w:themeColor="background1"/>
                <w:szCs w:val="20"/>
                <w:lang w:eastAsia="en-AU"/>
              </w:rPr>
              <w:t>Wilsons Promontory</w:t>
            </w:r>
          </w:p>
        </w:tc>
        <w:tc>
          <w:tcPr>
            <w:tcW w:w="1559" w:type="dxa"/>
            <w:tcBorders>
              <w:top w:val="nil"/>
              <w:left w:val="nil"/>
              <w:bottom w:val="single" w:sz="4" w:space="0" w:color="auto"/>
              <w:right w:val="nil"/>
            </w:tcBorders>
            <w:shd w:val="clear" w:color="auto" w:fill="201547" w:themeFill="accent3"/>
            <w:noWrap/>
            <w:vAlign w:val="center"/>
            <w:hideMark/>
          </w:tcPr>
          <w:p w14:paraId="48B1551D" w14:textId="77777777" w:rsidR="00195873" w:rsidRPr="00CF6F27" w:rsidRDefault="00195873" w:rsidP="0053397E">
            <w:pPr>
              <w:spacing w:after="0" w:line="240" w:lineRule="auto"/>
              <w:rPr>
                <w:b/>
                <w:bCs/>
                <w:color w:val="FFFFFF" w:themeColor="background1"/>
                <w:szCs w:val="20"/>
                <w:lang w:eastAsia="en-AU"/>
              </w:rPr>
            </w:pPr>
            <w:r w:rsidRPr="00CF6F27">
              <w:rPr>
                <w:b/>
                <w:bCs/>
                <w:color w:val="FFFFFF" w:themeColor="background1"/>
                <w:szCs w:val="20"/>
                <w:lang w:eastAsia="en-AU"/>
              </w:rPr>
              <w:t>Snake Island</w:t>
            </w:r>
          </w:p>
        </w:tc>
        <w:tc>
          <w:tcPr>
            <w:tcW w:w="1843" w:type="dxa"/>
            <w:tcBorders>
              <w:top w:val="nil"/>
              <w:left w:val="nil"/>
              <w:bottom w:val="single" w:sz="4" w:space="0" w:color="auto"/>
              <w:right w:val="nil"/>
            </w:tcBorders>
            <w:shd w:val="clear" w:color="auto" w:fill="201547" w:themeFill="accent3"/>
            <w:noWrap/>
            <w:vAlign w:val="center"/>
            <w:hideMark/>
          </w:tcPr>
          <w:p w14:paraId="561B19F8" w14:textId="77777777" w:rsidR="00195873" w:rsidRPr="00CF6F27" w:rsidRDefault="00195873" w:rsidP="0053397E">
            <w:pPr>
              <w:spacing w:after="0" w:line="240" w:lineRule="auto"/>
              <w:rPr>
                <w:b/>
                <w:bCs/>
                <w:color w:val="FFFFFF" w:themeColor="background1"/>
                <w:szCs w:val="20"/>
                <w:lang w:eastAsia="en-AU"/>
              </w:rPr>
            </w:pPr>
            <w:r w:rsidRPr="00CF6F27">
              <w:rPr>
                <w:b/>
                <w:bCs/>
                <w:color w:val="FFFFFF" w:themeColor="background1"/>
                <w:szCs w:val="20"/>
                <w:lang w:eastAsia="en-AU"/>
              </w:rPr>
              <w:t>Sunday Island</w:t>
            </w:r>
          </w:p>
        </w:tc>
      </w:tr>
      <w:tr w:rsidR="00195873" w:rsidRPr="00AE0587" w14:paraId="2286D584" w14:textId="77777777" w:rsidTr="0053397E">
        <w:trPr>
          <w:trHeight w:val="288"/>
        </w:trPr>
        <w:tc>
          <w:tcPr>
            <w:tcW w:w="2127" w:type="dxa"/>
            <w:tcBorders>
              <w:top w:val="single" w:sz="4" w:space="0" w:color="auto"/>
              <w:left w:val="nil"/>
              <w:bottom w:val="nil"/>
              <w:right w:val="single" w:sz="4" w:space="0" w:color="00B2A9" w:themeColor="accent1"/>
            </w:tcBorders>
            <w:shd w:val="clear" w:color="auto" w:fill="auto"/>
            <w:noWrap/>
            <w:vAlign w:val="center"/>
            <w:hideMark/>
          </w:tcPr>
          <w:p w14:paraId="2B3909A1" w14:textId="77777777" w:rsidR="00195873" w:rsidRPr="00DD5051" w:rsidRDefault="00195873" w:rsidP="00CF6F27">
            <w:pPr>
              <w:pStyle w:val="Tablebodytext"/>
              <w:rPr>
                <w:lang w:eastAsia="en-AU"/>
              </w:rPr>
            </w:pPr>
            <w:r w:rsidRPr="00DD5051">
              <w:rPr>
                <w:lang w:eastAsia="en-AU"/>
              </w:rPr>
              <w:t>Mainland</w:t>
            </w:r>
          </w:p>
        </w:tc>
        <w:tc>
          <w:tcPr>
            <w:tcW w:w="1083" w:type="dxa"/>
            <w:tcBorders>
              <w:top w:val="single" w:sz="4" w:space="0" w:color="auto"/>
              <w:left w:val="single" w:sz="4" w:space="0" w:color="00B2A9" w:themeColor="accent1"/>
              <w:bottom w:val="nil"/>
              <w:right w:val="nil"/>
            </w:tcBorders>
            <w:shd w:val="clear" w:color="auto" w:fill="auto"/>
            <w:noWrap/>
            <w:vAlign w:val="center"/>
            <w:hideMark/>
          </w:tcPr>
          <w:p w14:paraId="46332E52" w14:textId="77777777" w:rsidR="00195873" w:rsidRPr="00DD5051" w:rsidRDefault="00195873" w:rsidP="00CF6F27">
            <w:pPr>
              <w:pStyle w:val="Tablebodytext"/>
              <w:rPr>
                <w:lang w:eastAsia="en-AU"/>
              </w:rPr>
            </w:pPr>
          </w:p>
        </w:tc>
        <w:tc>
          <w:tcPr>
            <w:tcW w:w="2177" w:type="dxa"/>
            <w:tcBorders>
              <w:top w:val="single" w:sz="4" w:space="0" w:color="auto"/>
              <w:left w:val="nil"/>
              <w:bottom w:val="nil"/>
              <w:right w:val="nil"/>
            </w:tcBorders>
            <w:shd w:val="clear" w:color="auto" w:fill="auto"/>
            <w:noWrap/>
            <w:vAlign w:val="center"/>
            <w:hideMark/>
          </w:tcPr>
          <w:p w14:paraId="3484C88C" w14:textId="77777777" w:rsidR="00195873" w:rsidRPr="00DD5051" w:rsidRDefault="00195873" w:rsidP="00CF6F27">
            <w:pPr>
              <w:pStyle w:val="Tablebodytext"/>
              <w:rPr>
                <w:lang w:eastAsia="en-AU"/>
              </w:rPr>
            </w:pPr>
            <w:r w:rsidRPr="00DD5051">
              <w:rPr>
                <w:lang w:eastAsia="en-AU"/>
              </w:rPr>
              <w:t>&lt;0.01</w:t>
            </w:r>
          </w:p>
        </w:tc>
        <w:tc>
          <w:tcPr>
            <w:tcW w:w="1559" w:type="dxa"/>
            <w:tcBorders>
              <w:top w:val="single" w:sz="4" w:space="0" w:color="auto"/>
              <w:left w:val="nil"/>
              <w:bottom w:val="nil"/>
              <w:right w:val="nil"/>
            </w:tcBorders>
            <w:shd w:val="clear" w:color="auto" w:fill="auto"/>
            <w:noWrap/>
            <w:vAlign w:val="center"/>
            <w:hideMark/>
          </w:tcPr>
          <w:p w14:paraId="650E64A5" w14:textId="77777777" w:rsidR="00195873" w:rsidRPr="00DD5051" w:rsidRDefault="00195873" w:rsidP="00CF6F27">
            <w:pPr>
              <w:pStyle w:val="Tablebodytext"/>
              <w:rPr>
                <w:lang w:eastAsia="en-AU"/>
              </w:rPr>
            </w:pPr>
            <w:r w:rsidRPr="00DD5051">
              <w:rPr>
                <w:lang w:eastAsia="en-AU"/>
              </w:rPr>
              <w:t>&lt;0.01</w:t>
            </w:r>
          </w:p>
        </w:tc>
        <w:tc>
          <w:tcPr>
            <w:tcW w:w="1843" w:type="dxa"/>
            <w:tcBorders>
              <w:top w:val="single" w:sz="4" w:space="0" w:color="auto"/>
              <w:left w:val="nil"/>
              <w:bottom w:val="nil"/>
              <w:right w:val="nil"/>
            </w:tcBorders>
            <w:shd w:val="clear" w:color="auto" w:fill="auto"/>
            <w:noWrap/>
            <w:vAlign w:val="bottom"/>
            <w:hideMark/>
          </w:tcPr>
          <w:p w14:paraId="7437FA36" w14:textId="77777777" w:rsidR="00195873" w:rsidRPr="00DD5051" w:rsidRDefault="00195873" w:rsidP="00CF6F27">
            <w:pPr>
              <w:pStyle w:val="Tablebodytext"/>
              <w:rPr>
                <w:lang w:eastAsia="en-AU"/>
              </w:rPr>
            </w:pPr>
            <w:r w:rsidRPr="00DD5051">
              <w:rPr>
                <w:lang w:eastAsia="en-AU"/>
              </w:rPr>
              <w:t>&lt;0.01</w:t>
            </w:r>
          </w:p>
        </w:tc>
      </w:tr>
      <w:tr w:rsidR="00195873" w:rsidRPr="00AE0587" w14:paraId="301D13E6" w14:textId="77777777" w:rsidTr="0053397E">
        <w:trPr>
          <w:trHeight w:val="288"/>
        </w:trPr>
        <w:tc>
          <w:tcPr>
            <w:tcW w:w="2127" w:type="dxa"/>
            <w:tcBorders>
              <w:top w:val="nil"/>
              <w:left w:val="nil"/>
              <w:bottom w:val="nil"/>
              <w:right w:val="single" w:sz="4" w:space="0" w:color="00B2A9" w:themeColor="accent1"/>
            </w:tcBorders>
            <w:shd w:val="clear" w:color="auto" w:fill="auto"/>
            <w:noWrap/>
            <w:vAlign w:val="center"/>
            <w:hideMark/>
          </w:tcPr>
          <w:p w14:paraId="29B9F203" w14:textId="77777777" w:rsidR="00195873" w:rsidRPr="00DD5051" w:rsidRDefault="00195873" w:rsidP="00CF6F27">
            <w:pPr>
              <w:pStyle w:val="Tablebodytext"/>
              <w:rPr>
                <w:lang w:eastAsia="en-AU"/>
              </w:rPr>
            </w:pPr>
            <w:r w:rsidRPr="00DD5051">
              <w:rPr>
                <w:lang w:eastAsia="en-AU"/>
              </w:rPr>
              <w:t>Wilsons Prom</w:t>
            </w:r>
            <w:r>
              <w:rPr>
                <w:lang w:eastAsia="en-AU"/>
              </w:rPr>
              <w:t>ontory</w:t>
            </w:r>
          </w:p>
        </w:tc>
        <w:tc>
          <w:tcPr>
            <w:tcW w:w="1083" w:type="dxa"/>
            <w:tcBorders>
              <w:top w:val="nil"/>
              <w:left w:val="single" w:sz="4" w:space="0" w:color="00B2A9" w:themeColor="accent1"/>
              <w:bottom w:val="nil"/>
              <w:right w:val="nil"/>
            </w:tcBorders>
            <w:shd w:val="clear" w:color="auto" w:fill="auto"/>
            <w:noWrap/>
            <w:vAlign w:val="center"/>
            <w:hideMark/>
          </w:tcPr>
          <w:p w14:paraId="5D861463" w14:textId="77777777" w:rsidR="00195873" w:rsidRPr="00DD5051" w:rsidRDefault="00195873" w:rsidP="00CF6F27">
            <w:pPr>
              <w:pStyle w:val="Tablebodytext"/>
              <w:rPr>
                <w:lang w:eastAsia="en-AU"/>
              </w:rPr>
            </w:pPr>
            <w:r w:rsidRPr="00DD5051">
              <w:rPr>
                <w:lang w:eastAsia="en-AU"/>
              </w:rPr>
              <w:t>0.082</w:t>
            </w:r>
          </w:p>
        </w:tc>
        <w:tc>
          <w:tcPr>
            <w:tcW w:w="2177" w:type="dxa"/>
            <w:tcBorders>
              <w:top w:val="nil"/>
              <w:left w:val="nil"/>
              <w:bottom w:val="nil"/>
              <w:right w:val="nil"/>
            </w:tcBorders>
            <w:shd w:val="clear" w:color="auto" w:fill="auto"/>
            <w:noWrap/>
            <w:vAlign w:val="center"/>
            <w:hideMark/>
          </w:tcPr>
          <w:p w14:paraId="7BC8F5C0" w14:textId="77777777" w:rsidR="00195873" w:rsidRPr="00DD5051" w:rsidRDefault="00195873" w:rsidP="00CF6F27">
            <w:pPr>
              <w:pStyle w:val="Tablebodytext"/>
              <w:rPr>
                <w:lang w:eastAsia="en-AU"/>
              </w:rPr>
            </w:pPr>
          </w:p>
        </w:tc>
        <w:tc>
          <w:tcPr>
            <w:tcW w:w="1559" w:type="dxa"/>
            <w:tcBorders>
              <w:top w:val="nil"/>
              <w:left w:val="nil"/>
              <w:bottom w:val="nil"/>
              <w:right w:val="nil"/>
            </w:tcBorders>
            <w:shd w:val="clear" w:color="auto" w:fill="auto"/>
            <w:noWrap/>
            <w:vAlign w:val="center"/>
            <w:hideMark/>
          </w:tcPr>
          <w:p w14:paraId="6788B425" w14:textId="77777777" w:rsidR="00195873" w:rsidRPr="00DD5051" w:rsidRDefault="00195873" w:rsidP="00CF6F27">
            <w:pPr>
              <w:pStyle w:val="Tablebodytext"/>
              <w:rPr>
                <w:lang w:eastAsia="en-AU"/>
              </w:rPr>
            </w:pPr>
            <w:r w:rsidRPr="00DD5051">
              <w:rPr>
                <w:lang w:eastAsia="en-AU"/>
              </w:rPr>
              <w:t>&lt;0.01</w:t>
            </w:r>
          </w:p>
        </w:tc>
        <w:tc>
          <w:tcPr>
            <w:tcW w:w="1843" w:type="dxa"/>
            <w:tcBorders>
              <w:top w:val="nil"/>
              <w:left w:val="nil"/>
              <w:bottom w:val="nil"/>
              <w:right w:val="nil"/>
            </w:tcBorders>
            <w:shd w:val="clear" w:color="auto" w:fill="auto"/>
            <w:noWrap/>
            <w:vAlign w:val="bottom"/>
            <w:hideMark/>
          </w:tcPr>
          <w:p w14:paraId="0273D0C7" w14:textId="77777777" w:rsidR="00195873" w:rsidRPr="00DD5051" w:rsidRDefault="00195873" w:rsidP="00CF6F27">
            <w:pPr>
              <w:pStyle w:val="Tablebodytext"/>
              <w:rPr>
                <w:lang w:eastAsia="en-AU"/>
              </w:rPr>
            </w:pPr>
            <w:r w:rsidRPr="00DD5051">
              <w:rPr>
                <w:lang w:eastAsia="en-AU"/>
              </w:rPr>
              <w:t>&lt;0.01</w:t>
            </w:r>
          </w:p>
        </w:tc>
      </w:tr>
      <w:tr w:rsidR="00195873" w:rsidRPr="00AE0587" w14:paraId="398EBAE8" w14:textId="77777777" w:rsidTr="0053397E">
        <w:trPr>
          <w:trHeight w:val="288"/>
        </w:trPr>
        <w:tc>
          <w:tcPr>
            <w:tcW w:w="2127" w:type="dxa"/>
            <w:tcBorders>
              <w:top w:val="nil"/>
              <w:left w:val="nil"/>
              <w:right w:val="single" w:sz="4" w:space="0" w:color="00B2A9" w:themeColor="accent1"/>
            </w:tcBorders>
            <w:shd w:val="clear" w:color="auto" w:fill="auto"/>
            <w:noWrap/>
            <w:vAlign w:val="center"/>
            <w:hideMark/>
          </w:tcPr>
          <w:p w14:paraId="66911B79" w14:textId="77777777" w:rsidR="00195873" w:rsidRPr="00DD5051" w:rsidRDefault="00195873" w:rsidP="00CF6F27">
            <w:pPr>
              <w:pStyle w:val="Tablebodytext"/>
              <w:rPr>
                <w:lang w:eastAsia="en-AU"/>
              </w:rPr>
            </w:pPr>
            <w:r w:rsidRPr="00DD5051">
              <w:rPr>
                <w:lang w:eastAsia="en-AU"/>
              </w:rPr>
              <w:t>Snake Island</w:t>
            </w:r>
          </w:p>
        </w:tc>
        <w:tc>
          <w:tcPr>
            <w:tcW w:w="1083" w:type="dxa"/>
            <w:tcBorders>
              <w:top w:val="nil"/>
              <w:left w:val="single" w:sz="4" w:space="0" w:color="00B2A9" w:themeColor="accent1"/>
              <w:right w:val="nil"/>
            </w:tcBorders>
            <w:shd w:val="clear" w:color="auto" w:fill="auto"/>
            <w:noWrap/>
            <w:vAlign w:val="center"/>
            <w:hideMark/>
          </w:tcPr>
          <w:p w14:paraId="67D7D549" w14:textId="77777777" w:rsidR="00195873" w:rsidRPr="00DD5051" w:rsidRDefault="00195873" w:rsidP="00CF6F27">
            <w:pPr>
              <w:pStyle w:val="Tablebodytext"/>
              <w:rPr>
                <w:lang w:eastAsia="en-AU"/>
              </w:rPr>
            </w:pPr>
            <w:r w:rsidRPr="00DD5051">
              <w:rPr>
                <w:lang w:eastAsia="en-AU"/>
              </w:rPr>
              <w:t>0.053</w:t>
            </w:r>
          </w:p>
        </w:tc>
        <w:tc>
          <w:tcPr>
            <w:tcW w:w="2177" w:type="dxa"/>
            <w:tcBorders>
              <w:top w:val="nil"/>
              <w:left w:val="nil"/>
              <w:right w:val="nil"/>
            </w:tcBorders>
            <w:shd w:val="clear" w:color="auto" w:fill="auto"/>
            <w:noWrap/>
            <w:vAlign w:val="center"/>
            <w:hideMark/>
          </w:tcPr>
          <w:p w14:paraId="5E1E33AD" w14:textId="77777777" w:rsidR="00195873" w:rsidRPr="00DD5051" w:rsidRDefault="00195873" w:rsidP="00CF6F27">
            <w:pPr>
              <w:pStyle w:val="Tablebodytext"/>
              <w:rPr>
                <w:lang w:eastAsia="en-AU"/>
              </w:rPr>
            </w:pPr>
            <w:r w:rsidRPr="00DD5051">
              <w:rPr>
                <w:lang w:eastAsia="en-AU"/>
              </w:rPr>
              <w:t>0.07</w:t>
            </w:r>
            <w:r>
              <w:rPr>
                <w:lang w:eastAsia="en-AU"/>
              </w:rPr>
              <w:t>7</w:t>
            </w:r>
          </w:p>
        </w:tc>
        <w:tc>
          <w:tcPr>
            <w:tcW w:w="1559" w:type="dxa"/>
            <w:tcBorders>
              <w:top w:val="nil"/>
              <w:left w:val="nil"/>
              <w:right w:val="nil"/>
            </w:tcBorders>
            <w:shd w:val="clear" w:color="auto" w:fill="auto"/>
            <w:noWrap/>
            <w:vAlign w:val="center"/>
            <w:hideMark/>
          </w:tcPr>
          <w:p w14:paraId="47B14BBD" w14:textId="77777777" w:rsidR="00195873" w:rsidRPr="00DD5051" w:rsidRDefault="00195873" w:rsidP="00CF6F27">
            <w:pPr>
              <w:pStyle w:val="Tablebodytext"/>
              <w:rPr>
                <w:lang w:eastAsia="en-AU"/>
              </w:rPr>
            </w:pPr>
          </w:p>
        </w:tc>
        <w:tc>
          <w:tcPr>
            <w:tcW w:w="1843" w:type="dxa"/>
            <w:tcBorders>
              <w:top w:val="nil"/>
              <w:left w:val="nil"/>
              <w:right w:val="nil"/>
            </w:tcBorders>
            <w:shd w:val="clear" w:color="auto" w:fill="auto"/>
            <w:noWrap/>
            <w:vAlign w:val="bottom"/>
            <w:hideMark/>
          </w:tcPr>
          <w:p w14:paraId="77B36DF8" w14:textId="77777777" w:rsidR="00195873" w:rsidRPr="00DD5051" w:rsidRDefault="00195873" w:rsidP="00CF6F27">
            <w:pPr>
              <w:pStyle w:val="Tablebodytext"/>
              <w:rPr>
                <w:lang w:eastAsia="en-AU"/>
              </w:rPr>
            </w:pPr>
            <w:r w:rsidRPr="00DD5051">
              <w:rPr>
                <w:lang w:eastAsia="en-AU"/>
              </w:rPr>
              <w:t>&lt;0.01</w:t>
            </w:r>
          </w:p>
        </w:tc>
      </w:tr>
      <w:tr w:rsidR="00195873" w:rsidRPr="00AE0587" w14:paraId="3F402347" w14:textId="77777777" w:rsidTr="0053397E">
        <w:trPr>
          <w:trHeight w:val="288"/>
        </w:trPr>
        <w:tc>
          <w:tcPr>
            <w:tcW w:w="2127" w:type="dxa"/>
            <w:tcBorders>
              <w:top w:val="nil"/>
              <w:left w:val="nil"/>
              <w:bottom w:val="single" w:sz="4" w:space="0" w:color="00B2A9" w:themeColor="accent1"/>
              <w:right w:val="single" w:sz="4" w:space="0" w:color="00B2A9" w:themeColor="accent1"/>
            </w:tcBorders>
            <w:shd w:val="clear" w:color="auto" w:fill="auto"/>
            <w:noWrap/>
            <w:vAlign w:val="center"/>
            <w:hideMark/>
          </w:tcPr>
          <w:p w14:paraId="33A51AD7" w14:textId="77777777" w:rsidR="00195873" w:rsidRPr="00DD5051" w:rsidRDefault="00195873" w:rsidP="00CF6F27">
            <w:pPr>
              <w:pStyle w:val="Tablebodytext"/>
              <w:rPr>
                <w:lang w:eastAsia="en-AU"/>
              </w:rPr>
            </w:pPr>
            <w:r w:rsidRPr="00DD5051">
              <w:rPr>
                <w:lang w:eastAsia="en-AU"/>
              </w:rPr>
              <w:t>Sunday Island</w:t>
            </w:r>
          </w:p>
        </w:tc>
        <w:tc>
          <w:tcPr>
            <w:tcW w:w="1083" w:type="dxa"/>
            <w:tcBorders>
              <w:top w:val="nil"/>
              <w:left w:val="single" w:sz="4" w:space="0" w:color="00B2A9" w:themeColor="accent1"/>
              <w:bottom w:val="single" w:sz="4" w:space="0" w:color="00B2A9" w:themeColor="accent1"/>
              <w:right w:val="nil"/>
            </w:tcBorders>
            <w:shd w:val="clear" w:color="auto" w:fill="auto"/>
            <w:noWrap/>
            <w:vAlign w:val="center"/>
            <w:hideMark/>
          </w:tcPr>
          <w:p w14:paraId="60038BA9" w14:textId="77777777" w:rsidR="00195873" w:rsidRPr="00DD5051" w:rsidRDefault="00195873" w:rsidP="00CF6F27">
            <w:pPr>
              <w:pStyle w:val="Tablebodytext"/>
              <w:rPr>
                <w:lang w:eastAsia="en-AU"/>
              </w:rPr>
            </w:pPr>
            <w:r w:rsidRPr="00DD5051">
              <w:rPr>
                <w:lang w:eastAsia="en-AU"/>
              </w:rPr>
              <w:t>0.076</w:t>
            </w:r>
          </w:p>
        </w:tc>
        <w:tc>
          <w:tcPr>
            <w:tcW w:w="2177" w:type="dxa"/>
            <w:tcBorders>
              <w:top w:val="nil"/>
              <w:left w:val="nil"/>
              <w:bottom w:val="single" w:sz="4" w:space="0" w:color="00B2A9" w:themeColor="accent1"/>
              <w:right w:val="nil"/>
            </w:tcBorders>
            <w:shd w:val="clear" w:color="auto" w:fill="auto"/>
            <w:noWrap/>
            <w:vAlign w:val="center"/>
            <w:hideMark/>
          </w:tcPr>
          <w:p w14:paraId="0311BF45" w14:textId="77777777" w:rsidR="00195873" w:rsidRPr="00DD5051" w:rsidRDefault="00195873" w:rsidP="00CF6F27">
            <w:pPr>
              <w:pStyle w:val="Tablebodytext"/>
              <w:rPr>
                <w:lang w:eastAsia="en-AU"/>
              </w:rPr>
            </w:pPr>
            <w:r w:rsidRPr="00DD5051">
              <w:rPr>
                <w:lang w:eastAsia="en-AU"/>
              </w:rPr>
              <w:t>0.110</w:t>
            </w:r>
          </w:p>
        </w:tc>
        <w:tc>
          <w:tcPr>
            <w:tcW w:w="1559" w:type="dxa"/>
            <w:tcBorders>
              <w:top w:val="nil"/>
              <w:left w:val="nil"/>
              <w:bottom w:val="single" w:sz="4" w:space="0" w:color="00B2A9" w:themeColor="accent1"/>
              <w:right w:val="nil"/>
            </w:tcBorders>
            <w:shd w:val="clear" w:color="auto" w:fill="auto"/>
            <w:noWrap/>
            <w:vAlign w:val="center"/>
            <w:hideMark/>
          </w:tcPr>
          <w:p w14:paraId="5AE36A9E" w14:textId="77777777" w:rsidR="00195873" w:rsidRPr="00DD5051" w:rsidRDefault="00195873" w:rsidP="00CF6F27">
            <w:pPr>
              <w:pStyle w:val="Tablebodytext"/>
              <w:rPr>
                <w:lang w:eastAsia="en-AU"/>
              </w:rPr>
            </w:pPr>
            <w:r w:rsidRPr="00DD5051">
              <w:rPr>
                <w:lang w:eastAsia="en-AU"/>
              </w:rPr>
              <w:t>0.052</w:t>
            </w:r>
          </w:p>
        </w:tc>
        <w:tc>
          <w:tcPr>
            <w:tcW w:w="1843" w:type="dxa"/>
            <w:tcBorders>
              <w:top w:val="nil"/>
              <w:left w:val="nil"/>
              <w:bottom w:val="single" w:sz="4" w:space="0" w:color="00B2A9" w:themeColor="accent1"/>
              <w:right w:val="nil"/>
            </w:tcBorders>
            <w:shd w:val="clear" w:color="auto" w:fill="auto"/>
            <w:noWrap/>
            <w:vAlign w:val="bottom"/>
            <w:hideMark/>
          </w:tcPr>
          <w:p w14:paraId="617E2436" w14:textId="77777777" w:rsidR="00195873" w:rsidRPr="00DD5051" w:rsidRDefault="00195873" w:rsidP="00CF6F27">
            <w:pPr>
              <w:pStyle w:val="Tablebodytext"/>
              <w:rPr>
                <w:lang w:eastAsia="en-AU"/>
              </w:rPr>
            </w:pPr>
          </w:p>
        </w:tc>
      </w:tr>
    </w:tbl>
    <w:p w14:paraId="26A20CD8" w14:textId="77777777" w:rsidR="00195873" w:rsidRPr="00195873" w:rsidRDefault="00195873" w:rsidP="00CF6F27"/>
    <w:p w14:paraId="5FD2237F" w14:textId="77777777" w:rsidR="003F671A" w:rsidRPr="003F671A" w:rsidRDefault="003F671A" w:rsidP="00B65B32">
      <w:pPr>
        <w:pStyle w:val="Heading3-Numbered"/>
        <w:rPr>
          <w:lang w:val="en-GB"/>
        </w:rPr>
      </w:pPr>
      <w:bookmarkStart w:id="90" w:name="_Toc156745193"/>
      <w:bookmarkStart w:id="91" w:name="_Toc156745299"/>
      <w:bookmarkStart w:id="92" w:name="_Toc156747415"/>
      <w:bookmarkStart w:id="93" w:name="_Toc156808438"/>
      <w:bookmarkStart w:id="94" w:name="_Toc156745194"/>
      <w:bookmarkStart w:id="95" w:name="_Toc156745300"/>
      <w:bookmarkStart w:id="96" w:name="_Toc156747416"/>
      <w:bookmarkStart w:id="97" w:name="_Toc156808439"/>
      <w:bookmarkStart w:id="98" w:name="_Toc156808440"/>
      <w:bookmarkEnd w:id="90"/>
      <w:bookmarkEnd w:id="91"/>
      <w:bookmarkEnd w:id="92"/>
      <w:bookmarkEnd w:id="93"/>
      <w:bookmarkEnd w:id="94"/>
      <w:bookmarkEnd w:id="95"/>
      <w:bookmarkEnd w:id="96"/>
      <w:bookmarkEnd w:id="97"/>
      <w:r w:rsidRPr="003F671A">
        <w:rPr>
          <w:lang w:val="en-GB"/>
        </w:rPr>
        <w:t>Dispersal</w:t>
      </w:r>
      <w:bookmarkEnd w:id="98"/>
      <w:r w:rsidRPr="003F671A">
        <w:rPr>
          <w:lang w:val="en-GB"/>
        </w:rPr>
        <w:t xml:space="preserve"> </w:t>
      </w:r>
    </w:p>
    <w:p w14:paraId="1BA8B0A8" w14:textId="4DDE8735" w:rsidR="003F671A" w:rsidRPr="00E9683D" w:rsidRDefault="003F671A" w:rsidP="003F671A">
      <w:pPr>
        <w:rPr>
          <w:lang w:val="en-GB"/>
        </w:rPr>
      </w:pPr>
      <w:proofErr w:type="gramStart"/>
      <w:r w:rsidRPr="006D52C2">
        <w:rPr>
          <w:lang w:val="en-GB"/>
        </w:rPr>
        <w:t>The</w:t>
      </w:r>
      <w:r>
        <w:rPr>
          <w:lang w:val="en-GB"/>
        </w:rPr>
        <w:t xml:space="preserve"> majority of</w:t>
      </w:r>
      <w:proofErr w:type="gramEnd"/>
      <w:r>
        <w:rPr>
          <w:lang w:val="en-GB"/>
        </w:rPr>
        <w:t xml:space="preserve"> close</w:t>
      </w:r>
      <w:r w:rsidR="003B72A7">
        <w:rPr>
          <w:lang w:val="en-GB"/>
        </w:rPr>
        <w:t xml:space="preserve"> </w:t>
      </w:r>
      <w:r>
        <w:rPr>
          <w:lang w:val="en-GB"/>
        </w:rPr>
        <w:t>kin (first</w:t>
      </w:r>
      <w:r w:rsidR="00D746FB">
        <w:rPr>
          <w:lang w:val="en-GB"/>
        </w:rPr>
        <w:t>-</w:t>
      </w:r>
      <w:r>
        <w:rPr>
          <w:lang w:val="en-GB"/>
        </w:rPr>
        <w:t xml:space="preserve"> and second</w:t>
      </w:r>
      <w:r w:rsidR="00D746FB">
        <w:rPr>
          <w:lang w:val="en-GB"/>
        </w:rPr>
        <w:t>-</w:t>
      </w:r>
      <w:r>
        <w:rPr>
          <w:lang w:val="en-GB"/>
        </w:rPr>
        <w:t>degree relatives) were sampled very close together. The average distance between first-degree relatives was only 3.7 km, while the average distance between second</w:t>
      </w:r>
      <w:r w:rsidR="00D746FB">
        <w:rPr>
          <w:lang w:val="en-GB"/>
        </w:rPr>
        <w:t>-</w:t>
      </w:r>
      <w:r>
        <w:rPr>
          <w:lang w:val="en-GB"/>
        </w:rPr>
        <w:t xml:space="preserve">degree relatives was only 7.7 km (Table </w:t>
      </w:r>
      <w:r w:rsidR="003F5741">
        <w:rPr>
          <w:lang w:val="en-GB"/>
        </w:rPr>
        <w:t>5</w:t>
      </w:r>
      <w:r>
        <w:rPr>
          <w:lang w:val="en-GB"/>
        </w:rPr>
        <w:t xml:space="preserve">). There were, however, </w:t>
      </w:r>
      <w:proofErr w:type="gramStart"/>
      <w:r>
        <w:rPr>
          <w:lang w:val="en-GB"/>
        </w:rPr>
        <w:t>a number of</w:t>
      </w:r>
      <w:proofErr w:type="gramEnd"/>
      <w:r>
        <w:rPr>
          <w:lang w:val="en-GB"/>
        </w:rPr>
        <w:t xml:space="preserve"> close</w:t>
      </w:r>
      <w:r w:rsidR="00257A28">
        <w:rPr>
          <w:lang w:val="en-GB"/>
        </w:rPr>
        <w:t xml:space="preserve"> </w:t>
      </w:r>
      <w:r>
        <w:rPr>
          <w:lang w:val="en-GB"/>
        </w:rPr>
        <w:t>kin sampled much further apart, potentially indicating dispersal events</w:t>
      </w:r>
      <w:r w:rsidR="00CF065B">
        <w:rPr>
          <w:lang w:val="en-GB"/>
        </w:rPr>
        <w:t xml:space="preserve"> or deliberate translocations</w:t>
      </w:r>
      <w:r>
        <w:rPr>
          <w:lang w:val="en-GB"/>
        </w:rPr>
        <w:t xml:space="preserve">. For example, of the 25 pairs </w:t>
      </w:r>
      <w:r w:rsidRPr="00E9683D">
        <w:rPr>
          <w:lang w:val="en-GB"/>
        </w:rPr>
        <w:t>of first-degree relatives, the longest distance between a pair was 43.4</w:t>
      </w:r>
      <w:r w:rsidR="00132237">
        <w:rPr>
          <w:lang w:val="en-GB"/>
        </w:rPr>
        <w:t> </w:t>
      </w:r>
      <w:r w:rsidRPr="00E9683D">
        <w:rPr>
          <w:lang w:val="en-GB"/>
        </w:rPr>
        <w:t>km, between a male sampled at Ocean Grange and a female sampled at Dowd Morass, both in the eastern Mainland area</w:t>
      </w:r>
      <w:r w:rsidR="0062466F">
        <w:rPr>
          <w:lang w:val="en-GB"/>
        </w:rPr>
        <w:t xml:space="preserve">. </w:t>
      </w:r>
      <w:r w:rsidRPr="00E9683D">
        <w:rPr>
          <w:lang w:val="en-GB"/>
        </w:rPr>
        <w:t>Another five first-degree relatives were &gt;</w:t>
      </w:r>
      <w:r w:rsidR="00C50E36">
        <w:rPr>
          <w:lang w:val="en-GB"/>
        </w:rPr>
        <w:t xml:space="preserve"> </w:t>
      </w:r>
      <w:r w:rsidRPr="00E9683D">
        <w:rPr>
          <w:lang w:val="en-GB"/>
        </w:rPr>
        <w:t>5</w:t>
      </w:r>
      <w:r w:rsidR="00C50E36">
        <w:rPr>
          <w:lang w:val="en-GB"/>
        </w:rPr>
        <w:t xml:space="preserve"> </w:t>
      </w:r>
      <w:r w:rsidRPr="00E9683D">
        <w:rPr>
          <w:lang w:val="en-GB"/>
        </w:rPr>
        <w:t xml:space="preserve">km apart (Figure </w:t>
      </w:r>
      <w:r w:rsidR="0035258C">
        <w:rPr>
          <w:lang w:val="en-GB"/>
        </w:rPr>
        <w:t>10</w:t>
      </w:r>
      <w:r w:rsidRPr="00E9683D">
        <w:rPr>
          <w:lang w:val="en-GB"/>
        </w:rPr>
        <w:t>)</w:t>
      </w:r>
    </w:p>
    <w:p w14:paraId="318DD7A0" w14:textId="6CF5D6FD" w:rsidR="003F671A" w:rsidRPr="00E9683D" w:rsidRDefault="003F671A" w:rsidP="003F671A">
      <w:pPr>
        <w:rPr>
          <w:lang w:val="en-GB"/>
        </w:rPr>
      </w:pPr>
      <w:r w:rsidRPr="00E9683D">
        <w:rPr>
          <w:lang w:val="en-GB"/>
        </w:rPr>
        <w:t>Of the 486 second-degree relatives identified, 212 were sampled &gt;</w:t>
      </w:r>
      <w:r w:rsidR="003F5741">
        <w:rPr>
          <w:lang w:val="en-GB"/>
        </w:rPr>
        <w:t xml:space="preserve"> </w:t>
      </w:r>
      <w:r w:rsidRPr="00E9683D">
        <w:rPr>
          <w:lang w:val="en-GB"/>
        </w:rPr>
        <w:t>5</w:t>
      </w:r>
      <w:r w:rsidR="003F5741">
        <w:rPr>
          <w:lang w:val="en-GB"/>
        </w:rPr>
        <w:t xml:space="preserve"> </w:t>
      </w:r>
      <w:r w:rsidRPr="00E9683D">
        <w:rPr>
          <w:lang w:val="en-GB"/>
        </w:rPr>
        <w:t xml:space="preserve">km apart (Figure </w:t>
      </w:r>
      <w:r w:rsidR="0035258C">
        <w:rPr>
          <w:lang w:val="en-GB"/>
        </w:rPr>
        <w:t>10</w:t>
      </w:r>
      <w:r w:rsidRPr="00E9683D">
        <w:rPr>
          <w:lang w:val="en-GB"/>
        </w:rPr>
        <w:t xml:space="preserve">). Most of these were found either within the eastern Lakes region of the </w:t>
      </w:r>
      <w:proofErr w:type="gramStart"/>
      <w:r w:rsidRPr="00E9683D">
        <w:rPr>
          <w:lang w:val="en-GB"/>
        </w:rPr>
        <w:t>Mainland</w:t>
      </w:r>
      <w:proofErr w:type="gramEnd"/>
      <w:r w:rsidRPr="00E9683D">
        <w:rPr>
          <w:lang w:val="en-GB"/>
        </w:rPr>
        <w:t xml:space="preserve">, or across </w:t>
      </w:r>
      <w:r w:rsidR="009D6A97">
        <w:rPr>
          <w:lang w:val="en-GB"/>
        </w:rPr>
        <w:t>Wilsons</w:t>
      </w:r>
      <w:r w:rsidRPr="00E9683D">
        <w:rPr>
          <w:lang w:val="en-GB"/>
        </w:rPr>
        <w:t xml:space="preserve"> Prom</w:t>
      </w:r>
      <w:r w:rsidR="00132237">
        <w:rPr>
          <w:lang w:val="en-GB"/>
        </w:rPr>
        <w:t>ontory</w:t>
      </w:r>
      <w:r w:rsidRPr="00E9683D">
        <w:rPr>
          <w:lang w:val="en-GB"/>
        </w:rPr>
        <w:t xml:space="preserve"> (Figure</w:t>
      </w:r>
      <w:r w:rsidR="00132237">
        <w:rPr>
          <w:lang w:val="en-GB"/>
        </w:rPr>
        <w:t> </w:t>
      </w:r>
      <w:r w:rsidR="0035258C">
        <w:rPr>
          <w:lang w:val="en-GB"/>
        </w:rPr>
        <w:t>10</w:t>
      </w:r>
      <w:r w:rsidRPr="00E9683D">
        <w:rPr>
          <w:lang w:val="en-GB"/>
        </w:rPr>
        <w:t xml:space="preserve">). The two most distantly separated second-degree relatives were found 75 km apart, with one individual sampled at Boole Poole, with the other sampled at The Honeysuckles. Ten individuals from </w:t>
      </w:r>
      <w:r w:rsidR="009D6A97">
        <w:rPr>
          <w:lang w:val="en-GB"/>
        </w:rPr>
        <w:t>Wilsons</w:t>
      </w:r>
      <w:r w:rsidRPr="00E9683D">
        <w:rPr>
          <w:lang w:val="en-GB"/>
        </w:rPr>
        <w:t xml:space="preserve"> Prom</w:t>
      </w:r>
      <w:r w:rsidR="00132237">
        <w:rPr>
          <w:lang w:val="en-GB"/>
        </w:rPr>
        <w:t>ontory</w:t>
      </w:r>
      <w:r w:rsidRPr="00E9683D">
        <w:rPr>
          <w:lang w:val="en-GB"/>
        </w:rPr>
        <w:t xml:space="preserve"> also had connections to the </w:t>
      </w:r>
      <w:proofErr w:type="spellStart"/>
      <w:r w:rsidRPr="00E9683D">
        <w:rPr>
          <w:lang w:val="en-GB"/>
        </w:rPr>
        <w:t>Yarram</w:t>
      </w:r>
      <w:proofErr w:type="spellEnd"/>
      <w:r w:rsidRPr="00E9683D">
        <w:rPr>
          <w:lang w:val="en-GB"/>
        </w:rPr>
        <w:t xml:space="preserve"> </w:t>
      </w:r>
      <w:r w:rsidR="0035258C">
        <w:rPr>
          <w:lang w:val="en-GB"/>
        </w:rPr>
        <w:t>location</w:t>
      </w:r>
      <w:r w:rsidRPr="00E9683D">
        <w:rPr>
          <w:lang w:val="en-GB"/>
        </w:rPr>
        <w:t xml:space="preserve"> via a single individual who had </w:t>
      </w:r>
      <w:proofErr w:type="gramStart"/>
      <w:r w:rsidRPr="00E9683D">
        <w:rPr>
          <w:lang w:val="en-GB"/>
        </w:rPr>
        <w:t>a large number of</w:t>
      </w:r>
      <w:proofErr w:type="gramEnd"/>
      <w:r w:rsidRPr="00E9683D">
        <w:rPr>
          <w:lang w:val="en-GB"/>
        </w:rPr>
        <w:t xml:space="preserve"> close kin </w:t>
      </w:r>
      <w:r w:rsidR="0035258C">
        <w:rPr>
          <w:lang w:val="en-GB"/>
        </w:rPr>
        <w:t xml:space="preserve">in </w:t>
      </w:r>
      <w:r w:rsidR="009D6A97">
        <w:rPr>
          <w:lang w:val="en-GB"/>
        </w:rPr>
        <w:t>Wilsons</w:t>
      </w:r>
      <w:r w:rsidR="0035258C">
        <w:rPr>
          <w:lang w:val="en-GB"/>
        </w:rPr>
        <w:t xml:space="preserve"> Prom</w:t>
      </w:r>
      <w:r w:rsidR="00132237">
        <w:rPr>
          <w:lang w:val="en-GB"/>
        </w:rPr>
        <w:t>ontory</w:t>
      </w:r>
      <w:r w:rsidRPr="00E9683D">
        <w:rPr>
          <w:lang w:val="en-GB"/>
        </w:rPr>
        <w:t xml:space="preserve"> (Figure </w:t>
      </w:r>
      <w:r w:rsidR="0035258C">
        <w:rPr>
          <w:lang w:val="en-GB"/>
        </w:rPr>
        <w:t>10</w:t>
      </w:r>
      <w:r w:rsidRPr="00E9683D">
        <w:rPr>
          <w:lang w:val="en-GB"/>
        </w:rPr>
        <w:t xml:space="preserve">). </w:t>
      </w:r>
    </w:p>
    <w:p w14:paraId="2995F09D" w14:textId="17AB821E" w:rsidR="003F671A" w:rsidRDefault="003F671A" w:rsidP="003F671A">
      <w:pPr>
        <w:rPr>
          <w:rFonts w:cstheme="minorHAnsi"/>
        </w:rPr>
      </w:pPr>
      <w:r w:rsidRPr="00E9683D">
        <w:rPr>
          <w:rFonts w:cstheme="minorHAnsi"/>
        </w:rPr>
        <w:t>We found strongly positive spatial autocorrelation</w:t>
      </w:r>
      <w:r w:rsidR="003B72A7">
        <w:rPr>
          <w:rFonts w:cstheme="minorHAnsi"/>
        </w:rPr>
        <w:t xml:space="preserve"> in genetic similarity</w:t>
      </w:r>
      <w:r w:rsidRPr="00E9683D">
        <w:rPr>
          <w:rFonts w:cstheme="minorHAnsi"/>
        </w:rPr>
        <w:t xml:space="preserve"> up to 40 km for females and</w:t>
      </w:r>
      <w:r>
        <w:rPr>
          <w:rFonts w:cstheme="minorHAnsi"/>
        </w:rPr>
        <w:t xml:space="preserve"> 60 km for males, after which the correlation plateaued</w:t>
      </w:r>
      <w:r w:rsidR="0035258C">
        <w:rPr>
          <w:rFonts w:cstheme="minorHAnsi"/>
        </w:rPr>
        <w:t xml:space="preserve"> (Figure 11)</w:t>
      </w:r>
      <w:r>
        <w:rPr>
          <w:rFonts w:cstheme="minorHAnsi"/>
        </w:rPr>
        <w:t xml:space="preserve">. While results for the </w:t>
      </w:r>
      <w:proofErr w:type="gramStart"/>
      <w:r>
        <w:rPr>
          <w:rFonts w:cstheme="minorHAnsi"/>
        </w:rPr>
        <w:t>Mainland</w:t>
      </w:r>
      <w:proofErr w:type="gramEnd"/>
      <w:r>
        <w:rPr>
          <w:rFonts w:cstheme="minorHAnsi"/>
        </w:rPr>
        <w:t xml:space="preserve"> were similar to the overall results, with significantly positive correlations found up to 40 km, results for </w:t>
      </w:r>
      <w:r w:rsidR="009D6A97">
        <w:rPr>
          <w:rFonts w:cstheme="minorHAnsi"/>
        </w:rPr>
        <w:t>Wilson</w:t>
      </w:r>
      <w:r>
        <w:rPr>
          <w:rFonts w:cstheme="minorHAnsi"/>
        </w:rPr>
        <w:t>s Prom</w:t>
      </w:r>
      <w:r w:rsidR="00627A66">
        <w:rPr>
          <w:rFonts w:cstheme="minorHAnsi"/>
        </w:rPr>
        <w:t>ontory</w:t>
      </w:r>
      <w:r>
        <w:rPr>
          <w:rFonts w:cstheme="minorHAnsi"/>
        </w:rPr>
        <w:t xml:space="preserve"> showed positive correlations between genetic and geographic distance only up to 8 km (Figure </w:t>
      </w:r>
      <w:r w:rsidR="00FD45DA">
        <w:rPr>
          <w:rFonts w:cstheme="minorHAnsi"/>
        </w:rPr>
        <w:t>12</w:t>
      </w:r>
      <w:r>
        <w:rPr>
          <w:rFonts w:cstheme="minorHAnsi"/>
        </w:rPr>
        <w:t>).</w:t>
      </w:r>
    </w:p>
    <w:p w14:paraId="1F67EEB2" w14:textId="3564EA22" w:rsidR="005E27C3" w:rsidRDefault="005E27C3" w:rsidP="005E27C3">
      <w:pPr>
        <w:rPr>
          <w:lang w:val="en-GB"/>
        </w:rPr>
      </w:pPr>
    </w:p>
    <w:p w14:paraId="7B76F3AA" w14:textId="0C355D76" w:rsidR="005E27C3" w:rsidRDefault="005E27C3" w:rsidP="005E27C3">
      <w:pPr>
        <w:rPr>
          <w:lang w:val="en-GB"/>
        </w:rPr>
      </w:pPr>
    </w:p>
    <w:p w14:paraId="764F2F29" w14:textId="6E1EFCC1" w:rsidR="005E27C3" w:rsidRDefault="005E27C3" w:rsidP="005E27C3">
      <w:pPr>
        <w:rPr>
          <w:lang w:val="en-GB"/>
        </w:rPr>
      </w:pPr>
    </w:p>
    <w:p w14:paraId="35D36A15" w14:textId="77777777" w:rsidR="005E27C3" w:rsidRPr="005E27C3" w:rsidRDefault="005E27C3" w:rsidP="005E27C3">
      <w:pPr>
        <w:rPr>
          <w:lang w:val="en-GB"/>
        </w:rPr>
      </w:pPr>
    </w:p>
    <w:p w14:paraId="454FA167" w14:textId="0D50727E" w:rsidR="003F671A" w:rsidRPr="00A43ABB" w:rsidRDefault="003F671A" w:rsidP="0035258C">
      <w:pPr>
        <w:pStyle w:val="Caption-Table"/>
        <w:rPr>
          <w:lang w:val="en-GB"/>
        </w:rPr>
      </w:pPr>
      <w:bookmarkStart w:id="99" w:name="_Toc156808453"/>
      <w:r w:rsidRPr="00A43ABB">
        <w:rPr>
          <w:lang w:val="en-GB"/>
        </w:rPr>
        <w:lastRenderedPageBreak/>
        <w:t xml:space="preserve">Table </w:t>
      </w:r>
      <w:r w:rsidR="00C62F01">
        <w:rPr>
          <w:lang w:val="en-GB"/>
        </w:rPr>
        <w:t>5</w:t>
      </w:r>
      <w:r w:rsidRPr="00A43ABB">
        <w:rPr>
          <w:lang w:val="en-GB"/>
        </w:rPr>
        <w:t>.</w:t>
      </w:r>
      <w:r>
        <w:rPr>
          <w:lang w:val="en-GB"/>
        </w:rPr>
        <w:t xml:space="preserve"> Distance between pairs of individuals of different relatedness classes.</w:t>
      </w:r>
      <w:r w:rsidR="0035258C">
        <w:rPr>
          <w:lang w:val="en-GB"/>
        </w:rPr>
        <w:t xml:space="preserve"> SD – standard deviation.</w:t>
      </w:r>
      <w:bookmarkEnd w:id="99"/>
    </w:p>
    <w:tbl>
      <w:tblPr>
        <w:tblW w:w="0" w:type="auto"/>
        <w:tblLook w:val="04A0" w:firstRow="1" w:lastRow="0" w:firstColumn="1" w:lastColumn="0" w:noHBand="0" w:noVBand="1"/>
      </w:tblPr>
      <w:tblGrid>
        <w:gridCol w:w="1962"/>
        <w:gridCol w:w="828"/>
        <w:gridCol w:w="2073"/>
        <w:gridCol w:w="606"/>
        <w:gridCol w:w="1961"/>
        <w:gridCol w:w="2006"/>
      </w:tblGrid>
      <w:tr w:rsidR="00627A66" w:rsidRPr="00A43ABB" w14:paraId="12584E1A" w14:textId="77777777" w:rsidTr="00627A66">
        <w:trPr>
          <w:trHeight w:val="431"/>
        </w:trPr>
        <w:tc>
          <w:tcPr>
            <w:tcW w:w="0" w:type="auto"/>
            <w:tcBorders>
              <w:top w:val="nil"/>
              <w:left w:val="nil"/>
              <w:bottom w:val="nil"/>
              <w:right w:val="nil"/>
            </w:tcBorders>
            <w:shd w:val="clear" w:color="auto" w:fill="201547" w:themeFill="accent3"/>
            <w:noWrap/>
            <w:vAlign w:val="center"/>
            <w:hideMark/>
          </w:tcPr>
          <w:p w14:paraId="1AEFC2F6" w14:textId="2E45A6D7" w:rsidR="003F671A" w:rsidRPr="0035258C" w:rsidRDefault="003F671A">
            <w:pPr>
              <w:spacing w:after="0" w:line="240" w:lineRule="auto"/>
              <w:rPr>
                <w:b/>
                <w:bCs/>
                <w:color w:val="FFFFFF"/>
                <w:szCs w:val="20"/>
                <w:lang w:eastAsia="en-AU"/>
              </w:rPr>
            </w:pPr>
            <w:r w:rsidRPr="0035258C">
              <w:rPr>
                <w:b/>
                <w:bCs/>
                <w:color w:val="FFFFFF"/>
                <w:szCs w:val="20"/>
                <w:lang w:eastAsia="en-AU"/>
              </w:rPr>
              <w:t>Relatedness-</w:t>
            </w:r>
            <w:r w:rsidR="00627A66">
              <w:rPr>
                <w:b/>
                <w:bCs/>
                <w:color w:val="FFFFFF"/>
                <w:szCs w:val="20"/>
                <w:lang w:eastAsia="en-AU"/>
              </w:rPr>
              <w:t>c</w:t>
            </w:r>
            <w:r w:rsidRPr="0035258C">
              <w:rPr>
                <w:b/>
                <w:bCs/>
                <w:color w:val="FFFFFF"/>
                <w:szCs w:val="20"/>
                <w:lang w:eastAsia="en-AU"/>
              </w:rPr>
              <w:t>lass</w:t>
            </w:r>
          </w:p>
        </w:tc>
        <w:tc>
          <w:tcPr>
            <w:tcW w:w="0" w:type="auto"/>
            <w:tcBorders>
              <w:top w:val="nil"/>
              <w:left w:val="nil"/>
              <w:bottom w:val="nil"/>
              <w:right w:val="nil"/>
            </w:tcBorders>
            <w:shd w:val="clear" w:color="auto" w:fill="201547" w:themeFill="accent3"/>
            <w:noWrap/>
            <w:vAlign w:val="center"/>
            <w:hideMark/>
          </w:tcPr>
          <w:p w14:paraId="7B172956" w14:textId="77777777" w:rsidR="003F671A" w:rsidRPr="0035258C" w:rsidRDefault="003F671A">
            <w:pPr>
              <w:spacing w:after="0" w:line="240" w:lineRule="auto"/>
              <w:rPr>
                <w:b/>
                <w:bCs/>
                <w:color w:val="FFFFFF"/>
                <w:szCs w:val="20"/>
                <w:lang w:eastAsia="en-AU"/>
              </w:rPr>
            </w:pPr>
            <w:r w:rsidRPr="0035258C">
              <w:rPr>
                <w:b/>
                <w:bCs/>
                <w:color w:val="FFFFFF"/>
                <w:szCs w:val="20"/>
                <w:lang w:eastAsia="en-AU"/>
              </w:rPr>
              <w:t>Pairs</w:t>
            </w:r>
          </w:p>
        </w:tc>
        <w:tc>
          <w:tcPr>
            <w:tcW w:w="0" w:type="auto"/>
            <w:tcBorders>
              <w:top w:val="nil"/>
              <w:left w:val="nil"/>
              <w:bottom w:val="nil"/>
              <w:right w:val="nil"/>
            </w:tcBorders>
            <w:shd w:val="clear" w:color="auto" w:fill="201547" w:themeFill="accent3"/>
            <w:vAlign w:val="center"/>
            <w:hideMark/>
          </w:tcPr>
          <w:p w14:paraId="4299BD81" w14:textId="411E548E" w:rsidR="003F671A" w:rsidRPr="0035258C" w:rsidRDefault="003F671A" w:rsidP="0035258C">
            <w:pPr>
              <w:spacing w:after="0" w:line="240" w:lineRule="auto"/>
              <w:jc w:val="center"/>
              <w:rPr>
                <w:b/>
                <w:bCs/>
                <w:color w:val="FFFFFF"/>
                <w:szCs w:val="20"/>
                <w:lang w:eastAsia="en-AU"/>
              </w:rPr>
            </w:pPr>
            <w:r w:rsidRPr="0035258C">
              <w:rPr>
                <w:b/>
                <w:bCs/>
                <w:color w:val="FFFFFF"/>
                <w:szCs w:val="20"/>
                <w:lang w:eastAsia="en-AU"/>
              </w:rPr>
              <w:t xml:space="preserve">Mean </w:t>
            </w:r>
            <w:r w:rsidR="00627A66">
              <w:rPr>
                <w:b/>
                <w:bCs/>
                <w:color w:val="FFFFFF"/>
                <w:szCs w:val="20"/>
                <w:lang w:eastAsia="en-AU"/>
              </w:rPr>
              <w:t>d</w:t>
            </w:r>
            <w:r w:rsidRPr="0035258C">
              <w:rPr>
                <w:b/>
                <w:bCs/>
                <w:color w:val="FFFFFF"/>
                <w:szCs w:val="20"/>
                <w:lang w:eastAsia="en-AU"/>
              </w:rPr>
              <w:t>istance (km)</w:t>
            </w:r>
          </w:p>
        </w:tc>
        <w:tc>
          <w:tcPr>
            <w:tcW w:w="0" w:type="auto"/>
            <w:tcBorders>
              <w:top w:val="nil"/>
              <w:left w:val="nil"/>
              <w:bottom w:val="nil"/>
              <w:right w:val="nil"/>
            </w:tcBorders>
            <w:shd w:val="clear" w:color="auto" w:fill="201547" w:themeFill="accent3"/>
            <w:noWrap/>
            <w:vAlign w:val="center"/>
            <w:hideMark/>
          </w:tcPr>
          <w:p w14:paraId="1F07E20B" w14:textId="297913B3" w:rsidR="003F671A" w:rsidRPr="0035258C" w:rsidRDefault="0035258C">
            <w:pPr>
              <w:spacing w:after="0" w:line="240" w:lineRule="auto"/>
              <w:rPr>
                <w:b/>
                <w:bCs/>
                <w:color w:val="FFFFFF"/>
                <w:szCs w:val="20"/>
                <w:lang w:eastAsia="en-AU"/>
              </w:rPr>
            </w:pPr>
            <w:r>
              <w:rPr>
                <w:b/>
                <w:bCs/>
                <w:color w:val="FFFFFF"/>
                <w:szCs w:val="20"/>
                <w:lang w:eastAsia="en-AU"/>
              </w:rPr>
              <w:t>SD</w:t>
            </w:r>
            <w:r w:rsidR="003F671A" w:rsidRPr="0035258C">
              <w:rPr>
                <w:b/>
                <w:bCs/>
                <w:color w:val="FFFFFF"/>
                <w:szCs w:val="20"/>
                <w:lang w:eastAsia="en-AU"/>
              </w:rPr>
              <w:t>.</w:t>
            </w:r>
          </w:p>
        </w:tc>
        <w:tc>
          <w:tcPr>
            <w:tcW w:w="0" w:type="auto"/>
            <w:tcBorders>
              <w:top w:val="nil"/>
              <w:left w:val="nil"/>
              <w:bottom w:val="nil"/>
              <w:right w:val="nil"/>
            </w:tcBorders>
            <w:shd w:val="clear" w:color="auto" w:fill="201547" w:themeFill="accent3"/>
            <w:vAlign w:val="center"/>
            <w:hideMark/>
          </w:tcPr>
          <w:p w14:paraId="0C779438" w14:textId="439EAC3E" w:rsidR="003F671A" w:rsidRPr="0035258C" w:rsidRDefault="003F671A">
            <w:pPr>
              <w:spacing w:after="0" w:line="240" w:lineRule="auto"/>
              <w:rPr>
                <w:b/>
                <w:bCs/>
                <w:color w:val="FFFFFF"/>
                <w:szCs w:val="20"/>
                <w:lang w:eastAsia="en-AU"/>
              </w:rPr>
            </w:pPr>
            <w:r w:rsidRPr="0035258C">
              <w:rPr>
                <w:b/>
                <w:bCs/>
                <w:color w:val="FFFFFF"/>
                <w:szCs w:val="20"/>
                <w:lang w:eastAsia="en-AU"/>
              </w:rPr>
              <w:t xml:space="preserve">Min. </w:t>
            </w:r>
            <w:r w:rsidR="00627A66">
              <w:rPr>
                <w:b/>
                <w:bCs/>
                <w:color w:val="FFFFFF"/>
                <w:szCs w:val="20"/>
                <w:lang w:eastAsia="en-AU"/>
              </w:rPr>
              <w:t>d</w:t>
            </w:r>
            <w:r w:rsidRPr="0035258C">
              <w:rPr>
                <w:b/>
                <w:bCs/>
                <w:color w:val="FFFFFF"/>
                <w:szCs w:val="20"/>
                <w:lang w:eastAsia="en-AU"/>
              </w:rPr>
              <w:t>istance (km)</w:t>
            </w:r>
          </w:p>
        </w:tc>
        <w:tc>
          <w:tcPr>
            <w:tcW w:w="0" w:type="auto"/>
            <w:tcBorders>
              <w:top w:val="nil"/>
              <w:left w:val="nil"/>
              <w:bottom w:val="nil"/>
              <w:right w:val="nil"/>
            </w:tcBorders>
            <w:shd w:val="clear" w:color="auto" w:fill="201547" w:themeFill="accent3"/>
            <w:vAlign w:val="center"/>
            <w:hideMark/>
          </w:tcPr>
          <w:p w14:paraId="627DE21D" w14:textId="3942AC80" w:rsidR="003F671A" w:rsidRPr="0035258C" w:rsidRDefault="003F671A">
            <w:pPr>
              <w:spacing w:after="0" w:line="240" w:lineRule="auto"/>
              <w:rPr>
                <w:b/>
                <w:bCs/>
                <w:color w:val="FFFFFF"/>
                <w:szCs w:val="20"/>
                <w:lang w:eastAsia="en-AU"/>
              </w:rPr>
            </w:pPr>
            <w:r w:rsidRPr="0035258C">
              <w:rPr>
                <w:b/>
                <w:bCs/>
                <w:color w:val="FFFFFF"/>
                <w:szCs w:val="20"/>
                <w:lang w:eastAsia="en-AU"/>
              </w:rPr>
              <w:t xml:space="preserve">Max. </w:t>
            </w:r>
            <w:r w:rsidR="00627A66">
              <w:rPr>
                <w:b/>
                <w:bCs/>
                <w:color w:val="FFFFFF"/>
                <w:szCs w:val="20"/>
                <w:lang w:eastAsia="en-AU"/>
              </w:rPr>
              <w:t>d</w:t>
            </w:r>
            <w:r w:rsidRPr="0035258C">
              <w:rPr>
                <w:b/>
                <w:bCs/>
                <w:color w:val="FFFFFF"/>
                <w:szCs w:val="20"/>
                <w:lang w:eastAsia="en-AU"/>
              </w:rPr>
              <w:t>istance (km)</w:t>
            </w:r>
          </w:p>
        </w:tc>
      </w:tr>
      <w:tr w:rsidR="003F671A" w:rsidRPr="00A43ABB" w14:paraId="45B84E3D" w14:textId="77777777" w:rsidTr="00CF6F27">
        <w:trPr>
          <w:trHeight w:val="300"/>
        </w:trPr>
        <w:tc>
          <w:tcPr>
            <w:tcW w:w="0" w:type="auto"/>
            <w:tcBorders>
              <w:top w:val="single" w:sz="8" w:space="0" w:color="00B2A9"/>
              <w:left w:val="nil"/>
              <w:bottom w:val="single" w:sz="8" w:space="0" w:color="00B2A9"/>
              <w:right w:val="nil"/>
            </w:tcBorders>
            <w:shd w:val="clear" w:color="auto" w:fill="auto"/>
            <w:noWrap/>
            <w:vAlign w:val="center"/>
            <w:hideMark/>
          </w:tcPr>
          <w:p w14:paraId="60B8ED92" w14:textId="3A7B212E" w:rsidR="003F671A" w:rsidRPr="0035258C" w:rsidRDefault="00D746FB" w:rsidP="00CF6F27">
            <w:pPr>
              <w:pStyle w:val="Tablebodytext"/>
              <w:rPr>
                <w:lang w:eastAsia="en-AU"/>
              </w:rPr>
            </w:pPr>
            <w:r>
              <w:rPr>
                <w:lang w:eastAsia="en-AU"/>
              </w:rPr>
              <w:t>F</w:t>
            </w:r>
            <w:r w:rsidR="003F671A" w:rsidRPr="0035258C">
              <w:rPr>
                <w:lang w:eastAsia="en-AU"/>
              </w:rPr>
              <w:t>irst</w:t>
            </w:r>
            <w:r>
              <w:rPr>
                <w:lang w:eastAsia="en-AU"/>
              </w:rPr>
              <w:t>-</w:t>
            </w:r>
            <w:r w:rsidR="003F671A" w:rsidRPr="0035258C">
              <w:rPr>
                <w:lang w:eastAsia="en-AU"/>
              </w:rPr>
              <w:t>degree</w:t>
            </w:r>
          </w:p>
        </w:tc>
        <w:tc>
          <w:tcPr>
            <w:tcW w:w="0" w:type="auto"/>
            <w:tcBorders>
              <w:top w:val="single" w:sz="8" w:space="0" w:color="00B2A9"/>
              <w:left w:val="nil"/>
              <w:bottom w:val="single" w:sz="8" w:space="0" w:color="00B2A9"/>
              <w:right w:val="nil"/>
            </w:tcBorders>
            <w:shd w:val="clear" w:color="auto" w:fill="auto"/>
            <w:noWrap/>
            <w:vAlign w:val="center"/>
            <w:hideMark/>
          </w:tcPr>
          <w:p w14:paraId="317EE7BC" w14:textId="77777777" w:rsidR="003F671A" w:rsidRPr="0035258C" w:rsidRDefault="003F671A" w:rsidP="00CF6F27">
            <w:pPr>
              <w:pStyle w:val="Tablebodytext"/>
              <w:rPr>
                <w:lang w:eastAsia="en-AU"/>
              </w:rPr>
            </w:pPr>
            <w:r w:rsidRPr="0035258C">
              <w:rPr>
                <w:lang w:eastAsia="en-AU"/>
              </w:rPr>
              <w:t>25</w:t>
            </w:r>
          </w:p>
        </w:tc>
        <w:tc>
          <w:tcPr>
            <w:tcW w:w="0" w:type="auto"/>
            <w:tcBorders>
              <w:top w:val="single" w:sz="8" w:space="0" w:color="00B2A9"/>
              <w:left w:val="nil"/>
              <w:bottom w:val="single" w:sz="8" w:space="0" w:color="00B2A9"/>
              <w:right w:val="nil"/>
            </w:tcBorders>
            <w:shd w:val="clear" w:color="auto" w:fill="auto"/>
            <w:noWrap/>
            <w:vAlign w:val="center"/>
            <w:hideMark/>
          </w:tcPr>
          <w:p w14:paraId="6C8CEE23" w14:textId="77777777" w:rsidR="003F671A" w:rsidRPr="0035258C" w:rsidRDefault="003F671A" w:rsidP="00CF6F27">
            <w:pPr>
              <w:pStyle w:val="Tablebodytext"/>
              <w:rPr>
                <w:lang w:eastAsia="en-AU"/>
              </w:rPr>
            </w:pPr>
            <w:r w:rsidRPr="0035258C">
              <w:rPr>
                <w:lang w:eastAsia="en-AU"/>
              </w:rPr>
              <w:t>3.7</w:t>
            </w:r>
          </w:p>
        </w:tc>
        <w:tc>
          <w:tcPr>
            <w:tcW w:w="0" w:type="auto"/>
            <w:tcBorders>
              <w:top w:val="single" w:sz="8" w:space="0" w:color="00B2A9"/>
              <w:left w:val="nil"/>
              <w:bottom w:val="single" w:sz="8" w:space="0" w:color="00B2A9"/>
              <w:right w:val="nil"/>
            </w:tcBorders>
            <w:shd w:val="clear" w:color="auto" w:fill="auto"/>
            <w:noWrap/>
            <w:vAlign w:val="center"/>
            <w:hideMark/>
          </w:tcPr>
          <w:p w14:paraId="7598A28F" w14:textId="77777777" w:rsidR="003F671A" w:rsidRPr="0035258C" w:rsidRDefault="003F671A" w:rsidP="00CF6F27">
            <w:pPr>
              <w:pStyle w:val="Tablebodytext"/>
              <w:rPr>
                <w:lang w:eastAsia="en-AU"/>
              </w:rPr>
            </w:pPr>
            <w:r w:rsidRPr="0035258C">
              <w:rPr>
                <w:lang w:eastAsia="en-AU"/>
              </w:rPr>
              <w:t>9.1</w:t>
            </w:r>
          </w:p>
        </w:tc>
        <w:tc>
          <w:tcPr>
            <w:tcW w:w="0" w:type="auto"/>
            <w:tcBorders>
              <w:top w:val="single" w:sz="8" w:space="0" w:color="00B2A9"/>
              <w:left w:val="nil"/>
              <w:bottom w:val="single" w:sz="8" w:space="0" w:color="00B2A9"/>
              <w:right w:val="nil"/>
            </w:tcBorders>
            <w:shd w:val="clear" w:color="auto" w:fill="auto"/>
            <w:noWrap/>
            <w:vAlign w:val="center"/>
            <w:hideMark/>
          </w:tcPr>
          <w:p w14:paraId="7BA12CE0" w14:textId="77777777" w:rsidR="003F671A" w:rsidRPr="0035258C" w:rsidRDefault="003F671A" w:rsidP="00CF6F27">
            <w:pPr>
              <w:pStyle w:val="Tablebodytext"/>
              <w:rPr>
                <w:lang w:eastAsia="en-AU"/>
              </w:rPr>
            </w:pPr>
            <w:r w:rsidRPr="0035258C">
              <w:rPr>
                <w:lang w:eastAsia="en-AU"/>
              </w:rPr>
              <w:t>0.0</w:t>
            </w:r>
          </w:p>
        </w:tc>
        <w:tc>
          <w:tcPr>
            <w:tcW w:w="0" w:type="auto"/>
            <w:tcBorders>
              <w:top w:val="single" w:sz="8" w:space="0" w:color="00B2A9"/>
              <w:left w:val="nil"/>
              <w:bottom w:val="single" w:sz="8" w:space="0" w:color="00B2A9"/>
              <w:right w:val="nil"/>
            </w:tcBorders>
            <w:shd w:val="clear" w:color="auto" w:fill="auto"/>
            <w:noWrap/>
            <w:vAlign w:val="center"/>
            <w:hideMark/>
          </w:tcPr>
          <w:p w14:paraId="714380FD" w14:textId="77777777" w:rsidR="003F671A" w:rsidRPr="0035258C" w:rsidRDefault="003F671A" w:rsidP="00CF6F27">
            <w:pPr>
              <w:pStyle w:val="Tablebodytext"/>
              <w:rPr>
                <w:lang w:eastAsia="en-AU"/>
              </w:rPr>
            </w:pPr>
            <w:r w:rsidRPr="0035258C">
              <w:rPr>
                <w:lang w:eastAsia="en-AU"/>
              </w:rPr>
              <w:t>43.4</w:t>
            </w:r>
          </w:p>
        </w:tc>
      </w:tr>
      <w:tr w:rsidR="003F671A" w:rsidRPr="00A43ABB" w14:paraId="169D4D8C" w14:textId="77777777" w:rsidTr="00CF6F27">
        <w:trPr>
          <w:trHeight w:val="300"/>
        </w:trPr>
        <w:tc>
          <w:tcPr>
            <w:tcW w:w="0" w:type="auto"/>
            <w:tcBorders>
              <w:top w:val="nil"/>
              <w:left w:val="nil"/>
              <w:bottom w:val="single" w:sz="8" w:space="0" w:color="00B2A9"/>
              <w:right w:val="nil"/>
            </w:tcBorders>
            <w:shd w:val="clear" w:color="auto" w:fill="auto"/>
            <w:noWrap/>
            <w:vAlign w:val="center"/>
            <w:hideMark/>
          </w:tcPr>
          <w:p w14:paraId="4A9E5C64" w14:textId="20B4C644" w:rsidR="003F671A" w:rsidRPr="0035258C" w:rsidRDefault="00D746FB" w:rsidP="00CF6F27">
            <w:pPr>
              <w:pStyle w:val="Tablebodytext"/>
              <w:rPr>
                <w:lang w:eastAsia="en-AU"/>
              </w:rPr>
            </w:pPr>
            <w:r w:rsidRPr="0035258C">
              <w:rPr>
                <w:lang w:eastAsia="en-AU"/>
              </w:rPr>
              <w:t>S</w:t>
            </w:r>
            <w:r w:rsidR="003F671A" w:rsidRPr="0035258C">
              <w:rPr>
                <w:lang w:eastAsia="en-AU"/>
              </w:rPr>
              <w:t>econd</w:t>
            </w:r>
            <w:r>
              <w:rPr>
                <w:lang w:eastAsia="en-AU"/>
              </w:rPr>
              <w:t>-</w:t>
            </w:r>
            <w:r w:rsidR="003F671A" w:rsidRPr="0035258C">
              <w:rPr>
                <w:lang w:eastAsia="en-AU"/>
              </w:rPr>
              <w:t>degree</w:t>
            </w:r>
          </w:p>
        </w:tc>
        <w:tc>
          <w:tcPr>
            <w:tcW w:w="0" w:type="auto"/>
            <w:tcBorders>
              <w:top w:val="nil"/>
              <w:left w:val="nil"/>
              <w:bottom w:val="single" w:sz="8" w:space="0" w:color="00B2A9"/>
              <w:right w:val="nil"/>
            </w:tcBorders>
            <w:shd w:val="clear" w:color="auto" w:fill="auto"/>
            <w:noWrap/>
            <w:vAlign w:val="center"/>
            <w:hideMark/>
          </w:tcPr>
          <w:p w14:paraId="384B4730" w14:textId="77777777" w:rsidR="003F671A" w:rsidRPr="0035258C" w:rsidRDefault="003F671A" w:rsidP="00CF6F27">
            <w:pPr>
              <w:pStyle w:val="Tablebodytext"/>
              <w:rPr>
                <w:lang w:eastAsia="en-AU"/>
              </w:rPr>
            </w:pPr>
            <w:r w:rsidRPr="0035258C">
              <w:rPr>
                <w:lang w:eastAsia="en-AU"/>
              </w:rPr>
              <w:t>486</w:t>
            </w:r>
          </w:p>
        </w:tc>
        <w:tc>
          <w:tcPr>
            <w:tcW w:w="0" w:type="auto"/>
            <w:tcBorders>
              <w:top w:val="nil"/>
              <w:left w:val="nil"/>
              <w:bottom w:val="single" w:sz="8" w:space="0" w:color="00B2A9"/>
              <w:right w:val="nil"/>
            </w:tcBorders>
            <w:shd w:val="clear" w:color="auto" w:fill="auto"/>
            <w:noWrap/>
            <w:vAlign w:val="center"/>
            <w:hideMark/>
          </w:tcPr>
          <w:p w14:paraId="3AF6D4A1" w14:textId="77777777" w:rsidR="003F671A" w:rsidRPr="0035258C" w:rsidRDefault="003F671A" w:rsidP="00CF6F27">
            <w:pPr>
              <w:pStyle w:val="Tablebodytext"/>
              <w:rPr>
                <w:lang w:eastAsia="en-AU"/>
              </w:rPr>
            </w:pPr>
            <w:r w:rsidRPr="0035258C">
              <w:rPr>
                <w:lang w:eastAsia="en-AU"/>
              </w:rPr>
              <w:t>7.7</w:t>
            </w:r>
          </w:p>
        </w:tc>
        <w:tc>
          <w:tcPr>
            <w:tcW w:w="0" w:type="auto"/>
            <w:tcBorders>
              <w:top w:val="nil"/>
              <w:left w:val="nil"/>
              <w:bottom w:val="single" w:sz="8" w:space="0" w:color="00B2A9"/>
              <w:right w:val="nil"/>
            </w:tcBorders>
            <w:shd w:val="clear" w:color="auto" w:fill="auto"/>
            <w:noWrap/>
            <w:vAlign w:val="center"/>
            <w:hideMark/>
          </w:tcPr>
          <w:p w14:paraId="2A47F650" w14:textId="77777777" w:rsidR="003F671A" w:rsidRPr="0035258C" w:rsidRDefault="003F671A" w:rsidP="00CF6F27">
            <w:pPr>
              <w:pStyle w:val="Tablebodytext"/>
              <w:rPr>
                <w:lang w:eastAsia="en-AU"/>
              </w:rPr>
            </w:pPr>
            <w:r w:rsidRPr="0035258C">
              <w:rPr>
                <w:lang w:eastAsia="en-AU"/>
              </w:rPr>
              <w:t>12.0</w:t>
            </w:r>
          </w:p>
        </w:tc>
        <w:tc>
          <w:tcPr>
            <w:tcW w:w="0" w:type="auto"/>
            <w:tcBorders>
              <w:top w:val="nil"/>
              <w:left w:val="nil"/>
              <w:bottom w:val="single" w:sz="8" w:space="0" w:color="00B2A9"/>
              <w:right w:val="nil"/>
            </w:tcBorders>
            <w:shd w:val="clear" w:color="auto" w:fill="auto"/>
            <w:noWrap/>
            <w:vAlign w:val="center"/>
            <w:hideMark/>
          </w:tcPr>
          <w:p w14:paraId="25C11C07" w14:textId="77777777" w:rsidR="003F671A" w:rsidRPr="0035258C" w:rsidRDefault="003F671A" w:rsidP="00CF6F27">
            <w:pPr>
              <w:pStyle w:val="Tablebodytext"/>
              <w:rPr>
                <w:lang w:eastAsia="en-AU"/>
              </w:rPr>
            </w:pPr>
            <w:r w:rsidRPr="0035258C">
              <w:rPr>
                <w:lang w:eastAsia="en-AU"/>
              </w:rPr>
              <w:t>0.0</w:t>
            </w:r>
          </w:p>
        </w:tc>
        <w:tc>
          <w:tcPr>
            <w:tcW w:w="0" w:type="auto"/>
            <w:tcBorders>
              <w:top w:val="nil"/>
              <w:left w:val="nil"/>
              <w:bottom w:val="single" w:sz="8" w:space="0" w:color="00B2A9"/>
              <w:right w:val="nil"/>
            </w:tcBorders>
            <w:shd w:val="clear" w:color="auto" w:fill="auto"/>
            <w:noWrap/>
            <w:vAlign w:val="center"/>
            <w:hideMark/>
          </w:tcPr>
          <w:p w14:paraId="7C5CFE86" w14:textId="77777777" w:rsidR="003F671A" w:rsidRPr="0035258C" w:rsidRDefault="003F671A" w:rsidP="00CF6F27">
            <w:pPr>
              <w:pStyle w:val="Tablebodytext"/>
              <w:rPr>
                <w:lang w:eastAsia="en-AU"/>
              </w:rPr>
            </w:pPr>
            <w:r w:rsidRPr="0035258C">
              <w:rPr>
                <w:lang w:eastAsia="en-AU"/>
              </w:rPr>
              <w:t>75.4</w:t>
            </w:r>
          </w:p>
        </w:tc>
      </w:tr>
      <w:tr w:rsidR="003F671A" w:rsidRPr="00A43ABB" w14:paraId="3112E3CA" w14:textId="77777777" w:rsidTr="00CF6F27">
        <w:trPr>
          <w:trHeight w:val="300"/>
        </w:trPr>
        <w:tc>
          <w:tcPr>
            <w:tcW w:w="0" w:type="auto"/>
            <w:tcBorders>
              <w:top w:val="nil"/>
              <w:left w:val="nil"/>
              <w:bottom w:val="single" w:sz="8" w:space="0" w:color="00B2A9"/>
              <w:right w:val="nil"/>
            </w:tcBorders>
            <w:shd w:val="clear" w:color="auto" w:fill="auto"/>
            <w:noWrap/>
            <w:vAlign w:val="center"/>
            <w:hideMark/>
          </w:tcPr>
          <w:p w14:paraId="2BB4B8DF" w14:textId="5226EF66" w:rsidR="003F671A" w:rsidRPr="0035258C" w:rsidRDefault="00132237" w:rsidP="00CF6F27">
            <w:pPr>
              <w:pStyle w:val="Tablebodytext"/>
              <w:rPr>
                <w:lang w:eastAsia="en-AU"/>
              </w:rPr>
            </w:pPr>
            <w:r>
              <w:rPr>
                <w:lang w:eastAsia="en-AU"/>
              </w:rPr>
              <w:t>D</w:t>
            </w:r>
            <w:r w:rsidR="003F671A" w:rsidRPr="0035258C">
              <w:rPr>
                <w:lang w:eastAsia="en-AU"/>
              </w:rPr>
              <w:t>istantly related</w:t>
            </w:r>
          </w:p>
        </w:tc>
        <w:tc>
          <w:tcPr>
            <w:tcW w:w="0" w:type="auto"/>
            <w:tcBorders>
              <w:top w:val="nil"/>
              <w:left w:val="nil"/>
              <w:bottom w:val="single" w:sz="8" w:space="0" w:color="00B2A9"/>
              <w:right w:val="nil"/>
            </w:tcBorders>
            <w:shd w:val="clear" w:color="auto" w:fill="auto"/>
            <w:noWrap/>
            <w:vAlign w:val="center"/>
            <w:hideMark/>
          </w:tcPr>
          <w:p w14:paraId="4F2501A7" w14:textId="021725E1" w:rsidR="003F671A" w:rsidRPr="0035258C" w:rsidRDefault="003F671A" w:rsidP="00CF6F27">
            <w:pPr>
              <w:pStyle w:val="Tablebodytext"/>
              <w:rPr>
                <w:lang w:eastAsia="en-AU"/>
              </w:rPr>
            </w:pPr>
            <w:r w:rsidRPr="0035258C">
              <w:rPr>
                <w:lang w:eastAsia="en-AU"/>
              </w:rPr>
              <w:t>9</w:t>
            </w:r>
            <w:r w:rsidR="0035258C">
              <w:rPr>
                <w:lang w:eastAsia="en-AU"/>
              </w:rPr>
              <w:t>,</w:t>
            </w:r>
            <w:r w:rsidRPr="0035258C">
              <w:rPr>
                <w:lang w:eastAsia="en-AU"/>
              </w:rPr>
              <w:t>842</w:t>
            </w:r>
          </w:p>
        </w:tc>
        <w:tc>
          <w:tcPr>
            <w:tcW w:w="0" w:type="auto"/>
            <w:tcBorders>
              <w:top w:val="nil"/>
              <w:left w:val="nil"/>
              <w:bottom w:val="single" w:sz="8" w:space="0" w:color="00B2A9"/>
              <w:right w:val="nil"/>
            </w:tcBorders>
            <w:shd w:val="clear" w:color="auto" w:fill="auto"/>
            <w:noWrap/>
            <w:vAlign w:val="center"/>
            <w:hideMark/>
          </w:tcPr>
          <w:p w14:paraId="59BD37D0" w14:textId="77777777" w:rsidR="003F671A" w:rsidRPr="0035258C" w:rsidRDefault="003F671A" w:rsidP="00CF6F27">
            <w:pPr>
              <w:pStyle w:val="Tablebodytext"/>
              <w:rPr>
                <w:lang w:eastAsia="en-AU"/>
              </w:rPr>
            </w:pPr>
            <w:r w:rsidRPr="0035258C">
              <w:rPr>
                <w:lang w:eastAsia="en-AU"/>
              </w:rPr>
              <w:t>24.9</w:t>
            </w:r>
          </w:p>
        </w:tc>
        <w:tc>
          <w:tcPr>
            <w:tcW w:w="0" w:type="auto"/>
            <w:tcBorders>
              <w:top w:val="nil"/>
              <w:left w:val="nil"/>
              <w:bottom w:val="single" w:sz="8" w:space="0" w:color="00B2A9"/>
              <w:right w:val="nil"/>
            </w:tcBorders>
            <w:shd w:val="clear" w:color="auto" w:fill="auto"/>
            <w:noWrap/>
            <w:vAlign w:val="center"/>
            <w:hideMark/>
          </w:tcPr>
          <w:p w14:paraId="4B12FFBA" w14:textId="77777777" w:rsidR="003F671A" w:rsidRPr="0035258C" w:rsidRDefault="003F671A" w:rsidP="00CF6F27">
            <w:pPr>
              <w:pStyle w:val="Tablebodytext"/>
              <w:rPr>
                <w:lang w:eastAsia="en-AU"/>
              </w:rPr>
            </w:pPr>
            <w:r w:rsidRPr="0035258C">
              <w:rPr>
                <w:lang w:eastAsia="en-AU"/>
              </w:rPr>
              <w:t>26.0</w:t>
            </w:r>
          </w:p>
        </w:tc>
        <w:tc>
          <w:tcPr>
            <w:tcW w:w="0" w:type="auto"/>
            <w:tcBorders>
              <w:top w:val="nil"/>
              <w:left w:val="nil"/>
              <w:bottom w:val="single" w:sz="8" w:space="0" w:color="00B2A9"/>
              <w:right w:val="nil"/>
            </w:tcBorders>
            <w:shd w:val="clear" w:color="auto" w:fill="auto"/>
            <w:noWrap/>
            <w:vAlign w:val="center"/>
            <w:hideMark/>
          </w:tcPr>
          <w:p w14:paraId="32E96241" w14:textId="77777777" w:rsidR="003F671A" w:rsidRPr="0035258C" w:rsidRDefault="003F671A" w:rsidP="00CF6F27">
            <w:pPr>
              <w:pStyle w:val="Tablebodytext"/>
              <w:rPr>
                <w:lang w:eastAsia="en-AU"/>
              </w:rPr>
            </w:pPr>
            <w:r w:rsidRPr="0035258C">
              <w:rPr>
                <w:lang w:eastAsia="en-AU"/>
              </w:rPr>
              <w:t>0.0</w:t>
            </w:r>
          </w:p>
        </w:tc>
        <w:tc>
          <w:tcPr>
            <w:tcW w:w="0" w:type="auto"/>
            <w:tcBorders>
              <w:top w:val="nil"/>
              <w:left w:val="nil"/>
              <w:bottom w:val="single" w:sz="8" w:space="0" w:color="00B2A9"/>
              <w:right w:val="nil"/>
            </w:tcBorders>
            <w:shd w:val="clear" w:color="auto" w:fill="auto"/>
            <w:noWrap/>
            <w:vAlign w:val="center"/>
            <w:hideMark/>
          </w:tcPr>
          <w:p w14:paraId="3E6B2FBB" w14:textId="77777777" w:rsidR="003F671A" w:rsidRPr="0035258C" w:rsidRDefault="003F671A" w:rsidP="00CF6F27">
            <w:pPr>
              <w:pStyle w:val="Tablebodytext"/>
              <w:rPr>
                <w:lang w:eastAsia="en-AU"/>
              </w:rPr>
            </w:pPr>
            <w:r w:rsidRPr="0035258C">
              <w:rPr>
                <w:lang w:eastAsia="en-AU"/>
              </w:rPr>
              <w:t>163.6</w:t>
            </w:r>
          </w:p>
        </w:tc>
      </w:tr>
      <w:tr w:rsidR="003F671A" w:rsidRPr="00A43ABB" w14:paraId="2E2FD8D8" w14:textId="77777777" w:rsidTr="00CF6F27">
        <w:trPr>
          <w:trHeight w:val="300"/>
        </w:trPr>
        <w:tc>
          <w:tcPr>
            <w:tcW w:w="0" w:type="auto"/>
            <w:tcBorders>
              <w:top w:val="nil"/>
              <w:left w:val="nil"/>
              <w:bottom w:val="single" w:sz="8" w:space="0" w:color="00B2A9"/>
              <w:right w:val="nil"/>
            </w:tcBorders>
            <w:shd w:val="clear" w:color="auto" w:fill="auto"/>
            <w:noWrap/>
            <w:vAlign w:val="center"/>
            <w:hideMark/>
          </w:tcPr>
          <w:p w14:paraId="3CB98178" w14:textId="3ABB0DF2" w:rsidR="003F671A" w:rsidRPr="0035258C" w:rsidRDefault="00132237" w:rsidP="00CF6F27">
            <w:pPr>
              <w:pStyle w:val="Tablebodytext"/>
              <w:rPr>
                <w:lang w:eastAsia="en-AU"/>
              </w:rPr>
            </w:pPr>
            <w:r>
              <w:rPr>
                <w:lang w:eastAsia="en-AU"/>
              </w:rPr>
              <w:t>U</w:t>
            </w:r>
            <w:r w:rsidR="003F671A" w:rsidRPr="0035258C">
              <w:rPr>
                <w:lang w:eastAsia="en-AU"/>
              </w:rPr>
              <w:t>nrelated</w:t>
            </w:r>
          </w:p>
        </w:tc>
        <w:tc>
          <w:tcPr>
            <w:tcW w:w="0" w:type="auto"/>
            <w:tcBorders>
              <w:top w:val="nil"/>
              <w:left w:val="nil"/>
              <w:bottom w:val="single" w:sz="8" w:space="0" w:color="00B2A9"/>
              <w:right w:val="nil"/>
            </w:tcBorders>
            <w:shd w:val="clear" w:color="auto" w:fill="auto"/>
            <w:noWrap/>
            <w:vAlign w:val="center"/>
            <w:hideMark/>
          </w:tcPr>
          <w:p w14:paraId="33A89E34" w14:textId="4D14D625" w:rsidR="003F671A" w:rsidRPr="0035258C" w:rsidRDefault="003F671A" w:rsidP="00CF6F27">
            <w:pPr>
              <w:pStyle w:val="Tablebodytext"/>
              <w:rPr>
                <w:lang w:eastAsia="en-AU"/>
              </w:rPr>
            </w:pPr>
            <w:r w:rsidRPr="0035258C">
              <w:rPr>
                <w:lang w:eastAsia="en-AU"/>
              </w:rPr>
              <w:t>24</w:t>
            </w:r>
            <w:r w:rsidR="0035258C">
              <w:rPr>
                <w:lang w:eastAsia="en-AU"/>
              </w:rPr>
              <w:t>,</w:t>
            </w:r>
            <w:r w:rsidRPr="0035258C">
              <w:rPr>
                <w:lang w:eastAsia="en-AU"/>
              </w:rPr>
              <w:t>892</w:t>
            </w:r>
          </w:p>
        </w:tc>
        <w:tc>
          <w:tcPr>
            <w:tcW w:w="0" w:type="auto"/>
            <w:tcBorders>
              <w:top w:val="nil"/>
              <w:left w:val="nil"/>
              <w:bottom w:val="single" w:sz="8" w:space="0" w:color="00B2A9"/>
              <w:right w:val="nil"/>
            </w:tcBorders>
            <w:shd w:val="clear" w:color="auto" w:fill="auto"/>
            <w:noWrap/>
            <w:vAlign w:val="center"/>
            <w:hideMark/>
          </w:tcPr>
          <w:p w14:paraId="66CA00E9" w14:textId="77777777" w:rsidR="003F671A" w:rsidRPr="0035258C" w:rsidRDefault="003F671A" w:rsidP="00CF6F27">
            <w:pPr>
              <w:pStyle w:val="Tablebodytext"/>
              <w:rPr>
                <w:lang w:eastAsia="en-AU"/>
              </w:rPr>
            </w:pPr>
            <w:r w:rsidRPr="0035258C">
              <w:rPr>
                <w:lang w:eastAsia="en-AU"/>
              </w:rPr>
              <w:t>100.6</w:t>
            </w:r>
          </w:p>
        </w:tc>
        <w:tc>
          <w:tcPr>
            <w:tcW w:w="0" w:type="auto"/>
            <w:tcBorders>
              <w:top w:val="nil"/>
              <w:left w:val="nil"/>
              <w:bottom w:val="single" w:sz="8" w:space="0" w:color="00B2A9"/>
              <w:right w:val="nil"/>
            </w:tcBorders>
            <w:shd w:val="clear" w:color="auto" w:fill="auto"/>
            <w:noWrap/>
            <w:vAlign w:val="center"/>
            <w:hideMark/>
          </w:tcPr>
          <w:p w14:paraId="6E91EA8B" w14:textId="77777777" w:rsidR="003F671A" w:rsidRPr="0035258C" w:rsidRDefault="003F671A" w:rsidP="00CF6F27">
            <w:pPr>
              <w:pStyle w:val="Tablebodytext"/>
              <w:rPr>
                <w:lang w:eastAsia="en-AU"/>
              </w:rPr>
            </w:pPr>
            <w:r w:rsidRPr="0035258C">
              <w:rPr>
                <w:lang w:eastAsia="en-AU"/>
              </w:rPr>
              <w:t>53.0</w:t>
            </w:r>
          </w:p>
        </w:tc>
        <w:tc>
          <w:tcPr>
            <w:tcW w:w="0" w:type="auto"/>
            <w:tcBorders>
              <w:top w:val="nil"/>
              <w:left w:val="nil"/>
              <w:bottom w:val="single" w:sz="8" w:space="0" w:color="00B2A9"/>
              <w:right w:val="nil"/>
            </w:tcBorders>
            <w:shd w:val="clear" w:color="auto" w:fill="auto"/>
            <w:noWrap/>
            <w:vAlign w:val="center"/>
            <w:hideMark/>
          </w:tcPr>
          <w:p w14:paraId="6EDFD905" w14:textId="77777777" w:rsidR="003F671A" w:rsidRPr="0035258C" w:rsidRDefault="003F671A" w:rsidP="00CF6F27">
            <w:pPr>
              <w:pStyle w:val="Tablebodytext"/>
              <w:rPr>
                <w:lang w:eastAsia="en-AU"/>
              </w:rPr>
            </w:pPr>
            <w:r w:rsidRPr="0035258C">
              <w:rPr>
                <w:lang w:eastAsia="en-AU"/>
              </w:rPr>
              <w:t>0.0</w:t>
            </w:r>
          </w:p>
        </w:tc>
        <w:tc>
          <w:tcPr>
            <w:tcW w:w="0" w:type="auto"/>
            <w:tcBorders>
              <w:top w:val="nil"/>
              <w:left w:val="nil"/>
              <w:bottom w:val="single" w:sz="8" w:space="0" w:color="00B2A9"/>
              <w:right w:val="nil"/>
            </w:tcBorders>
            <w:shd w:val="clear" w:color="auto" w:fill="auto"/>
            <w:noWrap/>
            <w:vAlign w:val="center"/>
            <w:hideMark/>
          </w:tcPr>
          <w:p w14:paraId="1C957ED8" w14:textId="77777777" w:rsidR="003F671A" w:rsidRPr="0035258C" w:rsidRDefault="003F671A" w:rsidP="00CF6F27">
            <w:pPr>
              <w:pStyle w:val="Tablebodytext"/>
              <w:rPr>
                <w:lang w:eastAsia="en-AU"/>
              </w:rPr>
            </w:pPr>
            <w:r w:rsidRPr="0035258C">
              <w:rPr>
                <w:lang w:eastAsia="en-AU"/>
              </w:rPr>
              <w:t>195.7</w:t>
            </w:r>
          </w:p>
        </w:tc>
      </w:tr>
      <w:tr w:rsidR="003F671A" w:rsidRPr="00A43ABB" w14:paraId="3129D4E8" w14:textId="77777777" w:rsidTr="00CF6F27">
        <w:trPr>
          <w:trHeight w:val="300"/>
        </w:trPr>
        <w:tc>
          <w:tcPr>
            <w:tcW w:w="0" w:type="auto"/>
            <w:tcBorders>
              <w:top w:val="nil"/>
              <w:left w:val="nil"/>
              <w:bottom w:val="single" w:sz="8" w:space="0" w:color="00B2A9"/>
              <w:right w:val="nil"/>
            </w:tcBorders>
            <w:shd w:val="clear" w:color="auto" w:fill="auto"/>
            <w:noWrap/>
            <w:vAlign w:val="center"/>
            <w:hideMark/>
          </w:tcPr>
          <w:p w14:paraId="7C9EAF08" w14:textId="77777777" w:rsidR="003F671A" w:rsidRPr="0035258C" w:rsidRDefault="003F671A" w:rsidP="00CF6F27">
            <w:pPr>
              <w:pStyle w:val="Tablebodytext"/>
              <w:rPr>
                <w:lang w:eastAsia="en-AU"/>
              </w:rPr>
            </w:pPr>
            <w:r w:rsidRPr="0035258C">
              <w:rPr>
                <w:lang w:eastAsia="en-AU"/>
              </w:rPr>
              <w:t>All</w:t>
            </w:r>
          </w:p>
        </w:tc>
        <w:tc>
          <w:tcPr>
            <w:tcW w:w="0" w:type="auto"/>
            <w:tcBorders>
              <w:top w:val="nil"/>
              <w:left w:val="nil"/>
              <w:bottom w:val="single" w:sz="8" w:space="0" w:color="00B2A9"/>
              <w:right w:val="nil"/>
            </w:tcBorders>
            <w:shd w:val="clear" w:color="auto" w:fill="auto"/>
            <w:noWrap/>
            <w:vAlign w:val="center"/>
            <w:hideMark/>
          </w:tcPr>
          <w:p w14:paraId="6EADBA91" w14:textId="33682622" w:rsidR="003F671A" w:rsidRPr="0035258C" w:rsidRDefault="003F671A" w:rsidP="00CF6F27">
            <w:pPr>
              <w:pStyle w:val="Tablebodytext"/>
              <w:rPr>
                <w:lang w:eastAsia="en-AU"/>
              </w:rPr>
            </w:pPr>
            <w:r w:rsidRPr="0035258C">
              <w:rPr>
                <w:lang w:eastAsia="en-AU"/>
              </w:rPr>
              <w:t>35</w:t>
            </w:r>
            <w:r w:rsidR="0035258C">
              <w:rPr>
                <w:lang w:eastAsia="en-AU"/>
              </w:rPr>
              <w:t>,</w:t>
            </w:r>
            <w:r w:rsidRPr="0035258C">
              <w:rPr>
                <w:lang w:eastAsia="en-AU"/>
              </w:rPr>
              <w:t>245</w:t>
            </w:r>
          </w:p>
        </w:tc>
        <w:tc>
          <w:tcPr>
            <w:tcW w:w="0" w:type="auto"/>
            <w:tcBorders>
              <w:top w:val="nil"/>
              <w:left w:val="nil"/>
              <w:bottom w:val="single" w:sz="8" w:space="0" w:color="00B2A9"/>
              <w:right w:val="nil"/>
            </w:tcBorders>
            <w:shd w:val="clear" w:color="auto" w:fill="auto"/>
            <w:noWrap/>
            <w:vAlign w:val="center"/>
            <w:hideMark/>
          </w:tcPr>
          <w:p w14:paraId="19DB45D6" w14:textId="77777777" w:rsidR="003F671A" w:rsidRPr="0035258C" w:rsidRDefault="003F671A" w:rsidP="00CF6F27">
            <w:pPr>
              <w:pStyle w:val="Tablebodytext"/>
              <w:rPr>
                <w:lang w:eastAsia="en-AU"/>
              </w:rPr>
            </w:pPr>
            <w:r w:rsidRPr="0035258C">
              <w:rPr>
                <w:lang w:eastAsia="en-AU"/>
              </w:rPr>
              <w:t>78.1</w:t>
            </w:r>
          </w:p>
        </w:tc>
        <w:tc>
          <w:tcPr>
            <w:tcW w:w="0" w:type="auto"/>
            <w:tcBorders>
              <w:top w:val="nil"/>
              <w:left w:val="nil"/>
              <w:bottom w:val="single" w:sz="8" w:space="0" w:color="00B2A9"/>
              <w:right w:val="nil"/>
            </w:tcBorders>
            <w:shd w:val="clear" w:color="auto" w:fill="auto"/>
            <w:noWrap/>
            <w:vAlign w:val="center"/>
            <w:hideMark/>
          </w:tcPr>
          <w:p w14:paraId="0C12F1A5" w14:textId="77777777" w:rsidR="003F671A" w:rsidRPr="0035258C" w:rsidRDefault="003F671A" w:rsidP="00CF6F27">
            <w:pPr>
              <w:pStyle w:val="Tablebodytext"/>
              <w:rPr>
                <w:lang w:eastAsia="en-AU"/>
              </w:rPr>
            </w:pPr>
            <w:r w:rsidRPr="0035258C">
              <w:rPr>
                <w:lang w:eastAsia="en-AU"/>
              </w:rPr>
              <w:t>58.3</w:t>
            </w:r>
          </w:p>
        </w:tc>
        <w:tc>
          <w:tcPr>
            <w:tcW w:w="0" w:type="auto"/>
            <w:tcBorders>
              <w:top w:val="nil"/>
              <w:left w:val="nil"/>
              <w:bottom w:val="single" w:sz="8" w:space="0" w:color="00B2A9"/>
              <w:right w:val="nil"/>
            </w:tcBorders>
            <w:shd w:val="clear" w:color="auto" w:fill="auto"/>
            <w:noWrap/>
            <w:vAlign w:val="center"/>
            <w:hideMark/>
          </w:tcPr>
          <w:p w14:paraId="4DCD04AF" w14:textId="77777777" w:rsidR="003F671A" w:rsidRPr="0035258C" w:rsidRDefault="003F671A" w:rsidP="00CF6F27">
            <w:pPr>
              <w:pStyle w:val="Tablebodytext"/>
              <w:rPr>
                <w:lang w:eastAsia="en-AU"/>
              </w:rPr>
            </w:pPr>
            <w:r w:rsidRPr="0035258C">
              <w:rPr>
                <w:lang w:eastAsia="en-AU"/>
              </w:rPr>
              <w:t>0.0</w:t>
            </w:r>
          </w:p>
        </w:tc>
        <w:tc>
          <w:tcPr>
            <w:tcW w:w="0" w:type="auto"/>
            <w:tcBorders>
              <w:top w:val="nil"/>
              <w:left w:val="nil"/>
              <w:bottom w:val="single" w:sz="8" w:space="0" w:color="00B2A9"/>
              <w:right w:val="nil"/>
            </w:tcBorders>
            <w:shd w:val="clear" w:color="auto" w:fill="auto"/>
            <w:noWrap/>
            <w:vAlign w:val="center"/>
            <w:hideMark/>
          </w:tcPr>
          <w:p w14:paraId="4D397AD3" w14:textId="77777777" w:rsidR="003F671A" w:rsidRPr="0035258C" w:rsidRDefault="003F671A" w:rsidP="00CF6F27">
            <w:pPr>
              <w:pStyle w:val="Tablebodytext"/>
              <w:rPr>
                <w:lang w:eastAsia="en-AU"/>
              </w:rPr>
            </w:pPr>
            <w:r w:rsidRPr="0035258C">
              <w:rPr>
                <w:lang w:eastAsia="en-AU"/>
              </w:rPr>
              <w:t>195.7</w:t>
            </w:r>
          </w:p>
        </w:tc>
      </w:tr>
    </w:tbl>
    <w:p w14:paraId="309FF8CA" w14:textId="3512DA5A" w:rsidR="005E27C3" w:rsidRDefault="005E27C3" w:rsidP="005E27C3">
      <w:pPr>
        <w:jc w:val="center"/>
        <w:rPr>
          <w:b/>
          <w:bCs/>
        </w:rPr>
      </w:pPr>
    </w:p>
    <w:p w14:paraId="26C12650" w14:textId="16BD0939" w:rsidR="005E27C3" w:rsidRDefault="005E27C3" w:rsidP="003F671A">
      <w:pPr>
        <w:jc w:val="center"/>
        <w:rPr>
          <w:b/>
          <w:bCs/>
        </w:rPr>
      </w:pPr>
      <w:r>
        <w:rPr>
          <w:noProof/>
        </w:rPr>
        <w:drawing>
          <wp:inline distT="0" distB="0" distL="0" distR="0" wp14:anchorId="6D178115" wp14:editId="2211784C">
            <wp:extent cx="5135700" cy="3514725"/>
            <wp:effectExtent l="0" t="0" r="8255" b="0"/>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58"/>
                    <a:srcRect l="15555" r="11854"/>
                    <a:stretch/>
                  </pic:blipFill>
                  <pic:spPr bwMode="auto">
                    <a:xfrm>
                      <a:off x="0" y="0"/>
                      <a:ext cx="5142426" cy="3519328"/>
                    </a:xfrm>
                    <a:prstGeom prst="rect">
                      <a:avLst/>
                    </a:prstGeom>
                    <a:ln>
                      <a:noFill/>
                    </a:ln>
                    <a:extLst>
                      <a:ext uri="{53640926-AAD7-44D8-BBD7-CCE9431645EC}">
                        <a14:shadowObscured xmlns:a14="http://schemas.microsoft.com/office/drawing/2010/main"/>
                      </a:ext>
                    </a:extLst>
                  </pic:spPr>
                </pic:pic>
              </a:graphicData>
            </a:graphic>
          </wp:inline>
        </w:drawing>
      </w:r>
    </w:p>
    <w:p w14:paraId="3B5CEFE4" w14:textId="6131C68C" w:rsidR="00EB15FE" w:rsidRPr="002B2AEC" w:rsidRDefault="003F671A" w:rsidP="00CF6F27">
      <w:pPr>
        <w:pStyle w:val="Caption-Figure"/>
      </w:pPr>
      <w:bookmarkStart w:id="100" w:name="_Toc156808465"/>
      <w:r>
        <w:t xml:space="preserve">Figure </w:t>
      </w:r>
      <w:r w:rsidR="0035258C">
        <w:t>10</w:t>
      </w:r>
      <w:r>
        <w:t xml:space="preserve">. Close-kin connections. Points represent sampling </w:t>
      </w:r>
      <w:proofErr w:type="gramStart"/>
      <w:r>
        <w:t>locations,</w:t>
      </w:r>
      <w:proofErr w:type="gramEnd"/>
      <w:r>
        <w:t xml:space="preserve"> curved lines indicate distances between first- and second-degree relatives (excluding those that were &lt;</w:t>
      </w:r>
      <w:r w:rsidR="00C50E36">
        <w:t xml:space="preserve"> </w:t>
      </w:r>
      <w:r>
        <w:t>5</w:t>
      </w:r>
      <w:r w:rsidR="00C50E36">
        <w:t xml:space="preserve"> </w:t>
      </w:r>
      <w:r>
        <w:t>km apart). Blue lines indicate second-degree relatives, red lines indicate first-degree relatives.</w:t>
      </w:r>
      <w:bookmarkEnd w:id="100"/>
    </w:p>
    <w:p w14:paraId="7E6C3F06" w14:textId="77777777" w:rsidR="003F671A" w:rsidRDefault="003F671A" w:rsidP="003F671A">
      <w:pPr>
        <w:rPr>
          <w:b/>
          <w:bCs/>
        </w:rPr>
      </w:pPr>
      <w:r>
        <w:rPr>
          <w:noProof/>
        </w:rPr>
        <w:lastRenderedPageBreak/>
        <w:drawing>
          <wp:inline distT="0" distB="0" distL="0" distR="0" wp14:anchorId="60F3E55F" wp14:editId="07B35118">
            <wp:extent cx="5731510" cy="3559175"/>
            <wp:effectExtent l="0" t="0" r="2540" b="3175"/>
            <wp:docPr id="2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9"/>
                    <a:stretch>
                      <a:fillRect/>
                    </a:stretch>
                  </pic:blipFill>
                  <pic:spPr>
                    <a:xfrm>
                      <a:off x="0" y="0"/>
                      <a:ext cx="5731510" cy="3559175"/>
                    </a:xfrm>
                    <a:prstGeom prst="rect">
                      <a:avLst/>
                    </a:prstGeom>
                  </pic:spPr>
                </pic:pic>
              </a:graphicData>
            </a:graphic>
          </wp:inline>
        </w:drawing>
      </w:r>
    </w:p>
    <w:p w14:paraId="19BAD692" w14:textId="277FC565" w:rsidR="003F671A" w:rsidRDefault="003F671A" w:rsidP="00036ACD">
      <w:pPr>
        <w:pStyle w:val="Caption-Figure"/>
      </w:pPr>
      <w:bookmarkStart w:id="101" w:name="_Toc156808466"/>
      <w:r w:rsidRPr="00052283">
        <w:t xml:space="preserve">Figure </w:t>
      </w:r>
      <w:r w:rsidR="0035258C">
        <w:t>11.</w:t>
      </w:r>
      <w:r w:rsidRPr="00052283">
        <w:t xml:space="preserve"> Spatial autocorrelation</w:t>
      </w:r>
      <w:r>
        <w:t>. Top row plots (A and B) show the results for female-female pairs, while bottom row plots (C and D) show the results for male-male pairs. On the left (A and C) are plots of geographic vs genetic distance data, each point represents a pair of individuals. This data was used to build the correlograms on the right (B and D). Each point on the correlograms represents a distance class for which</w:t>
      </w:r>
      <w:r w:rsidR="00627A66">
        <w:t xml:space="preserve"> a</w:t>
      </w:r>
      <w:r>
        <w:t xml:space="preserve"> Mantel test was run, </w:t>
      </w:r>
      <w:r w:rsidR="00627A66">
        <w:t xml:space="preserve">and </w:t>
      </w:r>
      <w:r>
        <w:t>the y axis represents the Mantel correlation coefficient</w:t>
      </w:r>
      <w:r w:rsidR="00627A66">
        <w:t>,</w:t>
      </w:r>
      <w:r>
        <w:t xml:space="preserve"> r. Points are sized by how many pairs of individuals were found in </w:t>
      </w:r>
      <w:r w:rsidRPr="00EA6622">
        <w:t>that</w:t>
      </w:r>
      <w:r>
        <w:t xml:space="preserve"> distance class and coloured by the log</w:t>
      </w:r>
      <w:r w:rsidR="00C50E36">
        <w:t xml:space="preserve"> </w:t>
      </w:r>
      <w:r>
        <w:t>p</w:t>
      </w:r>
      <w:r w:rsidR="00C50E36">
        <w:t>-</w:t>
      </w:r>
      <w:r>
        <w:t xml:space="preserve">value. Significantly positive </w:t>
      </w:r>
      <w:r w:rsidR="00F6680B">
        <w:t xml:space="preserve">(p&lt;0.05) </w:t>
      </w:r>
      <w:r>
        <w:t>values of r indicate a positive relationship between genetic and geographic distance as expected under isolation-by-</w:t>
      </w:r>
      <w:bookmarkEnd w:id="101"/>
      <w:r w:rsidR="00A66AC7">
        <w:t>distance.</w:t>
      </w:r>
    </w:p>
    <w:p w14:paraId="2FC66F97" w14:textId="776BD065" w:rsidR="003F671A" w:rsidRDefault="003F671A" w:rsidP="003F671A">
      <w:pPr>
        <w:rPr>
          <w:b/>
          <w:bCs/>
        </w:rPr>
      </w:pPr>
    </w:p>
    <w:p w14:paraId="7E26B956" w14:textId="77777777" w:rsidR="00EB15FE" w:rsidRDefault="00EB15FE" w:rsidP="003F671A">
      <w:pPr>
        <w:rPr>
          <w:b/>
          <w:bCs/>
        </w:rPr>
      </w:pPr>
    </w:p>
    <w:p w14:paraId="7E570381" w14:textId="77777777" w:rsidR="00FD45DA" w:rsidRDefault="00FD45DA" w:rsidP="00A82C1B">
      <w:pPr>
        <w:jc w:val="center"/>
        <w:rPr>
          <w:b/>
          <w:bCs/>
        </w:rPr>
      </w:pPr>
      <w:r>
        <w:rPr>
          <w:noProof/>
        </w:rPr>
        <w:lastRenderedPageBreak/>
        <w:drawing>
          <wp:inline distT="0" distB="0" distL="0" distR="0" wp14:anchorId="70368B6F" wp14:editId="783A1A0C">
            <wp:extent cx="4554000" cy="4143600"/>
            <wp:effectExtent l="0" t="0" r="0" b="0"/>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0"/>
                    <a:stretch>
                      <a:fillRect/>
                    </a:stretch>
                  </pic:blipFill>
                  <pic:spPr>
                    <a:xfrm>
                      <a:off x="0" y="0"/>
                      <a:ext cx="4554000" cy="4143600"/>
                    </a:xfrm>
                    <a:prstGeom prst="rect">
                      <a:avLst/>
                    </a:prstGeom>
                  </pic:spPr>
                </pic:pic>
              </a:graphicData>
            </a:graphic>
          </wp:inline>
        </w:drawing>
      </w:r>
    </w:p>
    <w:p w14:paraId="6B2E7475" w14:textId="45151FBC" w:rsidR="00FD45DA" w:rsidRPr="00114580" w:rsidRDefault="00FD45DA" w:rsidP="00036ACD">
      <w:pPr>
        <w:pStyle w:val="Caption-Figure"/>
      </w:pPr>
      <w:bookmarkStart w:id="102" w:name="_Toc156808467"/>
      <w:r>
        <w:t>Figure 12</w:t>
      </w:r>
      <w:r w:rsidR="00195873">
        <w:t>.</w:t>
      </w:r>
      <w:r>
        <w:t xml:space="preserve"> </w:t>
      </w:r>
      <w:r w:rsidRPr="00052283">
        <w:t>Spatial autocorrelation</w:t>
      </w:r>
      <w:r>
        <w:t xml:space="preserve">. A) analysis of </w:t>
      </w:r>
      <w:r w:rsidR="009D6A97">
        <w:t>Wilsons</w:t>
      </w:r>
      <w:r>
        <w:t xml:space="preserve"> Prom</w:t>
      </w:r>
      <w:r w:rsidR="00627A66">
        <w:t>ontory</w:t>
      </w:r>
      <w:r>
        <w:t xml:space="preserve"> samples only</w:t>
      </w:r>
      <w:r w:rsidR="00627A66">
        <w:t>,</w:t>
      </w:r>
      <w:r>
        <w:t xml:space="preserve"> and B) analysis of Mainland samples only.</w:t>
      </w:r>
      <w:r w:rsidRPr="00114580">
        <w:t xml:space="preserve"> </w:t>
      </w:r>
      <w:r>
        <w:t xml:space="preserve">Each point on the correlograms represents a distance class for which </w:t>
      </w:r>
      <w:r w:rsidR="00627A66">
        <w:t xml:space="preserve">a </w:t>
      </w:r>
      <w:r>
        <w:t xml:space="preserve">Mantel test was run, </w:t>
      </w:r>
      <w:r w:rsidR="00627A66">
        <w:t xml:space="preserve">and </w:t>
      </w:r>
      <w:r>
        <w:t>the y axis represents the Mantel correlation coefficient</w:t>
      </w:r>
      <w:r w:rsidR="00627A66">
        <w:t xml:space="preserve">, </w:t>
      </w:r>
      <w:r>
        <w:t xml:space="preserve">r. Points are sized by how many pairs of individuals were found in </w:t>
      </w:r>
      <w:r w:rsidRPr="00EA6622">
        <w:t>that</w:t>
      </w:r>
      <w:r>
        <w:t xml:space="preserve"> distance class and coloured by the log</w:t>
      </w:r>
      <w:r w:rsidR="00C50E36">
        <w:t xml:space="preserve"> </w:t>
      </w:r>
      <w:r>
        <w:t>p</w:t>
      </w:r>
      <w:r w:rsidR="00C50E36">
        <w:t>-</w:t>
      </w:r>
      <w:r>
        <w:t>value. Significantly positive</w:t>
      </w:r>
      <w:r w:rsidR="00F6680B">
        <w:t xml:space="preserve"> (p&lt;0.05)</w:t>
      </w:r>
      <w:r>
        <w:t xml:space="preserve"> values of r indicate a positive relationship between genetic and geographic distance as expected under isolation-by-distance.</w:t>
      </w:r>
      <w:bookmarkEnd w:id="102"/>
    </w:p>
    <w:p w14:paraId="77727DF4" w14:textId="77777777" w:rsidR="00FD45DA" w:rsidRDefault="00FD45DA" w:rsidP="003F671A">
      <w:pPr>
        <w:rPr>
          <w:b/>
          <w:bCs/>
        </w:rPr>
      </w:pPr>
    </w:p>
    <w:p w14:paraId="6AB3B172" w14:textId="62159177" w:rsidR="003F671A" w:rsidRDefault="003F671A" w:rsidP="00B65B32">
      <w:pPr>
        <w:pStyle w:val="Heading3-Numbered"/>
      </w:pPr>
      <w:bookmarkStart w:id="103" w:name="_Toc156808441"/>
      <w:r w:rsidRPr="009D649D">
        <w:t xml:space="preserve">Genetic </w:t>
      </w:r>
      <w:r w:rsidR="00627A66">
        <w:t>d</w:t>
      </w:r>
      <w:r w:rsidRPr="009D649D">
        <w:t xml:space="preserve">iversity and </w:t>
      </w:r>
      <w:r w:rsidR="00627A66">
        <w:t>e</w:t>
      </w:r>
      <w:r w:rsidRPr="009D649D">
        <w:t xml:space="preserve">ffective </w:t>
      </w:r>
      <w:r w:rsidR="00627A66">
        <w:t>p</w:t>
      </w:r>
      <w:r w:rsidRPr="009D649D">
        <w:t xml:space="preserve">opulation </w:t>
      </w:r>
      <w:r w:rsidR="00627A66">
        <w:t>s</w:t>
      </w:r>
      <w:r w:rsidRPr="009D649D">
        <w:t>ize</w:t>
      </w:r>
      <w:bookmarkEnd w:id="103"/>
    </w:p>
    <w:p w14:paraId="0AAB4818" w14:textId="707A7A7D" w:rsidR="003F671A" w:rsidRDefault="003F671A" w:rsidP="003F671A">
      <w:pPr>
        <w:rPr>
          <w:bCs/>
        </w:rPr>
      </w:pPr>
      <w:r>
        <w:rPr>
          <w:bCs/>
        </w:rPr>
        <w:t xml:space="preserve">SNP heterozygosity was moderate across all four clusters, with Ho ranging from 0.32 at Sunday Island, to 0.37 at Snake Island and He </w:t>
      </w:r>
      <w:proofErr w:type="gramStart"/>
      <w:r>
        <w:rPr>
          <w:bCs/>
        </w:rPr>
        <w:t>ranging</w:t>
      </w:r>
      <w:proofErr w:type="gramEnd"/>
      <w:r>
        <w:rPr>
          <w:bCs/>
        </w:rPr>
        <w:t xml:space="preserve"> from 0.34</w:t>
      </w:r>
      <w:r w:rsidRPr="005A40B6">
        <w:t>–</w:t>
      </w:r>
      <w:r>
        <w:rPr>
          <w:bCs/>
        </w:rPr>
        <w:t xml:space="preserve">0.37 (Table </w:t>
      </w:r>
      <w:r w:rsidR="003F5741">
        <w:rPr>
          <w:bCs/>
        </w:rPr>
        <w:t>6</w:t>
      </w:r>
      <w:r>
        <w:rPr>
          <w:bCs/>
        </w:rPr>
        <w:t xml:space="preserve">). The close values of Ho and He </w:t>
      </w:r>
      <w:r w:rsidR="00627A66">
        <w:rPr>
          <w:bCs/>
        </w:rPr>
        <w:t>wer</w:t>
      </w:r>
      <w:r>
        <w:rPr>
          <w:bCs/>
        </w:rPr>
        <w:t>e reflected in the inbreeding coefficient which was, in all cases, near zero (0.03</w:t>
      </w:r>
      <w:r w:rsidRPr="005A40B6">
        <w:t>–</w:t>
      </w:r>
      <w:r>
        <w:rPr>
          <w:bCs/>
        </w:rPr>
        <w:t xml:space="preserve">0.06; Table </w:t>
      </w:r>
      <w:r w:rsidR="003F5741">
        <w:rPr>
          <w:bCs/>
        </w:rPr>
        <w:t>6</w:t>
      </w:r>
      <w:r>
        <w:rPr>
          <w:bCs/>
        </w:rPr>
        <w:t xml:space="preserve">), suggesting that further within group clustering </w:t>
      </w:r>
      <w:r w:rsidR="00FD45DA">
        <w:rPr>
          <w:bCs/>
        </w:rPr>
        <w:t>was</w:t>
      </w:r>
      <w:r>
        <w:rPr>
          <w:bCs/>
        </w:rPr>
        <w:t xml:space="preserve"> not </w:t>
      </w:r>
      <w:r w:rsidR="00FD45DA">
        <w:rPr>
          <w:bCs/>
        </w:rPr>
        <w:t>occurring</w:t>
      </w:r>
      <w:r>
        <w:rPr>
          <w:bCs/>
        </w:rPr>
        <w:t>. As expected, autosomal heterozygosity estimates were substantially lower than SNP heterozygosity and were similarly small across all four clusters (0.0001</w:t>
      </w:r>
      <w:r w:rsidRPr="005A40B6">
        <w:t>–</w:t>
      </w:r>
      <w:r>
        <w:rPr>
          <w:bCs/>
        </w:rPr>
        <w:t xml:space="preserve">0.00012; Table </w:t>
      </w:r>
      <w:r w:rsidR="003F5741">
        <w:rPr>
          <w:bCs/>
        </w:rPr>
        <w:t>6</w:t>
      </w:r>
      <w:r>
        <w:rPr>
          <w:bCs/>
        </w:rPr>
        <w:t>)</w:t>
      </w:r>
      <w:r w:rsidR="00627A66">
        <w:rPr>
          <w:bCs/>
        </w:rPr>
        <w:t>.</w:t>
      </w:r>
    </w:p>
    <w:p w14:paraId="226DC466" w14:textId="77777777" w:rsidR="003F671A" w:rsidRPr="00574E22" w:rsidRDefault="003F671A" w:rsidP="003F671A">
      <w:pPr>
        <w:rPr>
          <w:bCs/>
        </w:rPr>
      </w:pPr>
    </w:p>
    <w:p w14:paraId="681452FF" w14:textId="0F7F03B4" w:rsidR="003F671A" w:rsidRPr="0010708B" w:rsidRDefault="003F671A" w:rsidP="00FD45DA">
      <w:pPr>
        <w:pStyle w:val="Caption-Table"/>
      </w:pPr>
      <w:bookmarkStart w:id="104" w:name="_Toc156808454"/>
      <w:r>
        <w:t xml:space="preserve">Table </w:t>
      </w:r>
      <w:r w:rsidR="00C62F01">
        <w:t>6</w:t>
      </w:r>
      <w:r>
        <w:t xml:space="preserve">. Diversity statistics. Ne: effective population size including 95% confidence intervals in parentheses, Ho: observed SNP heterozygosity, He expected SNP heterozygosity, FIS: inbreeding coefficient, </w:t>
      </w:r>
      <w:proofErr w:type="spellStart"/>
      <w:r>
        <w:t>aHo</w:t>
      </w:r>
      <w:proofErr w:type="spellEnd"/>
      <w:r>
        <w:t xml:space="preserve">: observed autosomal heterozygosity, </w:t>
      </w:r>
      <w:proofErr w:type="spellStart"/>
      <w:r>
        <w:t>aHe</w:t>
      </w:r>
      <w:proofErr w:type="spellEnd"/>
      <w:r>
        <w:t>: expected autosomal heterozygosity.</w:t>
      </w:r>
      <w:bookmarkEnd w:id="104"/>
      <w:r>
        <w:t xml:space="preserve"> </w:t>
      </w:r>
    </w:p>
    <w:tbl>
      <w:tblPr>
        <w:tblW w:w="0" w:type="auto"/>
        <w:tblLook w:val="04A0" w:firstRow="1" w:lastRow="0" w:firstColumn="1" w:lastColumn="0" w:noHBand="0" w:noVBand="1"/>
      </w:tblPr>
      <w:tblGrid>
        <w:gridCol w:w="2006"/>
        <w:gridCol w:w="550"/>
        <w:gridCol w:w="2018"/>
        <w:gridCol w:w="606"/>
        <w:gridCol w:w="606"/>
        <w:gridCol w:w="606"/>
        <w:gridCol w:w="1051"/>
        <w:gridCol w:w="1051"/>
      </w:tblGrid>
      <w:tr w:rsidR="003F671A" w:rsidRPr="009D649D" w14:paraId="79B4EC12" w14:textId="77777777" w:rsidTr="00CF6F27">
        <w:trPr>
          <w:trHeight w:val="300"/>
        </w:trPr>
        <w:tc>
          <w:tcPr>
            <w:tcW w:w="0" w:type="auto"/>
            <w:tcBorders>
              <w:top w:val="nil"/>
              <w:left w:val="nil"/>
              <w:bottom w:val="nil"/>
              <w:right w:val="nil"/>
            </w:tcBorders>
            <w:shd w:val="clear" w:color="auto" w:fill="201547" w:themeFill="accent3"/>
            <w:noWrap/>
            <w:vAlign w:val="center"/>
            <w:hideMark/>
          </w:tcPr>
          <w:p w14:paraId="6EC0E796" w14:textId="62F5439C" w:rsidR="003F671A" w:rsidRPr="00CF6F27" w:rsidRDefault="003F671A">
            <w:pPr>
              <w:spacing w:after="0" w:line="240" w:lineRule="auto"/>
              <w:rPr>
                <w:b/>
                <w:bCs/>
                <w:color w:val="FFFFFF"/>
                <w:szCs w:val="20"/>
                <w:lang w:eastAsia="en-AU"/>
              </w:rPr>
            </w:pPr>
            <w:r w:rsidRPr="00CF6F27">
              <w:rPr>
                <w:b/>
                <w:bCs/>
                <w:color w:val="FFFFFF"/>
                <w:szCs w:val="20"/>
                <w:lang w:eastAsia="en-AU"/>
              </w:rPr>
              <w:t>Location</w:t>
            </w:r>
          </w:p>
        </w:tc>
        <w:tc>
          <w:tcPr>
            <w:tcW w:w="0" w:type="auto"/>
            <w:tcBorders>
              <w:top w:val="nil"/>
              <w:left w:val="nil"/>
              <w:bottom w:val="nil"/>
              <w:right w:val="nil"/>
            </w:tcBorders>
            <w:shd w:val="clear" w:color="auto" w:fill="201547" w:themeFill="accent3"/>
            <w:noWrap/>
            <w:vAlign w:val="center"/>
            <w:hideMark/>
          </w:tcPr>
          <w:p w14:paraId="7981555B" w14:textId="77777777" w:rsidR="003F671A" w:rsidRPr="00CF6F27" w:rsidRDefault="003F671A">
            <w:pPr>
              <w:spacing w:after="0" w:line="240" w:lineRule="auto"/>
              <w:rPr>
                <w:b/>
                <w:bCs/>
                <w:color w:val="FFFFFF"/>
                <w:szCs w:val="20"/>
                <w:lang w:eastAsia="en-AU"/>
              </w:rPr>
            </w:pPr>
            <w:r w:rsidRPr="00CF6F27">
              <w:rPr>
                <w:b/>
                <w:bCs/>
                <w:color w:val="FFFFFF"/>
                <w:szCs w:val="20"/>
                <w:lang w:eastAsia="en-AU"/>
              </w:rPr>
              <w:t>N</w:t>
            </w:r>
          </w:p>
        </w:tc>
        <w:tc>
          <w:tcPr>
            <w:tcW w:w="0" w:type="auto"/>
            <w:tcBorders>
              <w:top w:val="nil"/>
              <w:left w:val="nil"/>
              <w:bottom w:val="nil"/>
              <w:right w:val="nil"/>
            </w:tcBorders>
            <w:shd w:val="clear" w:color="auto" w:fill="201547" w:themeFill="accent3"/>
            <w:noWrap/>
            <w:vAlign w:val="center"/>
            <w:hideMark/>
          </w:tcPr>
          <w:p w14:paraId="71B48B9A" w14:textId="77777777" w:rsidR="003F671A" w:rsidRPr="00CF6F27" w:rsidRDefault="003F671A">
            <w:pPr>
              <w:spacing w:after="0" w:line="240" w:lineRule="auto"/>
              <w:rPr>
                <w:b/>
                <w:bCs/>
                <w:color w:val="FFFFFF"/>
                <w:szCs w:val="20"/>
                <w:lang w:eastAsia="en-AU"/>
              </w:rPr>
            </w:pPr>
            <w:proofErr w:type="spellStart"/>
            <w:r w:rsidRPr="00CF6F27">
              <w:rPr>
                <w:b/>
                <w:bCs/>
                <w:color w:val="FFFFFF"/>
                <w:szCs w:val="20"/>
                <w:lang w:eastAsia="en-AU"/>
              </w:rPr>
              <w:t>Ne</w:t>
            </w:r>
            <w:proofErr w:type="spellEnd"/>
            <w:r w:rsidRPr="00CF6F27">
              <w:rPr>
                <w:b/>
                <w:bCs/>
                <w:color w:val="FFFFFF"/>
                <w:szCs w:val="20"/>
                <w:lang w:eastAsia="en-AU"/>
              </w:rPr>
              <w:t xml:space="preserve"> (95% CI)</w:t>
            </w:r>
          </w:p>
        </w:tc>
        <w:tc>
          <w:tcPr>
            <w:tcW w:w="0" w:type="auto"/>
            <w:tcBorders>
              <w:top w:val="nil"/>
              <w:left w:val="nil"/>
              <w:bottom w:val="nil"/>
              <w:right w:val="nil"/>
            </w:tcBorders>
            <w:shd w:val="clear" w:color="auto" w:fill="201547" w:themeFill="accent3"/>
            <w:noWrap/>
            <w:vAlign w:val="center"/>
            <w:hideMark/>
          </w:tcPr>
          <w:p w14:paraId="365C836A" w14:textId="77777777" w:rsidR="003F671A" w:rsidRPr="00CF6F27" w:rsidRDefault="003F671A">
            <w:pPr>
              <w:spacing w:after="0" w:line="240" w:lineRule="auto"/>
              <w:rPr>
                <w:b/>
                <w:bCs/>
                <w:color w:val="FFFFFF"/>
                <w:szCs w:val="20"/>
                <w:lang w:eastAsia="en-AU"/>
              </w:rPr>
            </w:pPr>
            <w:r w:rsidRPr="00CF6F27">
              <w:rPr>
                <w:b/>
                <w:bCs/>
                <w:color w:val="FFFFFF"/>
                <w:szCs w:val="20"/>
                <w:lang w:eastAsia="en-AU"/>
              </w:rPr>
              <w:t>Ho</w:t>
            </w:r>
          </w:p>
        </w:tc>
        <w:tc>
          <w:tcPr>
            <w:tcW w:w="0" w:type="auto"/>
            <w:tcBorders>
              <w:top w:val="nil"/>
              <w:left w:val="nil"/>
              <w:bottom w:val="nil"/>
              <w:right w:val="nil"/>
            </w:tcBorders>
            <w:shd w:val="clear" w:color="auto" w:fill="201547" w:themeFill="accent3"/>
            <w:noWrap/>
            <w:vAlign w:val="center"/>
            <w:hideMark/>
          </w:tcPr>
          <w:p w14:paraId="162A45B6" w14:textId="77777777" w:rsidR="003F671A" w:rsidRPr="00CF6F27" w:rsidRDefault="003F671A">
            <w:pPr>
              <w:spacing w:after="0" w:line="240" w:lineRule="auto"/>
              <w:rPr>
                <w:b/>
                <w:bCs/>
                <w:color w:val="FFFFFF"/>
                <w:szCs w:val="20"/>
                <w:lang w:eastAsia="en-AU"/>
              </w:rPr>
            </w:pPr>
            <w:r w:rsidRPr="00CF6F27">
              <w:rPr>
                <w:b/>
                <w:bCs/>
                <w:color w:val="FFFFFF"/>
                <w:szCs w:val="20"/>
                <w:lang w:eastAsia="en-AU"/>
              </w:rPr>
              <w:t>He</w:t>
            </w:r>
          </w:p>
        </w:tc>
        <w:tc>
          <w:tcPr>
            <w:tcW w:w="0" w:type="auto"/>
            <w:tcBorders>
              <w:top w:val="nil"/>
              <w:left w:val="nil"/>
              <w:bottom w:val="nil"/>
              <w:right w:val="nil"/>
            </w:tcBorders>
            <w:shd w:val="clear" w:color="auto" w:fill="201547" w:themeFill="accent3"/>
            <w:noWrap/>
            <w:vAlign w:val="center"/>
            <w:hideMark/>
          </w:tcPr>
          <w:p w14:paraId="6EC1268A" w14:textId="77777777" w:rsidR="003F671A" w:rsidRPr="00CF6F27" w:rsidRDefault="003F671A">
            <w:pPr>
              <w:spacing w:after="0" w:line="240" w:lineRule="auto"/>
              <w:rPr>
                <w:b/>
                <w:bCs/>
                <w:color w:val="FFFFFF"/>
                <w:szCs w:val="20"/>
                <w:lang w:eastAsia="en-AU"/>
              </w:rPr>
            </w:pPr>
            <w:r w:rsidRPr="00CF6F27">
              <w:rPr>
                <w:b/>
                <w:bCs/>
                <w:color w:val="FFFFFF"/>
                <w:szCs w:val="20"/>
                <w:lang w:eastAsia="en-AU"/>
              </w:rPr>
              <w:t>FIS</w:t>
            </w:r>
          </w:p>
        </w:tc>
        <w:tc>
          <w:tcPr>
            <w:tcW w:w="0" w:type="auto"/>
            <w:tcBorders>
              <w:top w:val="nil"/>
              <w:left w:val="nil"/>
              <w:bottom w:val="nil"/>
              <w:right w:val="nil"/>
            </w:tcBorders>
            <w:shd w:val="clear" w:color="auto" w:fill="201547" w:themeFill="accent3"/>
            <w:noWrap/>
            <w:vAlign w:val="center"/>
            <w:hideMark/>
          </w:tcPr>
          <w:p w14:paraId="02F06AA8" w14:textId="77777777" w:rsidR="003F671A" w:rsidRPr="00CF6F27" w:rsidRDefault="003F671A">
            <w:pPr>
              <w:spacing w:after="0" w:line="240" w:lineRule="auto"/>
              <w:rPr>
                <w:b/>
                <w:bCs/>
                <w:color w:val="FFFFFF"/>
                <w:szCs w:val="20"/>
                <w:lang w:eastAsia="en-AU"/>
              </w:rPr>
            </w:pPr>
            <w:proofErr w:type="spellStart"/>
            <w:r w:rsidRPr="00CF6F27">
              <w:rPr>
                <w:b/>
                <w:bCs/>
                <w:color w:val="FFFFFF"/>
                <w:szCs w:val="20"/>
                <w:lang w:eastAsia="en-AU"/>
              </w:rPr>
              <w:t>aHo</w:t>
            </w:r>
            <w:proofErr w:type="spellEnd"/>
          </w:p>
        </w:tc>
        <w:tc>
          <w:tcPr>
            <w:tcW w:w="0" w:type="auto"/>
            <w:tcBorders>
              <w:top w:val="nil"/>
              <w:left w:val="nil"/>
              <w:bottom w:val="nil"/>
              <w:right w:val="nil"/>
            </w:tcBorders>
            <w:shd w:val="clear" w:color="auto" w:fill="201547" w:themeFill="accent3"/>
            <w:noWrap/>
            <w:vAlign w:val="center"/>
            <w:hideMark/>
          </w:tcPr>
          <w:p w14:paraId="5C385F82" w14:textId="77777777" w:rsidR="003F671A" w:rsidRPr="00CF6F27" w:rsidRDefault="003F671A">
            <w:pPr>
              <w:spacing w:after="0" w:line="240" w:lineRule="auto"/>
              <w:rPr>
                <w:b/>
                <w:bCs/>
                <w:color w:val="FFFFFF"/>
                <w:szCs w:val="20"/>
                <w:lang w:eastAsia="en-AU"/>
              </w:rPr>
            </w:pPr>
            <w:proofErr w:type="spellStart"/>
            <w:r w:rsidRPr="00CF6F27">
              <w:rPr>
                <w:b/>
                <w:bCs/>
                <w:color w:val="FFFFFF"/>
                <w:szCs w:val="20"/>
                <w:lang w:eastAsia="en-AU"/>
              </w:rPr>
              <w:t>aHe</w:t>
            </w:r>
            <w:proofErr w:type="spellEnd"/>
          </w:p>
        </w:tc>
      </w:tr>
      <w:tr w:rsidR="003F671A" w:rsidRPr="009D649D" w14:paraId="36E9B38D" w14:textId="77777777" w:rsidTr="00CF6F27">
        <w:trPr>
          <w:trHeight w:val="300"/>
        </w:trPr>
        <w:tc>
          <w:tcPr>
            <w:tcW w:w="0" w:type="auto"/>
            <w:tcBorders>
              <w:top w:val="single" w:sz="8" w:space="0" w:color="00B2A9"/>
              <w:left w:val="nil"/>
              <w:bottom w:val="single" w:sz="8" w:space="0" w:color="00B2A9"/>
              <w:right w:val="nil"/>
            </w:tcBorders>
            <w:shd w:val="clear" w:color="auto" w:fill="auto"/>
            <w:noWrap/>
            <w:vAlign w:val="center"/>
            <w:hideMark/>
          </w:tcPr>
          <w:p w14:paraId="2CD16A52" w14:textId="77777777" w:rsidR="003F671A" w:rsidRPr="00FD45DA" w:rsidRDefault="003F671A" w:rsidP="00CF6F27">
            <w:pPr>
              <w:pStyle w:val="Tablebodytext"/>
              <w:rPr>
                <w:lang w:eastAsia="en-AU"/>
              </w:rPr>
            </w:pPr>
            <w:r w:rsidRPr="00FD45DA">
              <w:rPr>
                <w:lang w:eastAsia="en-AU"/>
              </w:rPr>
              <w:t>Mainland</w:t>
            </w:r>
          </w:p>
        </w:tc>
        <w:tc>
          <w:tcPr>
            <w:tcW w:w="0" w:type="auto"/>
            <w:tcBorders>
              <w:top w:val="single" w:sz="8" w:space="0" w:color="00B2A9"/>
              <w:left w:val="nil"/>
              <w:bottom w:val="single" w:sz="8" w:space="0" w:color="00B2A9"/>
              <w:right w:val="nil"/>
            </w:tcBorders>
            <w:shd w:val="clear" w:color="auto" w:fill="auto"/>
            <w:noWrap/>
            <w:vAlign w:val="center"/>
            <w:hideMark/>
          </w:tcPr>
          <w:p w14:paraId="78E8A853" w14:textId="77777777" w:rsidR="003F671A" w:rsidRPr="00FD45DA" w:rsidRDefault="003F671A" w:rsidP="00CF6F27">
            <w:pPr>
              <w:pStyle w:val="Tablebodytext"/>
              <w:rPr>
                <w:lang w:eastAsia="en-AU"/>
              </w:rPr>
            </w:pPr>
            <w:r w:rsidRPr="00FD45DA">
              <w:rPr>
                <w:lang w:eastAsia="en-AU"/>
              </w:rPr>
              <w:t>131</w:t>
            </w:r>
          </w:p>
        </w:tc>
        <w:tc>
          <w:tcPr>
            <w:tcW w:w="0" w:type="auto"/>
            <w:tcBorders>
              <w:top w:val="single" w:sz="8" w:space="0" w:color="00B2A9"/>
              <w:left w:val="nil"/>
              <w:bottom w:val="single" w:sz="8" w:space="0" w:color="00B2A9"/>
              <w:right w:val="nil"/>
            </w:tcBorders>
            <w:shd w:val="clear" w:color="auto" w:fill="auto"/>
            <w:noWrap/>
            <w:vAlign w:val="center"/>
            <w:hideMark/>
          </w:tcPr>
          <w:p w14:paraId="108E5E82" w14:textId="77777777" w:rsidR="003F671A" w:rsidRPr="00FD45DA" w:rsidRDefault="003F671A" w:rsidP="00CF6F27">
            <w:pPr>
              <w:pStyle w:val="Tablebodytext"/>
              <w:rPr>
                <w:lang w:eastAsia="en-AU"/>
              </w:rPr>
            </w:pPr>
            <w:r w:rsidRPr="00FD45DA">
              <w:rPr>
                <w:lang w:eastAsia="en-AU"/>
              </w:rPr>
              <w:t>127.5 (112.7</w:t>
            </w:r>
            <w:r w:rsidRPr="00FD45DA">
              <w:t>–</w:t>
            </w:r>
            <w:r w:rsidRPr="00FD45DA">
              <w:rPr>
                <w:lang w:eastAsia="en-AU"/>
              </w:rPr>
              <w:t>145.8)</w:t>
            </w:r>
          </w:p>
        </w:tc>
        <w:tc>
          <w:tcPr>
            <w:tcW w:w="0" w:type="auto"/>
            <w:tcBorders>
              <w:top w:val="single" w:sz="8" w:space="0" w:color="00B2A9"/>
              <w:left w:val="nil"/>
              <w:bottom w:val="single" w:sz="8" w:space="0" w:color="00B2A9"/>
              <w:right w:val="nil"/>
            </w:tcBorders>
            <w:shd w:val="clear" w:color="auto" w:fill="auto"/>
            <w:noWrap/>
            <w:vAlign w:val="center"/>
            <w:hideMark/>
          </w:tcPr>
          <w:p w14:paraId="40CC597F" w14:textId="77777777" w:rsidR="003F671A" w:rsidRPr="00FD45DA" w:rsidRDefault="003F671A" w:rsidP="00CF6F27">
            <w:pPr>
              <w:pStyle w:val="Tablebodytext"/>
              <w:rPr>
                <w:lang w:eastAsia="en-AU"/>
              </w:rPr>
            </w:pPr>
            <w:r w:rsidRPr="00FD45DA">
              <w:rPr>
                <w:lang w:eastAsia="en-AU"/>
              </w:rPr>
              <w:t>0.35</w:t>
            </w:r>
          </w:p>
        </w:tc>
        <w:tc>
          <w:tcPr>
            <w:tcW w:w="0" w:type="auto"/>
            <w:tcBorders>
              <w:top w:val="single" w:sz="8" w:space="0" w:color="00B2A9"/>
              <w:left w:val="nil"/>
              <w:bottom w:val="single" w:sz="8" w:space="0" w:color="00B2A9"/>
              <w:right w:val="nil"/>
            </w:tcBorders>
            <w:shd w:val="clear" w:color="auto" w:fill="auto"/>
            <w:noWrap/>
            <w:vAlign w:val="center"/>
            <w:hideMark/>
          </w:tcPr>
          <w:p w14:paraId="7A9246C8" w14:textId="77777777" w:rsidR="003F671A" w:rsidRPr="00FD45DA" w:rsidRDefault="003F671A" w:rsidP="00CF6F27">
            <w:pPr>
              <w:pStyle w:val="Tablebodytext"/>
              <w:rPr>
                <w:lang w:eastAsia="en-AU"/>
              </w:rPr>
            </w:pPr>
            <w:r w:rsidRPr="00FD45DA">
              <w:rPr>
                <w:lang w:eastAsia="en-AU"/>
              </w:rPr>
              <w:t>0.37</w:t>
            </w:r>
          </w:p>
        </w:tc>
        <w:tc>
          <w:tcPr>
            <w:tcW w:w="0" w:type="auto"/>
            <w:tcBorders>
              <w:top w:val="single" w:sz="8" w:space="0" w:color="00B2A9"/>
              <w:left w:val="nil"/>
              <w:bottom w:val="single" w:sz="8" w:space="0" w:color="00B2A9"/>
              <w:right w:val="nil"/>
            </w:tcBorders>
            <w:shd w:val="clear" w:color="auto" w:fill="auto"/>
            <w:noWrap/>
            <w:vAlign w:val="center"/>
            <w:hideMark/>
          </w:tcPr>
          <w:p w14:paraId="58B26B34" w14:textId="77777777" w:rsidR="003F671A" w:rsidRPr="00FD45DA" w:rsidRDefault="003F671A" w:rsidP="00CF6F27">
            <w:pPr>
              <w:pStyle w:val="Tablebodytext"/>
              <w:rPr>
                <w:lang w:eastAsia="en-AU"/>
              </w:rPr>
            </w:pPr>
            <w:r w:rsidRPr="00FD45DA">
              <w:rPr>
                <w:lang w:eastAsia="en-AU"/>
              </w:rPr>
              <w:t>0.06</w:t>
            </w:r>
          </w:p>
        </w:tc>
        <w:tc>
          <w:tcPr>
            <w:tcW w:w="0" w:type="auto"/>
            <w:tcBorders>
              <w:top w:val="single" w:sz="8" w:space="0" w:color="00B2A9"/>
              <w:left w:val="nil"/>
              <w:bottom w:val="single" w:sz="8" w:space="0" w:color="00B2A9"/>
              <w:right w:val="nil"/>
            </w:tcBorders>
            <w:shd w:val="clear" w:color="auto" w:fill="auto"/>
            <w:noWrap/>
            <w:vAlign w:val="center"/>
            <w:hideMark/>
          </w:tcPr>
          <w:p w14:paraId="4FC7902B" w14:textId="77777777" w:rsidR="003F671A" w:rsidRPr="00FD45DA" w:rsidRDefault="003F671A" w:rsidP="00CF6F27">
            <w:pPr>
              <w:pStyle w:val="Tablebodytext"/>
              <w:rPr>
                <w:lang w:eastAsia="en-AU"/>
              </w:rPr>
            </w:pPr>
            <w:r w:rsidRPr="00FD45DA">
              <w:rPr>
                <w:lang w:eastAsia="en-AU"/>
              </w:rPr>
              <w:t>0.000110</w:t>
            </w:r>
          </w:p>
        </w:tc>
        <w:tc>
          <w:tcPr>
            <w:tcW w:w="0" w:type="auto"/>
            <w:tcBorders>
              <w:top w:val="single" w:sz="8" w:space="0" w:color="00B2A9"/>
              <w:left w:val="nil"/>
              <w:bottom w:val="single" w:sz="8" w:space="0" w:color="00B2A9"/>
              <w:right w:val="nil"/>
            </w:tcBorders>
            <w:shd w:val="clear" w:color="auto" w:fill="auto"/>
            <w:noWrap/>
            <w:vAlign w:val="center"/>
            <w:hideMark/>
          </w:tcPr>
          <w:p w14:paraId="35F29923" w14:textId="77777777" w:rsidR="003F671A" w:rsidRPr="00FD45DA" w:rsidRDefault="003F671A" w:rsidP="00CF6F27">
            <w:pPr>
              <w:pStyle w:val="Tablebodytext"/>
              <w:rPr>
                <w:lang w:eastAsia="en-AU"/>
              </w:rPr>
            </w:pPr>
            <w:r w:rsidRPr="00FD45DA">
              <w:rPr>
                <w:lang w:eastAsia="en-AU"/>
              </w:rPr>
              <w:t>0.000116</w:t>
            </w:r>
          </w:p>
        </w:tc>
      </w:tr>
      <w:tr w:rsidR="003F671A" w:rsidRPr="009D649D" w14:paraId="1DD4B2F0" w14:textId="77777777" w:rsidTr="00CF6F27">
        <w:trPr>
          <w:trHeight w:val="300"/>
        </w:trPr>
        <w:tc>
          <w:tcPr>
            <w:tcW w:w="0" w:type="auto"/>
            <w:tcBorders>
              <w:top w:val="nil"/>
              <w:left w:val="nil"/>
              <w:bottom w:val="single" w:sz="8" w:space="0" w:color="00B2A9"/>
              <w:right w:val="nil"/>
            </w:tcBorders>
            <w:shd w:val="clear" w:color="auto" w:fill="auto"/>
            <w:noWrap/>
            <w:vAlign w:val="center"/>
            <w:hideMark/>
          </w:tcPr>
          <w:p w14:paraId="3E99E7EA" w14:textId="565F71F6" w:rsidR="003F671A" w:rsidRPr="00FD45DA" w:rsidRDefault="009D6A97" w:rsidP="00CF6F27">
            <w:pPr>
              <w:pStyle w:val="Tablebodytext"/>
              <w:rPr>
                <w:lang w:eastAsia="en-AU"/>
              </w:rPr>
            </w:pPr>
            <w:r>
              <w:rPr>
                <w:lang w:eastAsia="en-AU"/>
              </w:rPr>
              <w:t>Wilsons</w:t>
            </w:r>
            <w:r w:rsidR="003F671A" w:rsidRPr="00FD45DA">
              <w:rPr>
                <w:lang w:eastAsia="en-AU"/>
              </w:rPr>
              <w:t xml:space="preserve"> Prom</w:t>
            </w:r>
            <w:r w:rsidR="00627A66">
              <w:rPr>
                <w:lang w:eastAsia="en-AU"/>
              </w:rPr>
              <w:t>ontory</w:t>
            </w:r>
          </w:p>
        </w:tc>
        <w:tc>
          <w:tcPr>
            <w:tcW w:w="0" w:type="auto"/>
            <w:tcBorders>
              <w:top w:val="nil"/>
              <w:left w:val="nil"/>
              <w:bottom w:val="single" w:sz="8" w:space="0" w:color="00B2A9"/>
              <w:right w:val="nil"/>
            </w:tcBorders>
            <w:shd w:val="clear" w:color="auto" w:fill="auto"/>
            <w:noWrap/>
            <w:vAlign w:val="center"/>
            <w:hideMark/>
          </w:tcPr>
          <w:p w14:paraId="3162BE9F" w14:textId="77777777" w:rsidR="003F671A" w:rsidRPr="00FD45DA" w:rsidRDefault="003F671A" w:rsidP="00CF6F27">
            <w:pPr>
              <w:pStyle w:val="Tablebodytext"/>
              <w:rPr>
                <w:lang w:eastAsia="en-AU"/>
              </w:rPr>
            </w:pPr>
            <w:r w:rsidRPr="00FD45DA">
              <w:rPr>
                <w:lang w:eastAsia="en-AU"/>
              </w:rPr>
              <w:t>111</w:t>
            </w:r>
          </w:p>
        </w:tc>
        <w:tc>
          <w:tcPr>
            <w:tcW w:w="0" w:type="auto"/>
            <w:tcBorders>
              <w:top w:val="nil"/>
              <w:left w:val="nil"/>
              <w:bottom w:val="nil"/>
              <w:right w:val="nil"/>
            </w:tcBorders>
            <w:shd w:val="clear" w:color="auto" w:fill="auto"/>
            <w:noWrap/>
            <w:vAlign w:val="bottom"/>
            <w:hideMark/>
          </w:tcPr>
          <w:p w14:paraId="34379F99" w14:textId="77777777" w:rsidR="003F671A" w:rsidRPr="00FD45DA" w:rsidRDefault="003F671A" w:rsidP="00CF6F27">
            <w:pPr>
              <w:pStyle w:val="Tablebodytext"/>
              <w:rPr>
                <w:lang w:eastAsia="en-AU"/>
              </w:rPr>
            </w:pPr>
            <w:r w:rsidRPr="00FD45DA">
              <w:rPr>
                <w:lang w:eastAsia="en-AU"/>
              </w:rPr>
              <w:t>99.7 (84.9</w:t>
            </w:r>
            <w:r w:rsidRPr="00FD45DA">
              <w:t>–</w:t>
            </w:r>
            <w:r w:rsidRPr="00FD45DA">
              <w:rPr>
                <w:lang w:eastAsia="en-AU"/>
              </w:rPr>
              <w:t>118.9)</w:t>
            </w:r>
          </w:p>
        </w:tc>
        <w:tc>
          <w:tcPr>
            <w:tcW w:w="0" w:type="auto"/>
            <w:tcBorders>
              <w:top w:val="nil"/>
              <w:left w:val="nil"/>
              <w:bottom w:val="single" w:sz="8" w:space="0" w:color="00B2A9"/>
              <w:right w:val="nil"/>
            </w:tcBorders>
            <w:shd w:val="clear" w:color="auto" w:fill="auto"/>
            <w:noWrap/>
            <w:vAlign w:val="center"/>
            <w:hideMark/>
          </w:tcPr>
          <w:p w14:paraId="54F26F25" w14:textId="77777777" w:rsidR="003F671A" w:rsidRPr="00FD45DA" w:rsidRDefault="003F671A" w:rsidP="00CF6F27">
            <w:pPr>
              <w:pStyle w:val="Tablebodytext"/>
              <w:rPr>
                <w:lang w:eastAsia="en-AU"/>
              </w:rPr>
            </w:pPr>
            <w:r w:rsidRPr="00FD45DA">
              <w:rPr>
                <w:lang w:eastAsia="en-AU"/>
              </w:rPr>
              <w:t>0.34</w:t>
            </w:r>
          </w:p>
        </w:tc>
        <w:tc>
          <w:tcPr>
            <w:tcW w:w="0" w:type="auto"/>
            <w:tcBorders>
              <w:top w:val="nil"/>
              <w:left w:val="nil"/>
              <w:bottom w:val="single" w:sz="8" w:space="0" w:color="00B2A9"/>
              <w:right w:val="nil"/>
            </w:tcBorders>
            <w:shd w:val="clear" w:color="auto" w:fill="auto"/>
            <w:noWrap/>
            <w:vAlign w:val="center"/>
            <w:hideMark/>
          </w:tcPr>
          <w:p w14:paraId="739ED1FA" w14:textId="77777777" w:rsidR="003F671A" w:rsidRPr="00FD45DA" w:rsidRDefault="003F671A" w:rsidP="00CF6F27">
            <w:pPr>
              <w:pStyle w:val="Tablebodytext"/>
              <w:rPr>
                <w:lang w:eastAsia="en-AU"/>
              </w:rPr>
            </w:pPr>
            <w:r w:rsidRPr="00FD45DA">
              <w:rPr>
                <w:lang w:eastAsia="en-AU"/>
              </w:rPr>
              <w:t>0.35</w:t>
            </w:r>
          </w:p>
        </w:tc>
        <w:tc>
          <w:tcPr>
            <w:tcW w:w="0" w:type="auto"/>
            <w:tcBorders>
              <w:top w:val="nil"/>
              <w:left w:val="nil"/>
              <w:bottom w:val="single" w:sz="8" w:space="0" w:color="00B2A9"/>
              <w:right w:val="nil"/>
            </w:tcBorders>
            <w:shd w:val="clear" w:color="auto" w:fill="auto"/>
            <w:noWrap/>
            <w:vAlign w:val="center"/>
            <w:hideMark/>
          </w:tcPr>
          <w:p w14:paraId="2EEA6778" w14:textId="77777777" w:rsidR="003F671A" w:rsidRPr="00FD45DA" w:rsidRDefault="003F671A" w:rsidP="00CF6F27">
            <w:pPr>
              <w:pStyle w:val="Tablebodytext"/>
              <w:rPr>
                <w:lang w:eastAsia="en-AU"/>
              </w:rPr>
            </w:pPr>
            <w:r w:rsidRPr="00FD45DA">
              <w:rPr>
                <w:lang w:eastAsia="en-AU"/>
              </w:rPr>
              <w:t>0.04</w:t>
            </w:r>
          </w:p>
        </w:tc>
        <w:tc>
          <w:tcPr>
            <w:tcW w:w="0" w:type="auto"/>
            <w:tcBorders>
              <w:top w:val="nil"/>
              <w:left w:val="nil"/>
              <w:bottom w:val="single" w:sz="8" w:space="0" w:color="00B2A9"/>
              <w:right w:val="nil"/>
            </w:tcBorders>
            <w:shd w:val="clear" w:color="auto" w:fill="auto"/>
            <w:noWrap/>
            <w:vAlign w:val="center"/>
            <w:hideMark/>
          </w:tcPr>
          <w:p w14:paraId="719045FA" w14:textId="77777777" w:rsidR="003F671A" w:rsidRPr="00FD45DA" w:rsidRDefault="003F671A" w:rsidP="00CF6F27">
            <w:pPr>
              <w:pStyle w:val="Tablebodytext"/>
              <w:rPr>
                <w:lang w:eastAsia="en-AU"/>
              </w:rPr>
            </w:pPr>
            <w:r w:rsidRPr="00FD45DA">
              <w:rPr>
                <w:lang w:eastAsia="en-AU"/>
              </w:rPr>
              <w:t>0.000107</w:t>
            </w:r>
          </w:p>
        </w:tc>
        <w:tc>
          <w:tcPr>
            <w:tcW w:w="0" w:type="auto"/>
            <w:tcBorders>
              <w:top w:val="nil"/>
              <w:left w:val="nil"/>
              <w:bottom w:val="single" w:sz="8" w:space="0" w:color="00B2A9"/>
              <w:right w:val="nil"/>
            </w:tcBorders>
            <w:shd w:val="clear" w:color="auto" w:fill="auto"/>
            <w:noWrap/>
            <w:vAlign w:val="center"/>
            <w:hideMark/>
          </w:tcPr>
          <w:p w14:paraId="46D96A6D" w14:textId="77777777" w:rsidR="003F671A" w:rsidRPr="00FD45DA" w:rsidRDefault="003F671A" w:rsidP="00CF6F27">
            <w:pPr>
              <w:pStyle w:val="Tablebodytext"/>
              <w:rPr>
                <w:lang w:eastAsia="en-AU"/>
              </w:rPr>
            </w:pPr>
            <w:r w:rsidRPr="00FD45DA">
              <w:rPr>
                <w:lang w:eastAsia="en-AU"/>
              </w:rPr>
              <w:t>0.000110</w:t>
            </w:r>
          </w:p>
        </w:tc>
      </w:tr>
      <w:tr w:rsidR="003F671A" w:rsidRPr="009D649D" w14:paraId="7FEDD217" w14:textId="77777777" w:rsidTr="00CF6F27">
        <w:trPr>
          <w:trHeight w:val="300"/>
        </w:trPr>
        <w:tc>
          <w:tcPr>
            <w:tcW w:w="0" w:type="auto"/>
            <w:tcBorders>
              <w:top w:val="nil"/>
              <w:left w:val="nil"/>
              <w:bottom w:val="single" w:sz="8" w:space="0" w:color="00B2A9"/>
              <w:right w:val="nil"/>
            </w:tcBorders>
            <w:shd w:val="clear" w:color="auto" w:fill="auto"/>
            <w:noWrap/>
            <w:vAlign w:val="center"/>
            <w:hideMark/>
          </w:tcPr>
          <w:p w14:paraId="03E164C7" w14:textId="77777777" w:rsidR="003F671A" w:rsidRPr="00FD45DA" w:rsidRDefault="003F671A" w:rsidP="00CF6F27">
            <w:pPr>
              <w:pStyle w:val="Tablebodytext"/>
              <w:rPr>
                <w:lang w:eastAsia="en-AU"/>
              </w:rPr>
            </w:pPr>
            <w:r w:rsidRPr="00FD45DA">
              <w:rPr>
                <w:lang w:eastAsia="en-AU"/>
              </w:rPr>
              <w:t>Snake Island</w:t>
            </w:r>
          </w:p>
        </w:tc>
        <w:tc>
          <w:tcPr>
            <w:tcW w:w="0" w:type="auto"/>
            <w:tcBorders>
              <w:top w:val="nil"/>
              <w:left w:val="nil"/>
              <w:bottom w:val="single" w:sz="8" w:space="0" w:color="00B2A9"/>
              <w:right w:val="nil"/>
            </w:tcBorders>
            <w:shd w:val="clear" w:color="auto" w:fill="auto"/>
            <w:noWrap/>
            <w:vAlign w:val="center"/>
            <w:hideMark/>
          </w:tcPr>
          <w:p w14:paraId="78E3D39F" w14:textId="77777777" w:rsidR="003F671A" w:rsidRPr="00FD45DA" w:rsidRDefault="003F671A" w:rsidP="00CF6F27">
            <w:pPr>
              <w:pStyle w:val="Tablebodytext"/>
              <w:rPr>
                <w:lang w:eastAsia="en-AU"/>
              </w:rPr>
            </w:pPr>
            <w:r w:rsidRPr="00FD45DA">
              <w:rPr>
                <w:lang w:eastAsia="en-AU"/>
              </w:rPr>
              <w:t>14</w:t>
            </w:r>
          </w:p>
        </w:tc>
        <w:tc>
          <w:tcPr>
            <w:tcW w:w="0" w:type="auto"/>
            <w:tcBorders>
              <w:top w:val="single" w:sz="8" w:space="0" w:color="00B2A9"/>
              <w:left w:val="nil"/>
              <w:bottom w:val="single" w:sz="8" w:space="0" w:color="00B2A9"/>
              <w:right w:val="nil"/>
            </w:tcBorders>
            <w:shd w:val="clear" w:color="auto" w:fill="auto"/>
            <w:noWrap/>
            <w:vAlign w:val="center"/>
            <w:hideMark/>
          </w:tcPr>
          <w:p w14:paraId="573A76D8" w14:textId="77777777" w:rsidR="003F671A" w:rsidRPr="00FD45DA" w:rsidRDefault="003F671A" w:rsidP="00CF6F27">
            <w:pPr>
              <w:pStyle w:val="Tablebodytext"/>
              <w:rPr>
                <w:lang w:eastAsia="en-AU"/>
              </w:rPr>
            </w:pPr>
            <w:r w:rsidRPr="00FD45DA">
              <w:rPr>
                <w:lang w:eastAsia="en-AU"/>
              </w:rPr>
              <w:t>159.1 (106.1</w:t>
            </w:r>
            <w:r w:rsidRPr="00FD45DA">
              <w:t>–</w:t>
            </w:r>
            <w:r w:rsidRPr="00FD45DA">
              <w:rPr>
                <w:lang w:eastAsia="en-AU"/>
              </w:rPr>
              <w:t>310.3)</w:t>
            </w:r>
          </w:p>
        </w:tc>
        <w:tc>
          <w:tcPr>
            <w:tcW w:w="0" w:type="auto"/>
            <w:tcBorders>
              <w:top w:val="nil"/>
              <w:left w:val="nil"/>
              <w:bottom w:val="single" w:sz="8" w:space="0" w:color="00B2A9"/>
              <w:right w:val="nil"/>
            </w:tcBorders>
            <w:shd w:val="clear" w:color="auto" w:fill="auto"/>
            <w:noWrap/>
            <w:vAlign w:val="center"/>
            <w:hideMark/>
          </w:tcPr>
          <w:p w14:paraId="78EE0E83" w14:textId="77777777" w:rsidR="003F671A" w:rsidRPr="00FD45DA" w:rsidRDefault="003F671A" w:rsidP="00CF6F27">
            <w:pPr>
              <w:pStyle w:val="Tablebodytext"/>
              <w:rPr>
                <w:lang w:eastAsia="en-AU"/>
              </w:rPr>
            </w:pPr>
            <w:r w:rsidRPr="00FD45DA">
              <w:rPr>
                <w:lang w:eastAsia="en-AU"/>
              </w:rPr>
              <w:t>0.37</w:t>
            </w:r>
          </w:p>
        </w:tc>
        <w:tc>
          <w:tcPr>
            <w:tcW w:w="0" w:type="auto"/>
            <w:tcBorders>
              <w:top w:val="nil"/>
              <w:left w:val="nil"/>
              <w:bottom w:val="single" w:sz="8" w:space="0" w:color="00B2A9"/>
              <w:right w:val="nil"/>
            </w:tcBorders>
            <w:shd w:val="clear" w:color="auto" w:fill="auto"/>
            <w:noWrap/>
            <w:vAlign w:val="center"/>
            <w:hideMark/>
          </w:tcPr>
          <w:p w14:paraId="5FAFB3D2" w14:textId="77777777" w:rsidR="003F671A" w:rsidRPr="00FD45DA" w:rsidRDefault="003F671A" w:rsidP="00CF6F27">
            <w:pPr>
              <w:pStyle w:val="Tablebodytext"/>
              <w:rPr>
                <w:lang w:eastAsia="en-AU"/>
              </w:rPr>
            </w:pPr>
            <w:r w:rsidRPr="00FD45DA">
              <w:rPr>
                <w:lang w:eastAsia="en-AU"/>
              </w:rPr>
              <w:t>0.37</w:t>
            </w:r>
          </w:p>
        </w:tc>
        <w:tc>
          <w:tcPr>
            <w:tcW w:w="0" w:type="auto"/>
            <w:tcBorders>
              <w:top w:val="nil"/>
              <w:left w:val="nil"/>
              <w:bottom w:val="single" w:sz="8" w:space="0" w:color="00B2A9"/>
              <w:right w:val="nil"/>
            </w:tcBorders>
            <w:shd w:val="clear" w:color="auto" w:fill="auto"/>
            <w:noWrap/>
            <w:vAlign w:val="center"/>
            <w:hideMark/>
          </w:tcPr>
          <w:p w14:paraId="72925F6B" w14:textId="77777777" w:rsidR="003F671A" w:rsidRPr="00FD45DA" w:rsidRDefault="003F671A" w:rsidP="00CF6F27">
            <w:pPr>
              <w:pStyle w:val="Tablebodytext"/>
              <w:rPr>
                <w:lang w:eastAsia="en-AU"/>
              </w:rPr>
            </w:pPr>
            <w:r w:rsidRPr="00FD45DA">
              <w:rPr>
                <w:lang w:eastAsia="en-AU"/>
              </w:rPr>
              <w:t>0.03</w:t>
            </w:r>
          </w:p>
        </w:tc>
        <w:tc>
          <w:tcPr>
            <w:tcW w:w="0" w:type="auto"/>
            <w:tcBorders>
              <w:top w:val="nil"/>
              <w:left w:val="nil"/>
              <w:bottom w:val="single" w:sz="8" w:space="0" w:color="00B2A9"/>
              <w:right w:val="nil"/>
            </w:tcBorders>
            <w:shd w:val="clear" w:color="auto" w:fill="auto"/>
            <w:noWrap/>
            <w:vAlign w:val="center"/>
            <w:hideMark/>
          </w:tcPr>
          <w:p w14:paraId="74638DCB" w14:textId="77777777" w:rsidR="003F671A" w:rsidRPr="00FD45DA" w:rsidRDefault="003F671A" w:rsidP="00CF6F27">
            <w:pPr>
              <w:pStyle w:val="Tablebodytext"/>
              <w:rPr>
                <w:lang w:eastAsia="en-AU"/>
              </w:rPr>
            </w:pPr>
            <w:r w:rsidRPr="00FD45DA">
              <w:rPr>
                <w:lang w:eastAsia="en-AU"/>
              </w:rPr>
              <w:t>0.000116</w:t>
            </w:r>
          </w:p>
        </w:tc>
        <w:tc>
          <w:tcPr>
            <w:tcW w:w="0" w:type="auto"/>
            <w:tcBorders>
              <w:top w:val="nil"/>
              <w:left w:val="nil"/>
              <w:bottom w:val="single" w:sz="8" w:space="0" w:color="00B2A9"/>
              <w:right w:val="nil"/>
            </w:tcBorders>
            <w:shd w:val="clear" w:color="auto" w:fill="auto"/>
            <w:noWrap/>
            <w:vAlign w:val="center"/>
            <w:hideMark/>
          </w:tcPr>
          <w:p w14:paraId="2A43A3C0" w14:textId="77777777" w:rsidR="003F671A" w:rsidRPr="00FD45DA" w:rsidRDefault="003F671A" w:rsidP="00CF6F27">
            <w:pPr>
              <w:pStyle w:val="Tablebodytext"/>
              <w:rPr>
                <w:lang w:eastAsia="en-AU"/>
              </w:rPr>
            </w:pPr>
            <w:r w:rsidRPr="00FD45DA">
              <w:rPr>
                <w:lang w:eastAsia="en-AU"/>
              </w:rPr>
              <w:t>0.000115</w:t>
            </w:r>
          </w:p>
        </w:tc>
      </w:tr>
      <w:tr w:rsidR="003F671A" w:rsidRPr="009D649D" w14:paraId="5407F178" w14:textId="77777777" w:rsidTr="00CF6F27">
        <w:trPr>
          <w:trHeight w:val="300"/>
        </w:trPr>
        <w:tc>
          <w:tcPr>
            <w:tcW w:w="0" w:type="auto"/>
            <w:tcBorders>
              <w:top w:val="nil"/>
              <w:left w:val="nil"/>
              <w:bottom w:val="single" w:sz="8" w:space="0" w:color="00B2A9"/>
              <w:right w:val="nil"/>
            </w:tcBorders>
            <w:shd w:val="clear" w:color="auto" w:fill="auto"/>
            <w:noWrap/>
            <w:vAlign w:val="center"/>
            <w:hideMark/>
          </w:tcPr>
          <w:p w14:paraId="61A1B849" w14:textId="77777777" w:rsidR="003F671A" w:rsidRPr="00FD45DA" w:rsidRDefault="003F671A" w:rsidP="00CF6F27">
            <w:pPr>
              <w:pStyle w:val="Tablebodytext"/>
              <w:rPr>
                <w:lang w:eastAsia="en-AU"/>
              </w:rPr>
            </w:pPr>
            <w:r w:rsidRPr="00FD45DA">
              <w:rPr>
                <w:lang w:eastAsia="en-AU"/>
              </w:rPr>
              <w:t>Sunday Island</w:t>
            </w:r>
          </w:p>
        </w:tc>
        <w:tc>
          <w:tcPr>
            <w:tcW w:w="0" w:type="auto"/>
            <w:tcBorders>
              <w:top w:val="nil"/>
              <w:left w:val="nil"/>
              <w:bottom w:val="single" w:sz="8" w:space="0" w:color="00B2A9"/>
              <w:right w:val="nil"/>
            </w:tcBorders>
            <w:shd w:val="clear" w:color="auto" w:fill="auto"/>
            <w:noWrap/>
            <w:vAlign w:val="center"/>
            <w:hideMark/>
          </w:tcPr>
          <w:p w14:paraId="1427B325" w14:textId="77777777" w:rsidR="003F671A" w:rsidRPr="00FD45DA" w:rsidRDefault="003F671A" w:rsidP="00CF6F27">
            <w:pPr>
              <w:pStyle w:val="Tablebodytext"/>
              <w:rPr>
                <w:lang w:eastAsia="en-AU"/>
              </w:rPr>
            </w:pPr>
            <w:r w:rsidRPr="00FD45DA">
              <w:rPr>
                <w:lang w:eastAsia="en-AU"/>
              </w:rPr>
              <w:t>12</w:t>
            </w:r>
          </w:p>
        </w:tc>
        <w:tc>
          <w:tcPr>
            <w:tcW w:w="0" w:type="auto"/>
            <w:tcBorders>
              <w:top w:val="nil"/>
              <w:left w:val="nil"/>
              <w:bottom w:val="single" w:sz="8" w:space="0" w:color="00B2A9"/>
              <w:right w:val="nil"/>
            </w:tcBorders>
            <w:shd w:val="clear" w:color="auto" w:fill="auto"/>
            <w:noWrap/>
            <w:vAlign w:val="center"/>
            <w:hideMark/>
          </w:tcPr>
          <w:p w14:paraId="52105820" w14:textId="77777777" w:rsidR="003F671A" w:rsidRPr="00FD45DA" w:rsidRDefault="003F671A" w:rsidP="00CF6F27">
            <w:pPr>
              <w:pStyle w:val="Tablebodytext"/>
              <w:rPr>
                <w:lang w:eastAsia="en-AU"/>
              </w:rPr>
            </w:pPr>
            <w:r w:rsidRPr="00FD45DA">
              <w:rPr>
                <w:lang w:eastAsia="en-AU"/>
              </w:rPr>
              <w:t>24.2 (13.1</w:t>
            </w:r>
            <w:r w:rsidRPr="00FD45DA">
              <w:t>–</w:t>
            </w:r>
            <w:r w:rsidRPr="00FD45DA">
              <w:rPr>
                <w:lang w:eastAsia="en-AU"/>
              </w:rPr>
              <w:t>75.1)</w:t>
            </w:r>
          </w:p>
        </w:tc>
        <w:tc>
          <w:tcPr>
            <w:tcW w:w="0" w:type="auto"/>
            <w:tcBorders>
              <w:top w:val="nil"/>
              <w:left w:val="nil"/>
              <w:bottom w:val="single" w:sz="8" w:space="0" w:color="00B2A9"/>
              <w:right w:val="nil"/>
            </w:tcBorders>
            <w:shd w:val="clear" w:color="auto" w:fill="auto"/>
            <w:noWrap/>
            <w:vAlign w:val="center"/>
            <w:hideMark/>
          </w:tcPr>
          <w:p w14:paraId="58119A9E" w14:textId="77777777" w:rsidR="003F671A" w:rsidRPr="00FD45DA" w:rsidRDefault="003F671A" w:rsidP="00CF6F27">
            <w:pPr>
              <w:pStyle w:val="Tablebodytext"/>
              <w:rPr>
                <w:lang w:eastAsia="en-AU"/>
              </w:rPr>
            </w:pPr>
            <w:r w:rsidRPr="00FD45DA">
              <w:rPr>
                <w:lang w:eastAsia="en-AU"/>
              </w:rPr>
              <w:t>0.32</w:t>
            </w:r>
          </w:p>
        </w:tc>
        <w:tc>
          <w:tcPr>
            <w:tcW w:w="0" w:type="auto"/>
            <w:tcBorders>
              <w:top w:val="nil"/>
              <w:left w:val="nil"/>
              <w:bottom w:val="single" w:sz="8" w:space="0" w:color="00B2A9"/>
              <w:right w:val="nil"/>
            </w:tcBorders>
            <w:shd w:val="clear" w:color="auto" w:fill="auto"/>
            <w:noWrap/>
            <w:vAlign w:val="center"/>
            <w:hideMark/>
          </w:tcPr>
          <w:p w14:paraId="366574D1" w14:textId="77777777" w:rsidR="003F671A" w:rsidRPr="00FD45DA" w:rsidRDefault="003F671A" w:rsidP="00CF6F27">
            <w:pPr>
              <w:pStyle w:val="Tablebodytext"/>
              <w:rPr>
                <w:lang w:eastAsia="en-AU"/>
              </w:rPr>
            </w:pPr>
            <w:r w:rsidRPr="00FD45DA">
              <w:rPr>
                <w:lang w:eastAsia="en-AU"/>
              </w:rPr>
              <w:t>0.34</w:t>
            </w:r>
          </w:p>
        </w:tc>
        <w:tc>
          <w:tcPr>
            <w:tcW w:w="0" w:type="auto"/>
            <w:tcBorders>
              <w:top w:val="nil"/>
              <w:left w:val="nil"/>
              <w:bottom w:val="single" w:sz="8" w:space="0" w:color="00B2A9"/>
              <w:right w:val="nil"/>
            </w:tcBorders>
            <w:shd w:val="clear" w:color="auto" w:fill="auto"/>
            <w:noWrap/>
            <w:vAlign w:val="center"/>
            <w:hideMark/>
          </w:tcPr>
          <w:p w14:paraId="6D3F5276" w14:textId="77777777" w:rsidR="003F671A" w:rsidRPr="00FD45DA" w:rsidRDefault="003F671A" w:rsidP="00CF6F27">
            <w:pPr>
              <w:pStyle w:val="Tablebodytext"/>
              <w:rPr>
                <w:lang w:eastAsia="en-AU"/>
              </w:rPr>
            </w:pPr>
            <w:r w:rsidRPr="00FD45DA">
              <w:rPr>
                <w:lang w:eastAsia="en-AU"/>
              </w:rPr>
              <w:t>0.06</w:t>
            </w:r>
          </w:p>
        </w:tc>
        <w:tc>
          <w:tcPr>
            <w:tcW w:w="0" w:type="auto"/>
            <w:tcBorders>
              <w:top w:val="nil"/>
              <w:left w:val="nil"/>
              <w:bottom w:val="single" w:sz="8" w:space="0" w:color="00B2A9"/>
              <w:right w:val="nil"/>
            </w:tcBorders>
            <w:shd w:val="clear" w:color="auto" w:fill="auto"/>
            <w:noWrap/>
            <w:vAlign w:val="center"/>
            <w:hideMark/>
          </w:tcPr>
          <w:p w14:paraId="314B5F38" w14:textId="77777777" w:rsidR="003F671A" w:rsidRPr="00FD45DA" w:rsidRDefault="003F671A" w:rsidP="00CF6F27">
            <w:pPr>
              <w:pStyle w:val="Tablebodytext"/>
              <w:rPr>
                <w:lang w:eastAsia="en-AU"/>
              </w:rPr>
            </w:pPr>
            <w:r w:rsidRPr="00FD45DA">
              <w:rPr>
                <w:lang w:eastAsia="en-AU"/>
              </w:rPr>
              <w:t>0.000102</w:t>
            </w:r>
          </w:p>
        </w:tc>
        <w:tc>
          <w:tcPr>
            <w:tcW w:w="0" w:type="auto"/>
            <w:tcBorders>
              <w:top w:val="nil"/>
              <w:left w:val="nil"/>
              <w:bottom w:val="single" w:sz="8" w:space="0" w:color="00B2A9"/>
              <w:right w:val="nil"/>
            </w:tcBorders>
            <w:shd w:val="clear" w:color="auto" w:fill="auto"/>
            <w:noWrap/>
            <w:vAlign w:val="center"/>
            <w:hideMark/>
          </w:tcPr>
          <w:p w14:paraId="3390C5FB" w14:textId="77777777" w:rsidR="003F671A" w:rsidRPr="00FD45DA" w:rsidRDefault="003F671A" w:rsidP="00CF6F27">
            <w:pPr>
              <w:pStyle w:val="Tablebodytext"/>
              <w:rPr>
                <w:lang w:eastAsia="en-AU"/>
              </w:rPr>
            </w:pPr>
            <w:r w:rsidRPr="00FD45DA">
              <w:rPr>
                <w:lang w:eastAsia="en-AU"/>
              </w:rPr>
              <w:t>0.000104</w:t>
            </w:r>
          </w:p>
        </w:tc>
      </w:tr>
    </w:tbl>
    <w:p w14:paraId="79D9FCA0" w14:textId="6A849623" w:rsidR="001B7F1C" w:rsidRDefault="001B7F1C" w:rsidP="00FB5237">
      <w:pPr>
        <w:pStyle w:val="Heading1-Numbered"/>
        <w:numPr>
          <w:ilvl w:val="0"/>
          <w:numId w:val="17"/>
        </w:numPr>
      </w:pPr>
      <w:bookmarkStart w:id="105" w:name="_Toc156745197"/>
      <w:bookmarkStart w:id="106" w:name="_Toc156745303"/>
      <w:bookmarkStart w:id="107" w:name="_Toc156747419"/>
      <w:bookmarkStart w:id="108" w:name="_Toc156808442"/>
      <w:bookmarkStart w:id="109" w:name="_Toc156745198"/>
      <w:bookmarkStart w:id="110" w:name="_Toc156745304"/>
      <w:bookmarkStart w:id="111" w:name="_Toc156747420"/>
      <w:bookmarkStart w:id="112" w:name="_Toc156808443"/>
      <w:bookmarkStart w:id="113" w:name="_Toc286018775"/>
      <w:bookmarkStart w:id="114" w:name="_Toc409798435"/>
      <w:bookmarkStart w:id="115" w:name="_Toc23512056"/>
      <w:bookmarkStart w:id="116" w:name="_Toc156808444"/>
      <w:bookmarkEnd w:id="105"/>
      <w:bookmarkEnd w:id="106"/>
      <w:bookmarkEnd w:id="107"/>
      <w:bookmarkEnd w:id="108"/>
      <w:bookmarkEnd w:id="109"/>
      <w:bookmarkEnd w:id="110"/>
      <w:bookmarkEnd w:id="111"/>
      <w:bookmarkEnd w:id="112"/>
      <w:r w:rsidRPr="00243764">
        <w:lastRenderedPageBreak/>
        <w:t>Discussion</w:t>
      </w:r>
      <w:bookmarkEnd w:id="65"/>
      <w:bookmarkEnd w:id="113"/>
      <w:bookmarkEnd w:id="114"/>
      <w:bookmarkEnd w:id="115"/>
      <w:bookmarkEnd w:id="116"/>
    </w:p>
    <w:p w14:paraId="3ABD8D72" w14:textId="0C923E0E" w:rsidR="001B7F1C" w:rsidRDefault="001B7F1C" w:rsidP="00CF6F27">
      <w:r>
        <w:t xml:space="preserve">Estimates of </w:t>
      </w:r>
      <w:r w:rsidR="00627454">
        <w:t>Hog deer</w:t>
      </w:r>
      <w:r>
        <w:t xml:space="preserve"> abundance </w:t>
      </w:r>
      <w:r w:rsidR="00D66ADF">
        <w:t>on</w:t>
      </w:r>
      <w:r>
        <w:t xml:space="preserve"> </w:t>
      </w:r>
      <w:r w:rsidR="00D66ADF">
        <w:t xml:space="preserve">public land within </w:t>
      </w:r>
      <w:r>
        <w:t xml:space="preserve">the </w:t>
      </w:r>
      <w:r w:rsidR="00C51956">
        <w:t>Gippsland region</w:t>
      </w:r>
      <w:r>
        <w:t xml:space="preserve"> indicated that the population was </w:t>
      </w:r>
      <w:r w:rsidR="00C50E36">
        <w:t>relatively small</w:t>
      </w:r>
      <w:r>
        <w:t xml:space="preserve">, at around </w:t>
      </w:r>
      <w:r w:rsidR="00C51956">
        <w:t>4,250</w:t>
      </w:r>
      <w:r>
        <w:t xml:space="preserve"> individuals, </w:t>
      </w:r>
      <w:r w:rsidR="00C51956">
        <w:t>with the highest abundance estimated for the Gippsland Plain</w:t>
      </w:r>
      <w:r w:rsidR="00AF6EC4">
        <w:t>s</w:t>
      </w:r>
      <w:r w:rsidR="00C51956">
        <w:t xml:space="preserve"> bioregion (2</w:t>
      </w:r>
      <w:r w:rsidR="00D66ADF">
        <w:t>,</w:t>
      </w:r>
      <w:r w:rsidR="00C51956">
        <w:t>290 deer) at an average density of 1.6 deer km</w:t>
      </w:r>
      <w:r w:rsidR="00C51956" w:rsidRPr="00C51956">
        <w:rPr>
          <w:vertAlign w:val="superscript"/>
        </w:rPr>
        <w:t>2</w:t>
      </w:r>
      <w:r w:rsidR="0062466F">
        <w:t xml:space="preserve">. </w:t>
      </w:r>
      <w:r w:rsidR="00C51956">
        <w:t>However, the highest den</w:t>
      </w:r>
      <w:r w:rsidR="00D66ADF">
        <w:t>s</w:t>
      </w:r>
      <w:r w:rsidR="00C51956">
        <w:t>ities</w:t>
      </w:r>
      <w:r w:rsidR="00D66ADF">
        <w:t xml:space="preserve"> of </w:t>
      </w:r>
      <w:r w:rsidR="00627454">
        <w:t>Hog deer</w:t>
      </w:r>
      <w:r w:rsidR="00D66ADF">
        <w:t xml:space="preserve"> occurred in </w:t>
      </w:r>
      <w:r w:rsidR="009D6A97">
        <w:t>Wilsons</w:t>
      </w:r>
      <w:r w:rsidR="00D66ADF">
        <w:t xml:space="preserve"> Promontory</w:t>
      </w:r>
      <w:r w:rsidR="00F33136">
        <w:t>,</w:t>
      </w:r>
      <w:r w:rsidR="00D66ADF">
        <w:t xml:space="preserve"> with an estimate of 4.1 deer/km</w:t>
      </w:r>
      <w:r w:rsidR="00D66ADF" w:rsidRPr="00D66ADF">
        <w:rPr>
          <w:vertAlign w:val="superscript"/>
        </w:rPr>
        <w:t>2</w:t>
      </w:r>
      <w:r w:rsidR="00D66ADF">
        <w:t xml:space="preserve"> and an abundance estimate of 1</w:t>
      </w:r>
      <w:r w:rsidR="00B9739D">
        <w:t>,</w:t>
      </w:r>
      <w:r w:rsidR="00D66ADF">
        <w:t>670 deer</w:t>
      </w:r>
      <w:r w:rsidR="0062466F">
        <w:t xml:space="preserve">. </w:t>
      </w:r>
      <w:r w:rsidR="00D66ADF">
        <w:t xml:space="preserve">The abundance estimate for the current study </w:t>
      </w:r>
      <w:r w:rsidR="005909FC">
        <w:t>was</w:t>
      </w:r>
      <w:r w:rsidR="00D66ADF">
        <w:t xml:space="preserve"> higher than </w:t>
      </w:r>
      <w:r w:rsidR="00C50E36">
        <w:t>was reported</w:t>
      </w:r>
      <w:r w:rsidR="00D66ADF">
        <w:t xml:space="preserve"> </w:t>
      </w:r>
      <w:r w:rsidR="005909FC">
        <w:t>in</w:t>
      </w:r>
      <w:r w:rsidR="00D66ADF">
        <w:t xml:space="preserve"> the earlier </w:t>
      </w:r>
      <w:r w:rsidR="00C50E36">
        <w:t>study</w:t>
      </w:r>
      <w:r w:rsidR="006A24E1">
        <w:t xml:space="preserve"> </w:t>
      </w:r>
      <w:r w:rsidR="005909FC">
        <w:t>of</w:t>
      </w:r>
      <w:r w:rsidR="00D66ADF">
        <w:t xml:space="preserve"> Ramsey</w:t>
      </w:r>
      <w:r w:rsidR="00F33136">
        <w:t> </w:t>
      </w:r>
      <w:r w:rsidR="00D66ADF" w:rsidRPr="00CF6F27">
        <w:t>et</w:t>
      </w:r>
      <w:r w:rsidR="00F33136">
        <w:t> </w:t>
      </w:r>
      <w:r w:rsidR="00D66ADF" w:rsidRPr="00CF6F27">
        <w:t>a</w:t>
      </w:r>
      <w:r w:rsidR="00D66ADF" w:rsidRPr="00F33136">
        <w:t xml:space="preserve">l. </w:t>
      </w:r>
      <w:r w:rsidR="00D66ADF">
        <w:t>(2019)</w:t>
      </w:r>
      <w:r w:rsidR="00C50E36">
        <w:t xml:space="preserve"> (3</w:t>
      </w:r>
      <w:r w:rsidR="00F51BDB">
        <w:t>,</w:t>
      </w:r>
      <w:r w:rsidR="00C50E36">
        <w:t>000)</w:t>
      </w:r>
      <w:r w:rsidR="0062466F">
        <w:t xml:space="preserve">. </w:t>
      </w:r>
      <w:r w:rsidR="007B6D5F">
        <w:rPr>
          <w:color w:val="000000"/>
        </w:rPr>
        <w:t>Recent studies have shown that CTDS estimates need to account for variation in activity levels (</w:t>
      </w:r>
      <w:proofErr w:type="gramStart"/>
      <w:r w:rsidR="007B6D5F">
        <w:rPr>
          <w:color w:val="000000"/>
        </w:rPr>
        <w:t>i.e.</w:t>
      </w:r>
      <w:proofErr w:type="gramEnd"/>
      <w:r w:rsidR="007B6D5F">
        <w:rPr>
          <w:color w:val="000000"/>
        </w:rPr>
        <w:t xml:space="preserve"> the proportion of a 24 h day when animals are active), because encounter rates with cameras are likely to vary with activity </w:t>
      </w:r>
      <w:sdt>
        <w:sdtPr>
          <w:rPr>
            <w:color w:val="000000"/>
          </w:rPr>
          <w:tag w:val="MENDELEY_CITATION_v3_eyJjaXRhdGlvbklEIjoiTUVOREVMRVlfQ0lUQVRJT05fYjZmZjM2YzctMzU1Ni00MWUzLWI3MjAtYTczYTIxZTlmODdiIiwicHJvcGVydGllcyI6eyJub3RlSW5kZXgiOjB9LCJpc0VkaXRlZCI6ZmFsc2UsIm1hbnVhbE92ZXJyaWRlIjp7ImlzTWFudWFsbHlPdmVycmlkZGVuIjpmYWxzZSwiY2l0ZXByb2NUZXh0IjoiKFJvd2NsaWZmZSA8aT5ldCBhbC48L2k+IDIwMTQpIiwibWFudWFsT3ZlcnJpZGVUZXh0IjoiIn0sImNpdGF0aW9uSXRlbXMiOlt7ImlkIjoiZDY4ZWQyZWMtZTAzZC0zNWViLWI1ODUtYWY5NThmMjNhZDdhIiwiaXRlbURhdGEiOnsidHlwZSI6ImFydGljbGUtam91cm5hbCIsImlkIjoiZDY4ZWQyZWMtZTAzZC0zNWViLWI1ODUtYWY5NThmMjNhZDdhIiwidGl0bGUiOiJRdWFudGlmeWluZyBsZXZlbHMgb2YgYW5pbWFsIGFjdGl2aXR5IHVzaW5nIGNhbWVyYSB0cmFwIGRhdGEiLCJhdXRob3IiOlt7ImZhbWlseSI6IlJvd2NsaWZmZSIsImdpdmVuIjoiSi4gTWFyY3VzIiwicGFyc2UtbmFtZXMiOmZhbHNlLCJkcm9wcGluZy1wYXJ0aWNsZSI6IiIsIm5vbi1kcm9wcGluZy1wYXJ0aWNsZSI6IiJ9LHsiZmFtaWx5IjoiS2F5cyIsImdpdmVuIjoiUm9sYW5kIiwicGFyc2UtbmFtZXMiOmZhbHNlLCJkcm9wcGluZy1wYXJ0aWNsZSI6IiIsIm5vbi1kcm9wcGluZy1wYXJ0aWNsZSI6IiJ9LHsiZmFtaWx5IjoiS3JhbnN0YXViZXIiLCJnaXZlbiI6IkJhcnQiLCJwYXJzZS1uYW1lcyI6ZmFsc2UsImRyb3BwaW5nLXBhcnRpY2xlIjoiIiwibm9uLWRyb3BwaW5nLXBhcnRpY2xlIjoiIn0seyJmYW1pbHkiOiJDYXJib25lIiwiZ2l2ZW4iOiJDaHJpcyIsInBhcnNlLW5hbWVzIjpmYWxzZSwiZHJvcHBpbmctcGFydGljbGUiOiIiLCJub24tZHJvcHBpbmctcGFydGljbGUiOiIifSx7ImZhbWlseSI6IkphbnNlbiIsImdpdmVuIjoiUGF0cmljayBBLiIsInBhcnNlLW5hbWVzIjpmYWxzZSwiZHJvcHBpbmctcGFydGljbGUiOiIiLCJub24tZHJvcHBpbmctcGFydGljbGUiOiIifV0sImNvbnRhaW5lci10aXRsZSI6Ik1ldGhvZHMgaW4gRWNvbG9neSBhbmQgRXZvbHV0aW9uIiwiZWRpdG9yIjpbeyJmYW1pbHkiOiJGaXNoZXIiLCJnaXZlbiI6IkRpYW5hIiwicGFyc2UtbmFtZXMiOmZhbHNlLCJkcm9wcGluZy1wYXJ0aWNsZSI6IiIsIm5vbi1kcm9wcGluZy1wYXJ0aWNsZSI6IiJ9XSwiRE9JIjoiMTAuMTExMS8yMDQxLTIxMFguMTIyNzgiLCJJU1NOIjoiMjA0MTIxMFgiLCJVUkwiOiJodHRwczovL29ubGluZWxpYnJhcnkud2lsZXkuY29tL2RvaS8xMC4xMTExLzIwNDEtMjEwWC4xMjI3OCIsImlzc3VlZCI6eyJkYXRlLXBhcnRzIjpbWzIwMTQsMTFdXX0sInBhZ2UiOiIxMTcwLTExNzkiLCJhYnN0cmFjdCI6IjEuIEFjdGl2aXR5IGxldmVsICh0aGUgcHJvcG9ydGlvbiBvZiB0aW1lIHRoYXQgYW5pbWFscyBzcGVuZCBhY3RpdmUpIGlzIGEgYmVoYXZpb3VyYWwgYW5kIGVjb2xvZ2ljYWwgbWV0cmljIHRoYXQgY2FuIHByb3ZpZGUgYW4gaW5kaWNhdG9yIG9mIGVuZXJnZXRpY3MsIGZvcmFnaW5nIGVmZm9ydCBhbmQgZXhwb3N1cmUgdG8gcmlzay4gSG93ZXZlciwgYWN0aXZpdHkgbGV2ZWwgaXMgcG9vcmx5IGtub3duIGZvciBmcmVlLWxpdmluZyBhbmltYWxzIGJlY2F1c2UgaXQgaXMgZGlmZmljdWx0IHRvIHF1YW50aWZ5IGFjdGl2aXR5IGluIHRoZSBmaWVsZCBpbiBhIGNvbnNpc3RlbnQsIGNvc3QtZWZmZWN0aXZlIGFuZCBub24taW52YXNpdmV3YXkuIDIuIFRoaXMgYXJ0aWNsZSBwcmVzZW50cyBhIG5ld21ldGhvZCB0byBlc3RpbWF0ZSBhY3Rpdml0eSBsZXZlbCB3aXRoIHRpbWUtb2YtZGV0ZWN0aW9uIGRhdGEgZnJvbSBjYW1lcmEgdHJhcHMgKG9yIG1vcmUgZ2VuZXJhbGx5IGFueSByZW1vdGUgc2Vuc29ycyksIGZpdHRpbmcgYSBmbGV4aWJsZSBjaXJjdWxhciBkaXN0cmlidXRpb24gdG8gdGhlc2UgZGF0YSB0byBkZXNjcmliZSB0aGUgdW5kZXJseWluZyBhY3Rpdml0eSBzY2hlZHVsZSwgYW5kIGNhbGN1bGF0aW5nIG92ZXJhbGwgcHJvcG9ydGlvbiBvZiB0aW1lIGFjdGl2ZSBmcm9tIHRoaXMuIDMuIFVzaW5nIHNpbXVsYXRpb25zIGFuZCBhIGNhc2Ugc3R1ZHkgZm9yIGEgcmFuZ2Ugb2Ygc21hbGwtIHRvIG1lZGl1bS1zaXplZCBtYW1tYWwgc3BlY2llcywgd2UgZmluZCB0aGF0IGFjdGl2LSBpdHkgbGV2ZWwgY2FuIHJlbGlhYmx5IGJlIGVzdGltYXRlZCB1c2luZyB0aGUgbmV3bWV0aG9kLiA0LiBUaGUgbWV0aG9kIGRlcGVuZHMgb24gdGhlIGtleSBhc3N1bXB0aW9uIHRoYXQgYWxsIGluZGl2aWR1YWxzIGluIHRoZSBzYW1wbGVkIHBvcHVsYXRpb24gYXJlIGFjdGl2ZSBhdCB0aGUgcGVhayBvZiB0aGUgZGFpbHkgYWN0aXZpdHkgY3ljbGUuIFdlIHByb3ZpZGUgdGhlb3JldGljYWwgYW5kIGVtcGlyaWNhbCBldmlkZW5jZSBzdWdnZXN0aW5nIHRoYXQgdGhpcyBhc3N1bXB0aW9uIGlzIGxpa2VseSB0byBiZW1ldCBmb3JtYW55IHNwZWNpZXMsIGJ1dG1heSBiZSBsZXNzIGxpa2VseSBtZXQgaW4gbGFyZ2UgcHJlZGF0b3JzLCBvciBpbiBoaWdoLWxhdGl0dWRld2ludGVycy5GdXJ0aGVyIHJlc2VhcmNoIGlzIG5lZWRlZCB0byBlc3RhYmxpc2ggc3Ryb25nZXIgZXZpZGVuY2Ugb24gdGhlIHZhbGlkaXR5IG9mIHRoaXMgYXNzdW1wdGlvbiBpbiBzcGVjaWZpYyBjYXNlczsgaG93ZXZlciwgdGhlIGFwcHJvYWNoIGhhcyB0aGUgcG90ZW50aWFsIHRvIHByb3ZpZGUgYW4gZWZmZWN0aXZlLCBub24taW52YXNpdmUgYWx0ZXJuYXRpdmUgdG8gZXhpc3RpbmcgbWV0aG9kcyBmb3IgcXVhbnRpZnlpbmcgcG9wdWxhdGlvbiBhY3Rpdml0eSBsZXZlbHMuIiwiaXNzdWUiOiIxMSIsInZvbHVtZSI6IjUiLCJjb250YWluZXItdGl0bGUtc2hvcnQiOiJNZXRob2RzIEVjb2wgRXZvbCJ9LCJpc1RlbXBvcmFyeSI6ZmFsc2V9XX0="/>
          <w:id w:val="958533368"/>
          <w:placeholder>
            <w:docPart w:val="F7779E32B8564C16AB4DB84C2C86BCCF"/>
          </w:placeholder>
        </w:sdtPr>
        <w:sdtContent>
          <w:r w:rsidR="00C62F01">
            <w:t>(</w:t>
          </w:r>
          <w:proofErr w:type="spellStart"/>
          <w:r w:rsidR="00C62F01">
            <w:t>Rowcliffe</w:t>
          </w:r>
          <w:proofErr w:type="spellEnd"/>
          <w:r w:rsidR="00C62F01">
            <w:t xml:space="preserve"> </w:t>
          </w:r>
          <w:r w:rsidR="00C97D95" w:rsidRPr="00C97D95">
            <w:rPr>
              <w:iCs/>
            </w:rPr>
            <w:t>et al.</w:t>
          </w:r>
          <w:r w:rsidR="00C62F01">
            <w:t xml:space="preserve"> 2014)</w:t>
          </w:r>
        </w:sdtContent>
      </w:sdt>
      <w:r w:rsidR="007B6D5F">
        <w:rPr>
          <w:color w:val="000000"/>
        </w:rPr>
        <w:t xml:space="preserve">. Failure to account for activity using CTDS will result in </w:t>
      </w:r>
      <w:r w:rsidR="0044552A">
        <w:rPr>
          <w:color w:val="000000"/>
        </w:rPr>
        <w:t>under</w:t>
      </w:r>
      <w:r w:rsidR="007B6D5F">
        <w:rPr>
          <w:color w:val="000000"/>
        </w:rPr>
        <w:t>estimates</w:t>
      </w:r>
      <w:r w:rsidR="0044552A">
        <w:rPr>
          <w:color w:val="000000"/>
        </w:rPr>
        <w:t xml:space="preserve"> of population abundance </w:t>
      </w:r>
      <w:sdt>
        <w:sdtPr>
          <w:rPr>
            <w:color w:val="000000"/>
          </w:rPr>
          <w:tag w:val="MENDELEY_CITATION_v3_eyJjaXRhdGlvbklEIjoiTUVOREVMRVlfQ0lUQVRJT05fMmMwNDgzYTQtODhiYS00NjkzLTg3MjgtNGEwZWU2NGJlMWM0IiwicHJvcGVydGllcyI6eyJub3RlSW5kZXgiOjB9LCJpc0VkaXRlZCI6ZmFsc2UsIm1hbnVhbE92ZXJyaWRlIjp7ImlzTWFudWFsbHlPdmVycmlkZGVuIjpmYWxzZSwiY2l0ZXByb2NUZXh0IjoiKENvcmxhdHRpIDxpPmV0IGFsLjwvaT4gMjAyMCkiLCJtYW51YWxPdmVycmlkZVRleHQiOiIifSwiY2l0YXRpb25JdGVtcyI6W3siaWQiOiI5NDA2NTI3MS04NmZiLTNmNDYtOWQxZS02Y2QzYzIzZTQ2NTgiLCJpdGVtRGF0YSI6eyJ0eXBlIjoiYXJ0aWNsZS1qb3VybmFsIiwiaWQiOiI5NDA2NTI3MS04NmZiLTNmNDYtOWQxZS02Y2QzYzIzZTQ2NTgiLCJ0aXRsZSI6IkEgZmllbGQgdGVzdCBvZiB1bmNvbnZlbnRpb25hbCBjYW1lcmEgdHJhcCBkaXN0YW5jZSBzYW1wbGluZyB0byBlc3RpbWF0ZSBhYnVuZGFuY2Ugb2YgbWFybW90IHBvcHVsYXRpb25zIiwiYXV0aG9yIjpbeyJmYW1pbHkiOiJDb3JsYXR0aSIsImdpdmVuIjoiTHVjYSIsInBhcnNlLW5hbWVzIjpmYWxzZSwiZHJvcHBpbmctcGFydGljbGUiOiIiLCJub24tZHJvcHBpbmctcGFydGljbGUiOiIifSx7ImZhbWlseSI6IlNpdmllcmkiLCJnaXZlbiI6IlN0ZWZhbm8iLCJwYXJzZS1uYW1lcyI6ZmFsc2UsImRyb3BwaW5nLXBhcnRpY2xlIjoiIiwibm9uLWRyb3BwaW5nLXBhcnRpY2xlIjoiIn0seyJmYW1pbHkiOiJTdWRvbHNrYSIsImdpdmVuIjoiQm9nbmEiLCJwYXJzZS1uYW1lcyI6ZmFsc2UsImRyb3BwaW5nLXBhcnRpY2xlIjoiIiwibm9uLWRyb3BwaW5nLXBhcnRpY2xlIjoiIn0seyJmYW1pbHkiOiJHaWFjb21lbGxpIiwiZ2l2ZW4iOiJTdGVmYW5vIiwicGFyc2UtbmFtZXMiOmZhbHNlLCJkcm9wcGluZy1wYXJ0aWNsZSI6IiIsIm5vbi1kcm9wcGluZy1wYXJ0aWNsZSI6IiJ9LHsiZmFtaWx5IjoiUGVkcm90dGkiLCJnaXZlbiI6Ikx1Y2EiLCJwYXJzZS1uYW1lcyI6ZmFsc2UsImRyb3BwaW5nLXBhcnRpY2xlIjoiIiwibm9uLWRyb3BwaW5nLXBhcnRpY2xlIjoiIn1dLCJjb250YWluZXItdGl0bGUiOiJXaWxkbGlmZSBCaW9sb2d5IiwiRE9JIjoiMTAuMjk4MS93bGIuMDA2NTIiLCJJU1NOIjoiMDkwOTYzOTYiLCJpc3N1ZWQiOnsiZGF0ZS1wYXJ0cyI6W1syMDIwXV19LCJwYWdlIjoiMS0xMSIsImFic3RyYWN0IjoiVGhlIGluY3JlYXNpbmcgdXNlIG9mIHJlbW90ZSBtb3Rpb24tc2Vuc2l0aXZlIHBob3RvZ3JhcGh5IHJlY2VudGx5IGxlZCB0byBhbiBleHRlbnNpb24gb2YgZGlzdGFuY2Ugc2FtcGxpbmcgKERTKSB0byBhY2NvbW1vZGF0ZSBjYW1lcmEgdHJhcCBkYXRhLiBDYW1lcmEgdHJhcCBkaXN0YW5jZSBzYW1wbGluZyAoQ1REUykgaGFzIGJlZW4gcHJvcG9zZWQgYXMgYSBwcm9taXNpbmcgdG9vbCB0byBlc3RpbWF0ZSBhbmltYWwgYWJ1bmRhbmNlLCBpZiB0ZW1wb3JhbGx5IGxpbWl0ZWQgYXZhaWxhYmlsaXR5IGZvciBkZXRlY3Rpb24gaXMgYWNjb3VudGVkIGZvci4gSG93ZXZlciwgdGhlIHBlcmZvcm1hbmNlIG9mIENURFMgaW4gZGlmZmVyZW50IGZpZWxkIHNpdHVhdGlvbnMsIGFuZCBpdHMgcmVsaWFiaWxpdHkgd2hlbiBzaW5nbGUgc3RpbGwgaW1hZ2VzIGFyZSB1c2VkIGluc3RlYWQgb2YgdmlkZW9zIG9yIGJ1cnN0cyBvZiBpbWFnZXMgcmVtYWluIHVudGVzdGVkLiBXZSB1c2VkIEFscGluZSBtYXJtb3RzIE1hcm1vdGEgbWFybW90YSBpbiB0aGUgU3RlbHZpbyBOYXRpb25hbCBQYXJrIChJdGFseSkgdG8gYWRkcmVzcyB0aHJlZSBhaW1zOiAxKSBjb21wYXJlIGVzdGltYXRlcyBvZiBhdmFpbGFiaWxpdHkgYmlhcy1jb3JyZWN0ZWQgQ1REUyB3aGVuIHVzaW5nIHNpbmdsZSBzdGlsbCBpbWFnZXMgd2l0aCBkaWZmZXJlbnQgc2V0LXVwcyB0byBkZWZpbmUgc2FtcGxpbmcgZWZmb3J0LiBGb3IgdGhlIMOi4oKsIHVzZXItbWFudWFsJyBzZXQtdXAgd2UgdXNlZCB2YWx1ZXMgb2YgzrggW2FuZ2xlIG9mIHZpZXddIGFuZCB0KiBbcmVjb3ZlcnkgdGltZSwgaS5lLiB0aGUgc2hvcnRlc3QgaW50ZXJ2YWwgYXQgd2hpY2ggYW4gYW5pbWFsIGNhbiBiZSBkZXRlY3RlZF0gc3BlY2lmaWVkIGJ5IHRoZSBjYW1lcmEgdXNlciBtYW51YWwuIEZvciB0aGUgw6LigqwgZW1waXJpY2FsJyBzZXQtdXAgd2UgZXN0aW1hdGVkIM64IGFuZCB0KiBlbXBpcmljYWxseS4gMikgQ29tcGFyZSBlc3RpbWF0ZXMgb2YgQ1REUyBhbmQgbGluZSBEUywgYm90aCBjb3JyZWN0ZWQgZm9yIGF2YWlsYWJpbGl0eSBiaWFzIGJhc2VkIG9uIG1hcm1vdCBiZWhhdmlvci4gMykgQ29tcGFyZSBlc3RpbWF0ZXMgb2YgQ1REUyBjb3JyZWN0ZWQgZm9yIGF2YWlsYWJpbGl0eSBiaWFzIHdpdGggZXN0aW1hdGVzIG9idGFpbmVkIHdpdGggY2FwdHVyZS1tYXJrLXJlY2FwdHVyZSAoQ01SKSwgYWNjb3VudGluZyBmb3IgdGhlIGVmZmVjdGl2ZSB0cmFwcGVkIGFyZWEuIE91ciByZXN1bHRzIHN1Z2dlc3QgdGhhdDogMSkgQ1REUyB3aXRoIMOi4oKsIHVzZXItbWFudWFsJyBzZXQtdXAgdW5kZXJlc3RpbWF0ZWQgcG9wdWxhdGlvbiBzaXplIGNvbXBhcmVkIHRvIHRoZSDDouKCrCBlbXBpcmljYWwnIHNldC11cDsgMikgw6LigqwgZW1waXJpY2FsJyBDVERTIGVzdGltYXRlcyB3ZXJlIHNpbWlsYXIgdG8gdGhvc2Ugb2YgbGluZSBEUywgYnV0IENURFMgaGFkIGxvd2VyIHByZWNpc2lvbjsgMykgYXZhaWxhYmlsaXR5IGJpYXMtY29ycmVjdGVkIENURFMgdW5kZXJlc3RpbWF0ZWQgYWJ1bmRhbmNlIGNvbXBhcmVkIHRvIENNUi4gQXNzZXNzaW5nIGNhbWVyYSBzZXR0aW5ncyBlbXBpcmljYWxseSBpcyBjcnVjaWFsIHRvIHJlZHVjZSBiaWFzIGluIENURFMgZXN0aW1hdG9ycyB3aGVuIHNpbmdsZSBzdGlsbCBpbWFnZXMgYXJlIHVzZWQuIFZpZGVvcyBzaG91bGQgYmUgcHJlZmVycmVkIGFzIHRoZXkgYWxsb3cgY2hvb3NpbmcgcHJlZGVmaW5lZCBzbmFwc2hvdCBtb21lbnRzIGFuZCBkbyBub3QgcmVseSBvbiBzZXR0aW5ncyB0aGF0IGNhbm5vdCBiZSBjaGFuZ2VkLiBPdmVyYWxsLCBvdXIgcmVzdWx0cyBzdXBwb3J0IHRoZSB1c2Ugb2YgQ1REUyBhcyBhbiBhbHRlcm5hdGl2ZSB0byBEUywgYWx0aG91Z2ggcHJvcGVyIGF2YWlsYWJpbGl0eS1iaWFzIGNvcnJlY3Rpb25zIGFuZCBtYW55IGNhbWVyYXMgYXJlIG5lZWRlZCB0byBlbnN1cmUgYWNjdXJhY3kgYW5kIGFjY2VwdGFibGUgcHJlY2lzaW9uLiIsImlzc3VlIjoiNCIsInZvbHVtZSI6IjIwMjAiLCJjb250YWluZXItdGl0bGUtc2hvcnQiOiJXaWxkbGlmZSBCaW9sIn0sImlzVGVtcG9yYXJ5IjpmYWxzZX1dfQ=="/>
          <w:id w:val="366264310"/>
          <w:placeholder>
            <w:docPart w:val="F7779E32B8564C16AB4DB84C2C86BCCF"/>
          </w:placeholder>
        </w:sdtPr>
        <w:sdtContent>
          <w:r w:rsidR="00C62F01">
            <w:t>(</w:t>
          </w:r>
          <w:proofErr w:type="spellStart"/>
          <w:r w:rsidR="00C62F01">
            <w:t>Corlatti</w:t>
          </w:r>
          <w:proofErr w:type="spellEnd"/>
          <w:r w:rsidR="00C62F01">
            <w:t xml:space="preserve"> </w:t>
          </w:r>
          <w:r w:rsidR="00C97D95" w:rsidRPr="00C97D95">
            <w:rPr>
              <w:iCs/>
            </w:rPr>
            <w:t>et al.</w:t>
          </w:r>
          <w:r w:rsidR="00C62F01">
            <w:t xml:space="preserve"> 2020)</w:t>
          </w:r>
        </w:sdtContent>
      </w:sdt>
      <w:r w:rsidR="007B6D5F">
        <w:rPr>
          <w:color w:val="000000"/>
        </w:rPr>
        <w:t xml:space="preserve">. In addition, behavioural interactions of animals with camera traps or distance markers may also cause bias in density estimates </w:t>
      </w:r>
      <w:sdt>
        <w:sdtPr>
          <w:rPr>
            <w:color w:val="000000"/>
          </w:rPr>
          <w:tag w:val="MENDELEY_CITATION_v3_eyJjaXRhdGlvbklEIjoiTUVOREVMRVlfQ0lUQVRJT05fMGQ3N2MyNGEtYjczOC00NTY5LWEwZTctZjFlODBkYmU5ZmZhIiwicHJvcGVydGllcyI6eyJub3RlSW5kZXgiOjB9LCJpc0VkaXRlZCI6ZmFsc2UsIm1hbnVhbE92ZXJyaWRlIjp7ImlzTWFudWFsbHlPdmVycmlkZGVuIjpmYWxzZSwiY2l0ZXByb2NUZXh0IjoiKEhvdWEgPGk+ZXQgYWwuPC9pPiAyMDIyKSIsIm1hbnVhbE92ZXJyaWRlVGV4dCI6IiJ9LCJjaXRhdGlvbkl0ZW1zIjpbeyJpZCI6IjIzNTU5OTIyLTVhNjctM2IwNi04N2JhLWY5NWRhOTQzZWI1YSIsIml0ZW1EYXRhIjp7InR5cGUiOiJhcnRpY2xlLWpvdXJuYWwiLCJpZCI6IjIzNTU5OTIyLTVhNjctM2IwNi04N2JhLWY5NWRhOTQzZWI1YSIsInRpdGxlIjoiQW5pbWFsIHJlYWN0aXZpdHkgdG8gY2FtZXJhIHRyYXBzIGFuZCBpdHMgZWZmZWN0cyBvbiBhYnVuZGFuY2UgZXN0aW1hdGUgdXNpbmcgZGlzdGFuY2Ugc2FtcGxpbmcgaW4gdGhlIFRhw68gTmF0aW9uYWwgUGFyaywgQ8O0dGUgZCdJdm9pcmUiLCJhdXRob3IiOlt7ImZhbWlseSI6IkhvdWEiLCJnaXZlbiI6Ik5vw6tsIEFkaWtvIiwicGFyc2UtbmFtZXMiOmZhbHNlLCJkcm9wcGluZy1wYXJ0aWNsZSI6IiIsIm5vbi1kcm9wcGluZy1wYXJ0aWNsZSI6IiJ9LHsiZmFtaWx5IjoiQ2FwcGVsbGUiLCJnaXZlbiI6Ik5vw6ltaWUiLCJwYXJzZS1uYW1lcyI6ZmFsc2UsImRyb3BwaW5nLXBhcnRpY2xlIjoiIiwibm9uLWRyb3BwaW5nLXBhcnRpY2xlIjoiIn0seyJmYW1pbHkiOiJCaXR0eSIsImdpdmVuIjoiRWxvaSBBbmRlcnNvbiIsInBhcnNlLW5hbWVzIjpmYWxzZSwiZHJvcHBpbmctcGFydGljbGUiOiIiLCJub24tZHJvcHBpbmctcGFydGljbGUiOiIifSx7ImZhbWlseSI6Ik5vcm1hbmQiLCJnaXZlbiI6IkVtbWFudWVsbGUiLCJwYXJzZS1uYW1lcyI6ZmFsc2UsImRyb3BwaW5nLXBhcnRpY2xlIjoiIiwibm9uLWRyb3BwaW5nLXBhcnRpY2xlIjoiIn0seyJmYW1pbHkiOiJLYWJsYW4iLCJnaXZlbiI6Ill2ZXMgQWthIiwicGFyc2UtbmFtZXMiOmZhbHNlLCJkcm9wcGluZy1wYXJ0aWNsZSI6IiIsIm5vbi1kcm9wcGluZy1wYXJ0aWNsZSI6IiJ9LHsiZmFtaWx5IjoiQm9lc2NoIiwiZ2l2ZW4iOiJDaHJpc3RvcGhlIiwicGFyc2UtbmFtZXMiOmZhbHNlLCJkcm9wcGluZy1wYXJ0aWNsZSI6IiIsIm5vbi1kcm9wcGluZy1wYXJ0aWNsZSI6IiJ9XSwiY29udGFpbmVyLXRpdGxlIjoiUGVlckoiLCJET0kiOiIxMC43NzE3L3BlZXJqLjEzNTEwIiwiVVJMIjoiaHR0cDovL2RvaS5vcmcvMTAuNzcxNy9wZWVyai4xMzUxMCIsImlzc3VlZCI6eyJkYXRlLXBhcnRzIjpbWzIwMjJdXX0sImFic3RyYWN0IjoiVGhlIHVzZSBvZiBjYW1lcmEgdHJhcHMgKENUcykgaGFzIGJlY29tZSBhbiBpbmNyZWFzaW5nbHkgcG9wdWxhciBtZXRob2Qgb2Ygc3R1ZHlpbmcgd2lsZGxpZmUsIGFzIENUcyBhcmUgYWJsZSB0byBkZXRlY3QgcmFyZSwgbm9jdHVybmFsLCBhbmQgZWx1c2l2ZSBzcGVjaWVzIGluIHJlbW90ZSBhbmQgZGlmZmljdWx0LXRvLWFjY2VzcyBhcmVhcy4gSXQgdGh1cyBtYWtlcyB0aGVtIHN1aXRlZCB0byBlc3RpbWF0ZSBhbmltYWwgZGVuc2l0eSBhbmQgYWJ1bmRhbmNlLCBpZGVudGlmeSBhY3Rpdml0eSBwYXR0ZXJucyBhbmQgbmV3IGJlaGF2aW91cnMgb2YgYW5pbWFscy4gSG93ZXZlciwgYW5pbWFscyBjYW4gcmVhY3Qgd2hlbiB0aGV5IHNlZSB0aGUgQ1RzIGFuZCB0aGlzIGNhbiBsZWFkIHRvIGJpYXMgaW4gdGhlIGFuaW1hbCBwb3B1bGF0aW9uIGVzdGltYXRlcy4gV2hpbGUgQ1RzIG1heSBwcm92aWRlIG1hbnkgYWR2YW50YWdlcywgYW4gaW1wcm92ZWQgdW5kZXJzdGFuZGluZyBvZiB0aGVpciBpbXBhY3RzIG9uIGluZGl2aWR1YWwncyBiZWhhdmlvdXIgaXMgbmVjZXNzYXJ5IHRvIGF2b2lkIGVycm9uZW91cyBkZW5zaXR5IGVzdGltYXRlcy4gWWV0LCB0aGUgaW1wYWN0IG9mIENUcyBvbiBkZXRlY3RlZCBpbmRpdmlkdWFscywgc3VjaCBhcyBodW1hbiBvZG91ciBuZWFyIHRoZSBkZXZpY2UgYW5kIHRoZSBlbnZpcm9ubWVudCwgb3IgdGhlIGluZnJhcmVkIGlsbHVtaW5hdGlvbiwgaGFzIHJlY2VpdmVkIHJlbGF0aXZlbHkgbGl0dGxlIGF0dGVudGlvbi4gVG8gZGF0ZSwgdGhlcmUgaXMgbm8gY2xlYXIgcHJvY2VkdXJlIHRvIHJlbW92ZSB0aGlzIHBvdGVudGlhbCBiaWFzLiBIZXJlLCB3ZSB1c2UgY2FtZXJhIHRyYXAgZGlzdGFuY2Ugc2FtcGxpbmcgKENURFMpIHRvICgxKSBxdWFudGlmeSB0aGUgYmlhcyByZXN1bHRpbmcgZnJvbSB0aGUgZGlmZmVyZW50IGFuaW1hbCByZXNwb25zZXMgdG8gdGhlIENUcyB3aGVuIGRldGVybWluaW5nIGFuaW1hbCBkZW5zaXR5IGFuZCBhYnVuZGFuY2UsIGFuZCAoMikgdGVzdCBpZiBvbGZhY3RvcnksIHZpc3VhbCBhbmQgYXVkaXRvcnkgc2lnbmFscyBoYXZlIGFuIGluZmx1ZW5jZSBvbiB0aGUgYW5pbWFscycgcmVhY3Rpb24gdG8gQ1RzLiBCZXR3ZWVuIE1hcmNoIDIwMTkgYW5kIE1hcmNoIDIwMjAsIHdlIGRlcGxveWVkIENUcyBhdCAyNjcgbG9jYXRpb25zIGRpc3RyaWJ1dGVkIHN5c3RlbWF0aWNhbGx5IG92ZXIgdGhlIGVudGlyZSBUYcOvIE5hdGlvbmFsIFBhcmsuIFdlIG9idGFpbmVkIDU4LDk0NyB2aWRlb3MgZnJvbSB3aGljaCB3ZSBhbmFseXNlZCBmb3VyIG1lZGl1bS10by1sYXJnZS1ib2RpZWQgc3BlY2llcyAoTWF4d2VsbCdzIGR1aWtlciAoUGhpbGFudG9tYmEgbWF4d2VsbGlpKSwgSmVudGluaydzIGR1aWtlciAoQ2VwaGFsb3BodXMgamVudGlua2kpLCBweWdteSBoaXBwb3BvdGFtdXMgKENob2Vyb3BzaXMgbGliZXJpZW5zaXMpIGFuZCBXZXN0ZXJuIGNoaW1wYW56ZWUgKFBhbiB0cm9nbG9keXRlcyB2ZXJ1cykpIGRpc3BsYXlpbmcgZGlmZmVyZW50IGJlaGF2aW91cnMgdG93YXJkcyB0aGUgQ1RzLiBXZSB0aGVuIGVzdGFibGlzaGVkIHNwZWNpZXMtc3BlY2lmaWMgZXRob2dyYW1zIGRlc2NyaWJpbmcgdGhlIGJlaGF2aW91cmFsIHJlc3BvbnNlcyB0byB0aGUgQ1RzLiBVc2luZyB0aGVzZSBzcGVjaWVzLXNwZWNpZmljIHJlc3BvbnNlcywgd2Ugb2JzZXJ2ZWQgdGhhdCB0aGUgTWF4d2VsbCdzIGR1aWtlciByZWFjdGVkIHdlYWtseSB0byBDVHMgKGFib3V0IDAuMTElIG9mIHRoZSBkaXN0YW5jZSBkYXRhKSwgY29udHJhcnkgdG8gSmVudGluaydzIGR1aWtlciwgcHlnbXkgaGlwcG9wb3RhbXVzIGFuZCBXZXN0ZXJuIGNoaW1wYW56ZWUgd2hpY2ggcmVhY3RlZCB3aXRoIHJlbGF0aXZlbHkgaGlnaCBmcmVxdWVuY2llcywgcmVwcmVzZW50aW5nIDMyLjgyJSwgNTIuOTYlIGFuZCAxNi4xNCUgb2YgdGhlIGRpc3RhbmNlIGRhdGEsIHJlc3BlY3RpdmVseS4gTm90IHRha2luZyBpbnRvIGFjY291bnQgdGhlIHNwZWNpZXMtc3BlY2lmaWMgcmVzcG9uc2VzIHRvIHRoZSBDVHMgY2FuIGxlYWQgdG8gYW4gYXJ0aWZpY2lhbCBkb3VibGluZyBvciB0cmlwbGluZyBvZiB0aGUgcG9wdWxhdGlvbnMnIHNpemVzLiBBbGwgc3BlY2llcyByZWFjdGVkIG1vcmUgdG8gdGhlIENUcyBhdCBjbG9zZSBkaXN0YW5jZXMuIEJlc2lkZXMsIHRoZSBKZW50aW5rJ3MgZHVpa2VyIGFuZCB0aGUgcHlnbXkgaGlwcG9wb3RhbXVzIHJlYWN0ZWQgc2lnbmlmaWNhbnRseSBtb3JlIHRvIHRoZSBDVHMgYXQgbmlnaHQgdGhhbiBkdXJpbmcgdGhlIGRheS4gRmluYWxseSwgYXMgZm9yIG9sZmFjdG9yeSBzaWduYWxzLCB0aGUgcHJvYmFiaWxpdHkgb2YgcmVhY3Rpb24gdG8gdGhlIENUcyBkdXJpbmcgdGhlIGZpcnN0IGRheXMgYWZ0ZXIgQ1RzIGluc3RhbGxhdGlvbiB3YXMgd2VhayBpbiBNYXh3ZWxsJ3MgZHVpa2VyLCIsImNvbnRhaW5lci10aXRsZS1zaG9ydCI6IlBlZXJKIn0sImlzVGVtcG9yYXJ5IjpmYWxzZX1dfQ=="/>
          <w:id w:val="595980023"/>
          <w:placeholder>
            <w:docPart w:val="F7779E32B8564C16AB4DB84C2C86BCCF"/>
          </w:placeholder>
        </w:sdtPr>
        <w:sdtContent>
          <w:r w:rsidR="00C62F01">
            <w:t xml:space="preserve">(Houa </w:t>
          </w:r>
          <w:r w:rsidR="00C97D95" w:rsidRPr="00C97D95">
            <w:rPr>
              <w:iCs/>
            </w:rPr>
            <w:t>et al.</w:t>
          </w:r>
          <w:r w:rsidR="00C62F01">
            <w:t xml:space="preserve"> 2022)</w:t>
          </w:r>
        </w:sdtContent>
      </w:sdt>
      <w:r w:rsidR="007B6D5F">
        <w:rPr>
          <w:color w:val="000000"/>
        </w:rPr>
        <w:t xml:space="preserve">. </w:t>
      </w:r>
      <w:r w:rsidR="00F33136">
        <w:rPr>
          <w:color w:val="000000"/>
        </w:rPr>
        <w:t>Consequently</w:t>
      </w:r>
      <w:r w:rsidR="007B6D5F">
        <w:rPr>
          <w:color w:val="000000"/>
        </w:rPr>
        <w:t>, animal reactivity to camera traps must also be accounted for in any analysis to avoid such bias</w:t>
      </w:r>
      <w:r w:rsidR="0062466F">
        <w:rPr>
          <w:color w:val="000000"/>
        </w:rPr>
        <w:t xml:space="preserve">. </w:t>
      </w:r>
      <w:r w:rsidR="005909FC">
        <w:rPr>
          <w:color w:val="000000"/>
        </w:rPr>
        <w:t xml:space="preserve">While the current analysis accounted for both </w:t>
      </w:r>
      <w:r w:rsidR="00627454">
        <w:rPr>
          <w:color w:val="000000"/>
        </w:rPr>
        <w:t>Hog deer</w:t>
      </w:r>
      <w:r w:rsidR="005909FC">
        <w:rPr>
          <w:color w:val="000000"/>
        </w:rPr>
        <w:t xml:space="preserve"> activity and behavioural interactions with cameras and distance markers, t</w:t>
      </w:r>
      <w:r w:rsidR="005844B4">
        <w:t xml:space="preserve">he study by Ramsey </w:t>
      </w:r>
      <w:r w:rsidR="005844B4" w:rsidRPr="00CF6F27">
        <w:t>et al</w:t>
      </w:r>
      <w:r w:rsidR="005844B4" w:rsidRPr="00F33136">
        <w:t>.</w:t>
      </w:r>
      <w:r w:rsidR="005844B4">
        <w:t xml:space="preserve"> (2019) did </w:t>
      </w:r>
      <w:r w:rsidR="0044552A">
        <w:t xml:space="preserve">not </w:t>
      </w:r>
      <w:r w:rsidR="005844B4">
        <w:t xml:space="preserve">account for </w:t>
      </w:r>
      <w:r w:rsidR="005909FC">
        <w:t>these effects,</w:t>
      </w:r>
      <w:r w:rsidR="005844B4">
        <w:t xml:space="preserve"> </w:t>
      </w:r>
      <w:r w:rsidR="0044552A">
        <w:t xml:space="preserve">which was likely to have resulted in abundance being underestimated. Although </w:t>
      </w:r>
      <w:r w:rsidR="00535A6E">
        <w:t xml:space="preserve">the current estimate for the </w:t>
      </w:r>
      <w:r w:rsidR="00627454">
        <w:t>Hog deer</w:t>
      </w:r>
      <w:r w:rsidR="00535A6E">
        <w:t xml:space="preserve"> population is higher than that given in Ramsey </w:t>
      </w:r>
      <w:r w:rsidR="00535A6E" w:rsidRPr="00CF6F27">
        <w:t>et al</w:t>
      </w:r>
      <w:r w:rsidR="001D2FBE" w:rsidRPr="00F33136">
        <w:t>.</w:t>
      </w:r>
      <w:r w:rsidR="00535A6E">
        <w:t xml:space="preserve"> (2019), </w:t>
      </w:r>
      <w:r w:rsidR="00C50E36">
        <w:t>this difference can at least in part</w:t>
      </w:r>
      <w:r w:rsidR="00535A6E">
        <w:t xml:space="preserve"> be attributed to the larger area sampled, which </w:t>
      </w:r>
      <w:r w:rsidR="005909FC">
        <w:t>included 153 sites on public land within the entire Gippsland region</w:t>
      </w:r>
      <w:r w:rsidR="0062466F">
        <w:t xml:space="preserve">. </w:t>
      </w:r>
      <w:r w:rsidR="005909FC">
        <w:t xml:space="preserve">In contrast, the study by Ramsey </w:t>
      </w:r>
      <w:r w:rsidR="005909FC" w:rsidRPr="00CF6F27">
        <w:t>et al</w:t>
      </w:r>
      <w:r w:rsidR="005909FC" w:rsidRPr="00F33136">
        <w:t>.</w:t>
      </w:r>
      <w:r w:rsidR="005909FC">
        <w:t xml:space="preserve"> (2019) only sampled sites within the coastal Gippsland area</w:t>
      </w:r>
      <w:r w:rsidR="0062466F">
        <w:t xml:space="preserve">. </w:t>
      </w:r>
    </w:p>
    <w:p w14:paraId="35A823AA" w14:textId="0ECF6952" w:rsidR="003F1623" w:rsidRDefault="003F1623" w:rsidP="005E27C3">
      <w:r>
        <w:t xml:space="preserve">We found several bioclimatic and landscape variables to be informative in predicting spatial variation in </w:t>
      </w:r>
      <w:r w:rsidR="00627454">
        <w:t>Hog deer</w:t>
      </w:r>
      <w:r>
        <w:t xml:space="preserve"> abundance. Notably, edge/ecotone effects were found to be informative for predicting abundance</w:t>
      </w:r>
      <w:r w:rsidR="00F33136">
        <w:t>,</w:t>
      </w:r>
      <w:r>
        <w:t xml:space="preserve"> with </w:t>
      </w:r>
      <w:r w:rsidR="00627454">
        <w:t>Hog deer</w:t>
      </w:r>
      <w:r>
        <w:t xml:space="preserve"> more likely to be found in closer proximity to pastur</w:t>
      </w:r>
      <w:r w:rsidR="007508C6">
        <w:t>e</w:t>
      </w:r>
      <w:r>
        <w:t xml:space="preserve"> as well as areas with higher amounts of forest edge habitat. Proximity to pastur</w:t>
      </w:r>
      <w:r w:rsidR="007508C6">
        <w:t>e</w:t>
      </w:r>
      <w:r>
        <w:t xml:space="preserve"> and grasslands may support higher densities of </w:t>
      </w:r>
      <w:proofErr w:type="gramStart"/>
      <w:r>
        <w:t>deer</w:t>
      </w:r>
      <w:r w:rsidR="00F33136">
        <w:t>,</w:t>
      </w:r>
      <w:r>
        <w:t xml:space="preserve"> </w:t>
      </w:r>
      <w:r w:rsidR="00F33136">
        <w:t>because</w:t>
      </w:r>
      <w:proofErr w:type="gramEnd"/>
      <w:r w:rsidR="00F33136">
        <w:t xml:space="preserve"> </w:t>
      </w:r>
      <w:r>
        <w:t xml:space="preserve">those areas likely provide an abundance of preferred food sources. </w:t>
      </w:r>
      <w:r>
        <w:rPr>
          <w:color w:val="000000"/>
        </w:rPr>
        <w:t xml:space="preserve">Our study also found effects of soil composition (bare soil and nitrogen %) and climate (precipitation seasonality), which had variable effects on </w:t>
      </w:r>
      <w:r w:rsidR="00627454">
        <w:rPr>
          <w:color w:val="000000"/>
        </w:rPr>
        <w:t>Hog deer</w:t>
      </w:r>
      <w:r>
        <w:rPr>
          <w:color w:val="000000"/>
        </w:rPr>
        <w:t xml:space="preserve"> abundance</w:t>
      </w:r>
      <w:r w:rsidR="0062466F">
        <w:rPr>
          <w:color w:val="000000"/>
        </w:rPr>
        <w:t xml:space="preserve">. </w:t>
      </w:r>
      <w:r w:rsidR="00FB5C3B">
        <w:rPr>
          <w:color w:val="000000"/>
        </w:rPr>
        <w:t>Determining w</w:t>
      </w:r>
      <w:r>
        <w:rPr>
          <w:color w:val="000000"/>
        </w:rPr>
        <w:t xml:space="preserve">hether these relationships reflect underlying habitat preferences or </w:t>
      </w:r>
      <w:r w:rsidR="007508C6">
        <w:rPr>
          <w:color w:val="000000"/>
        </w:rPr>
        <w:t>correlation</w:t>
      </w:r>
      <w:r w:rsidR="00FB5C3B">
        <w:rPr>
          <w:color w:val="000000"/>
        </w:rPr>
        <w:t>s</w:t>
      </w:r>
      <w:r w:rsidR="007508C6">
        <w:rPr>
          <w:color w:val="000000"/>
        </w:rPr>
        <w:t xml:space="preserve"> of these habitat attributes with other processes influencing Hog deer density</w:t>
      </w:r>
      <w:r w:rsidR="003978A6">
        <w:rPr>
          <w:color w:val="000000"/>
        </w:rPr>
        <w:t xml:space="preserve"> </w:t>
      </w:r>
      <w:r w:rsidR="007508C6">
        <w:rPr>
          <w:color w:val="000000"/>
        </w:rPr>
        <w:t>(e.g.,</w:t>
      </w:r>
      <w:r w:rsidR="003978A6">
        <w:rPr>
          <w:color w:val="000000"/>
        </w:rPr>
        <w:t xml:space="preserve"> h</w:t>
      </w:r>
      <w:r>
        <w:rPr>
          <w:color w:val="000000"/>
        </w:rPr>
        <w:t>unting pressure</w:t>
      </w:r>
      <w:r w:rsidR="004A2353">
        <w:rPr>
          <w:color w:val="000000"/>
        </w:rPr>
        <w:t>/control</w:t>
      </w:r>
      <w:r w:rsidR="007508C6">
        <w:rPr>
          <w:color w:val="000000"/>
        </w:rPr>
        <w:t>)</w:t>
      </w:r>
      <w:r>
        <w:rPr>
          <w:color w:val="000000"/>
        </w:rPr>
        <w:t xml:space="preserve"> </w:t>
      </w:r>
      <w:r w:rsidR="003978A6">
        <w:rPr>
          <w:color w:val="000000"/>
        </w:rPr>
        <w:t>would require more detailed investigation.</w:t>
      </w:r>
      <w:r>
        <w:rPr>
          <w:color w:val="000000"/>
        </w:rPr>
        <w:t xml:space="preserve"> </w:t>
      </w:r>
    </w:p>
    <w:p w14:paraId="29A2142F" w14:textId="04D5337F" w:rsidR="001B7F1C" w:rsidRDefault="003978A6" w:rsidP="00CF6F27">
      <w:r>
        <w:t xml:space="preserve">Despite sampling of 153 locations throughout the Gippsland region, </w:t>
      </w:r>
      <w:r w:rsidR="00627454">
        <w:t>Hog deer</w:t>
      </w:r>
      <w:r w:rsidR="001B7F1C">
        <w:t xml:space="preserve"> were not detected east of Lakes Entrance</w:t>
      </w:r>
      <w:r>
        <w:t xml:space="preserve">, </w:t>
      </w:r>
      <w:r w:rsidR="007508C6">
        <w:t xml:space="preserve">consistent with the results reported </w:t>
      </w:r>
      <w:r>
        <w:t xml:space="preserve">by Ramsey </w:t>
      </w:r>
      <w:r w:rsidRPr="00CF6F27">
        <w:t>et al</w:t>
      </w:r>
      <w:r w:rsidR="001D2FBE">
        <w:t>.</w:t>
      </w:r>
      <w:r>
        <w:t xml:space="preserve"> (2019)</w:t>
      </w:r>
      <w:r w:rsidR="0062466F">
        <w:t xml:space="preserve">. </w:t>
      </w:r>
      <w:r w:rsidR="0056439C">
        <w:t xml:space="preserve">Despite the more extensive sampling undertaken during the current survey, </w:t>
      </w:r>
      <w:r w:rsidR="00627454">
        <w:t>Hog deer</w:t>
      </w:r>
      <w:r w:rsidR="0056439C">
        <w:t xml:space="preserve"> were only detected at </w:t>
      </w:r>
      <w:r w:rsidR="005924E3">
        <w:t xml:space="preserve">a </w:t>
      </w:r>
      <w:r w:rsidR="0056439C">
        <w:t xml:space="preserve">similar number of sites and locations to those where </w:t>
      </w:r>
      <w:r w:rsidR="00627454">
        <w:t>Hog deer</w:t>
      </w:r>
      <w:r w:rsidR="0056439C">
        <w:t xml:space="preserve"> were detected in 2018</w:t>
      </w:r>
      <w:r w:rsidR="0062466F">
        <w:t xml:space="preserve">. </w:t>
      </w:r>
      <w:r w:rsidR="009A4A50">
        <w:t xml:space="preserve">Estimates of the area occupied by </w:t>
      </w:r>
      <w:r w:rsidR="00627454">
        <w:t>Hog deer</w:t>
      </w:r>
      <w:r w:rsidR="009A4A50">
        <w:t xml:space="preserve"> (1</w:t>
      </w:r>
      <w:r w:rsidR="004D7ADA">
        <w:t>,</w:t>
      </w:r>
      <w:r w:rsidR="009A4A50">
        <w:t>610–2</w:t>
      </w:r>
      <w:r w:rsidR="004D7ADA">
        <w:t>,</w:t>
      </w:r>
      <w:r w:rsidR="009A4A50">
        <w:t>187 km</w:t>
      </w:r>
      <w:r w:rsidR="009A4A50" w:rsidRPr="009A4A50">
        <w:rPr>
          <w:vertAlign w:val="superscript"/>
        </w:rPr>
        <w:t>2</w:t>
      </w:r>
      <w:r w:rsidR="009A4A50">
        <w:t xml:space="preserve">) suggest that the </w:t>
      </w:r>
      <w:r w:rsidR="00627454">
        <w:t>Hog deer</w:t>
      </w:r>
      <w:r w:rsidR="009A4A50">
        <w:t xml:space="preserve"> range is still largely confined to the coastal area between Lower Tarwin and Lakes Entrance. However, the current study also suggested the possibility that </w:t>
      </w:r>
      <w:r w:rsidR="00627454">
        <w:t>Hog deer</w:t>
      </w:r>
      <w:r w:rsidR="009A4A50">
        <w:t xml:space="preserve"> may occupy areas of Stradbroke Flora and Fauna </w:t>
      </w:r>
      <w:r w:rsidR="004A2353">
        <w:t>R</w:t>
      </w:r>
      <w:r w:rsidR="009A4A50">
        <w:t xml:space="preserve">eserve, </w:t>
      </w:r>
      <w:proofErr w:type="spellStart"/>
      <w:r w:rsidR="009A4A50">
        <w:t>Mullungdung</w:t>
      </w:r>
      <w:proofErr w:type="spellEnd"/>
      <w:r w:rsidR="009A4A50">
        <w:t xml:space="preserve"> Nature Conservation </w:t>
      </w:r>
      <w:r w:rsidR="004A2353">
        <w:t>R</w:t>
      </w:r>
      <w:r w:rsidR="009A4A50">
        <w:t xml:space="preserve">eserve and Holey Plains State Park, despite no </w:t>
      </w:r>
      <w:r w:rsidR="00627454">
        <w:t>Hog deer</w:t>
      </w:r>
      <w:r w:rsidR="009A4A50">
        <w:t xml:space="preserve"> being detected on cameras in these areas</w:t>
      </w:r>
      <w:r w:rsidR="0062466F">
        <w:t xml:space="preserve">. </w:t>
      </w:r>
      <w:r w:rsidR="0056439C">
        <w:t>M</w:t>
      </w:r>
      <w:r w:rsidR="009A4A50">
        <w:t>ore intensive monitoring</w:t>
      </w:r>
      <w:r w:rsidR="007508C6">
        <w:t xml:space="preserve"> </w:t>
      </w:r>
      <w:r w:rsidR="009A4A50">
        <w:t xml:space="preserve">would be required to confirm </w:t>
      </w:r>
      <w:r w:rsidR="00627454">
        <w:t>Hog deer</w:t>
      </w:r>
      <w:r w:rsidR="009A4A50">
        <w:t xml:space="preserve"> presence or absence in these areas.</w:t>
      </w:r>
      <w:r w:rsidR="001B7F1C">
        <w:t xml:space="preserve"> </w:t>
      </w:r>
    </w:p>
    <w:p w14:paraId="64F68D6E" w14:textId="25A1A336" w:rsidR="00784873" w:rsidRDefault="00627454" w:rsidP="00CF6F27">
      <w:pPr>
        <w:pStyle w:val="Heading2-Numbered"/>
      </w:pPr>
      <w:bookmarkStart w:id="117" w:name="_Toc156808445"/>
      <w:bookmarkStart w:id="118" w:name="_Toc286018779"/>
      <w:bookmarkStart w:id="119" w:name="_Toc409798451"/>
      <w:r>
        <w:t>Hog deer</w:t>
      </w:r>
      <w:r w:rsidR="00784873">
        <w:t xml:space="preserve"> genetics</w:t>
      </w:r>
      <w:bookmarkEnd w:id="117"/>
    </w:p>
    <w:p w14:paraId="5682B0D9" w14:textId="787F241C" w:rsidR="00531855" w:rsidRPr="00426EB6" w:rsidRDefault="00531855" w:rsidP="005E27C3">
      <w:r>
        <w:t xml:space="preserve">Our results show that the Victorian </w:t>
      </w:r>
      <w:r w:rsidR="00627454">
        <w:t>Hog deer</w:t>
      </w:r>
      <w:r>
        <w:t xml:space="preserve"> population </w:t>
      </w:r>
      <w:r w:rsidR="007508C6">
        <w:t>has</w:t>
      </w:r>
      <w:r>
        <w:t xml:space="preserve"> low genetic variability, is composed of three main clusters, and shows characteristics of small average dispersal distances with rare long-distance dispersal</w:t>
      </w:r>
      <w:r w:rsidR="0062466F">
        <w:t xml:space="preserve">. </w:t>
      </w:r>
      <w:r w:rsidR="00BF42B4">
        <w:t xml:space="preserve">These results largely support the findings of Ramsey </w:t>
      </w:r>
      <w:r w:rsidR="00BF42B4" w:rsidRPr="00CF6F27">
        <w:t>et al</w:t>
      </w:r>
      <w:r w:rsidR="0056439C" w:rsidRPr="008D12F5">
        <w:t>.</w:t>
      </w:r>
      <w:r w:rsidR="00BF42B4">
        <w:t xml:space="preserve"> (2019)</w:t>
      </w:r>
      <w:r w:rsidR="0062466F">
        <w:t xml:space="preserve">. </w:t>
      </w:r>
      <w:r w:rsidR="00BF42B4">
        <w:t xml:space="preserve">However, the use of SNPs </w:t>
      </w:r>
      <w:r w:rsidR="00901E6F">
        <w:t xml:space="preserve">and an increased sample size </w:t>
      </w:r>
      <w:r w:rsidR="00BF42B4">
        <w:t xml:space="preserve">has allowed </w:t>
      </w:r>
      <w:r w:rsidR="00901E6F">
        <w:t xml:space="preserve">an analysis with a much finer resolution than was possible using the microsatellite analysis employed by Ramsey </w:t>
      </w:r>
      <w:r w:rsidR="00901E6F" w:rsidRPr="00CF6F27">
        <w:t>et al</w:t>
      </w:r>
      <w:r w:rsidR="0056439C" w:rsidRPr="008D12F5">
        <w:t>.</w:t>
      </w:r>
      <w:r w:rsidR="00901E6F">
        <w:t xml:space="preserve"> (2019).</w:t>
      </w:r>
    </w:p>
    <w:p w14:paraId="6E6436B0" w14:textId="40995177" w:rsidR="00531855" w:rsidRPr="00863FDC" w:rsidRDefault="00531855" w:rsidP="00531855">
      <w:pPr>
        <w:rPr>
          <w:i/>
          <w:iCs/>
        </w:rPr>
      </w:pPr>
      <w:r w:rsidRPr="00863FDC">
        <w:rPr>
          <w:i/>
          <w:iCs/>
        </w:rPr>
        <w:t xml:space="preserve">Population </w:t>
      </w:r>
      <w:r w:rsidR="008D12F5">
        <w:rPr>
          <w:i/>
          <w:iCs/>
        </w:rPr>
        <w:t>s</w:t>
      </w:r>
      <w:r w:rsidRPr="00863FDC">
        <w:rPr>
          <w:i/>
          <w:iCs/>
        </w:rPr>
        <w:t>tructure</w:t>
      </w:r>
    </w:p>
    <w:p w14:paraId="15930124" w14:textId="635F4C0E" w:rsidR="00531855" w:rsidRDefault="00531855" w:rsidP="005E27C3">
      <w:r>
        <w:t xml:space="preserve">The eastern Lakes region of the Mainland and the </w:t>
      </w:r>
      <w:r w:rsidR="009D6A97">
        <w:t>Wilsons</w:t>
      </w:r>
      <w:r>
        <w:t xml:space="preserve"> Prom</w:t>
      </w:r>
      <w:r w:rsidR="00EE0EA1">
        <w:t>ontory</w:t>
      </w:r>
      <w:r>
        <w:t xml:space="preserve"> area in the west represent two separate</w:t>
      </w:r>
      <w:r w:rsidR="0093514F">
        <w:t xml:space="preserve"> genetic </w:t>
      </w:r>
      <w:r>
        <w:t xml:space="preserve">clusters. </w:t>
      </w:r>
      <w:r w:rsidR="0093514F">
        <w:t>However, o</w:t>
      </w:r>
      <w:r>
        <w:t>ur results suggest that while m</w:t>
      </w:r>
      <w:r w:rsidR="00CF065B">
        <w:t xml:space="preserve">ovement </w:t>
      </w:r>
      <w:r>
        <w:t xml:space="preserve">between these two regions is probably lower than within them, it is not completely absent. Although we only detected a small number of first- or second-degree relatives connected across these two regions (between Yarram and </w:t>
      </w:r>
      <w:r w:rsidR="009D6A97">
        <w:t>Wilsons</w:t>
      </w:r>
      <w:r>
        <w:t xml:space="preserve"> Prom</w:t>
      </w:r>
      <w:r w:rsidR="008D12F5">
        <w:t>ontory</w:t>
      </w:r>
      <w:r>
        <w:t xml:space="preserve">, discussed further below), </w:t>
      </w:r>
      <w:r w:rsidR="00870CF1">
        <w:t>FST,</w:t>
      </w:r>
      <w:r>
        <w:t xml:space="preserve"> PCA and </w:t>
      </w:r>
      <w:proofErr w:type="spellStart"/>
      <w:r>
        <w:t>fastSTRUCTURE</w:t>
      </w:r>
      <w:proofErr w:type="spellEnd"/>
      <w:r>
        <w:t xml:space="preserve"> analysis indicate that there is some </w:t>
      </w:r>
      <w:r>
        <w:lastRenderedPageBreak/>
        <w:t xml:space="preserve">mixing between the two groups: </w:t>
      </w:r>
      <w:r w:rsidR="00870CF1">
        <w:t xml:space="preserve">differentiation between the two clusters was low and </w:t>
      </w:r>
      <w:r>
        <w:t xml:space="preserve">many individuals collected in the intermediate regions between the two range extremes show joint ancestry from the two main clusters. More specifically, individuals in the intermediate region showed some ancestry </w:t>
      </w:r>
      <w:r w:rsidR="00870CF1">
        <w:t>with</w:t>
      </w:r>
      <w:r>
        <w:t xml:space="preserve"> the </w:t>
      </w:r>
      <w:r w:rsidR="009D6A97">
        <w:t>Wilson</w:t>
      </w:r>
      <w:r>
        <w:t xml:space="preserve">s </w:t>
      </w:r>
      <w:r w:rsidR="00EE0EA1">
        <w:t>Promontory</w:t>
      </w:r>
      <w:r w:rsidR="00EE0EA1" w:rsidDel="00EE0EA1">
        <w:t xml:space="preserve"> </w:t>
      </w:r>
      <w:r>
        <w:t xml:space="preserve">cluster, but individuals from </w:t>
      </w:r>
      <w:r w:rsidR="009D6A97">
        <w:t>Wilsons</w:t>
      </w:r>
      <w:r>
        <w:t xml:space="preserve"> </w:t>
      </w:r>
      <w:r w:rsidR="00EE0EA1">
        <w:t>Promontory</w:t>
      </w:r>
      <w:r>
        <w:t xml:space="preserve"> showed very limited </w:t>
      </w:r>
      <w:r w:rsidR="001D2FBE">
        <w:t xml:space="preserve">ancestry with </w:t>
      </w:r>
      <w:r>
        <w:t xml:space="preserve">the eastern </w:t>
      </w:r>
      <w:r w:rsidR="001D2FBE">
        <w:t>M</w:t>
      </w:r>
      <w:r>
        <w:t xml:space="preserve">ainland group. This suggests that </w:t>
      </w:r>
      <w:r w:rsidR="009D6A97">
        <w:t>Wilsons</w:t>
      </w:r>
      <w:r>
        <w:t xml:space="preserve"> </w:t>
      </w:r>
      <w:r w:rsidR="00EE0EA1">
        <w:t>Promontory</w:t>
      </w:r>
      <w:r w:rsidR="00EE0EA1" w:rsidDel="00EE0EA1">
        <w:t xml:space="preserve"> </w:t>
      </w:r>
      <w:r>
        <w:t>NP is acting as a source population from which deer are dispersing</w:t>
      </w:r>
      <w:r w:rsidR="008D12F5">
        <w:t>,</w:t>
      </w:r>
      <w:r>
        <w:t xml:space="preserve"> but that deer from outside the peninsula are </w:t>
      </w:r>
      <w:r w:rsidR="00F6680B">
        <w:t xml:space="preserve">unlikely </w:t>
      </w:r>
      <w:r w:rsidR="003F5741">
        <w:t xml:space="preserve">to be </w:t>
      </w:r>
      <w:r>
        <w:t xml:space="preserve">migrating into the National Park. Furthermore, these results indicate that </w:t>
      </w:r>
      <w:r w:rsidR="00627454">
        <w:t>Hog deer</w:t>
      </w:r>
      <w:r>
        <w:t xml:space="preserve"> find it difficult, but not impossible, to move across the landscape between the </w:t>
      </w:r>
      <w:r w:rsidR="009D6A97">
        <w:t>Wilson</w:t>
      </w:r>
      <w:r>
        <w:t xml:space="preserve">s </w:t>
      </w:r>
      <w:r w:rsidR="00EE0EA1">
        <w:t>Promontory</w:t>
      </w:r>
      <w:r w:rsidR="00EE0EA1" w:rsidDel="00EE0EA1">
        <w:t xml:space="preserve"> </w:t>
      </w:r>
      <w:r>
        <w:t xml:space="preserve">NP and the Lakes NP, possibly reflecting increased agricultural development (Ramsey </w:t>
      </w:r>
      <w:r w:rsidRPr="00CF6F27">
        <w:t>et al</w:t>
      </w:r>
      <w:r w:rsidRPr="008D12F5">
        <w:t>.</w:t>
      </w:r>
      <w:r>
        <w:t xml:space="preserve"> 2019). </w:t>
      </w:r>
      <w:r w:rsidR="00CF065B">
        <w:t xml:space="preserve">The possibility also exists that some dispersal events are </w:t>
      </w:r>
      <w:proofErr w:type="gramStart"/>
      <w:r w:rsidR="00CF065B">
        <w:t>actually due</w:t>
      </w:r>
      <w:proofErr w:type="gramEnd"/>
      <w:r w:rsidR="00CF065B">
        <w:t xml:space="preserve"> to human assisted translocation of Hog deer.</w:t>
      </w:r>
    </w:p>
    <w:p w14:paraId="439F77A7" w14:textId="59F58DCD" w:rsidR="00531855" w:rsidRDefault="00531855" w:rsidP="005E27C3">
      <w:r>
        <w:t xml:space="preserve">Sunday Island represented a third cluster in the dataset. This island population also had the lowest diversity and smallest effective population size. These results likely reflect the insularity of the </w:t>
      </w:r>
      <w:r w:rsidR="00627454">
        <w:t>Hog deer</w:t>
      </w:r>
      <w:r>
        <w:t xml:space="preserve"> population at this site, which is a privately owned game reserve. This insularity has likely increased the rate of divergence, diversity loss and inbreeding compared to </w:t>
      </w:r>
      <w:r w:rsidR="008D12F5">
        <w:t xml:space="preserve">that at </w:t>
      </w:r>
      <w:r>
        <w:t xml:space="preserve">other sites. Genetic ancestry from the Sunday Island cluster was also evident at some mainland sites, which may reflect historic translocations from the islands. For example, deer from Sunday Island were </w:t>
      </w:r>
      <w:r w:rsidR="00CF065B">
        <w:t>translocated</w:t>
      </w:r>
      <w:r>
        <w:t xml:space="preserve"> to Blond Bay in the 1980s, and this connection is still evident in the genetic data today.</w:t>
      </w:r>
    </w:p>
    <w:p w14:paraId="57BE16A3" w14:textId="71A56FB8" w:rsidR="00531855" w:rsidRDefault="00531855" w:rsidP="005E27C3">
      <w:r>
        <w:t xml:space="preserve">Our results from Snake Island </w:t>
      </w:r>
      <w:r w:rsidR="007508C6">
        <w:t>support the conclusion</w:t>
      </w:r>
      <w:r>
        <w:t xml:space="preserve"> that it is genetically intermediate between the other three clusters (Sunday Island, eastern </w:t>
      </w:r>
      <w:proofErr w:type="gramStart"/>
      <w:r>
        <w:t>Mainland</w:t>
      </w:r>
      <w:proofErr w:type="gramEnd"/>
      <w:r>
        <w:t xml:space="preserve"> and </w:t>
      </w:r>
      <w:r w:rsidR="009D6A97">
        <w:t>Wilsons</w:t>
      </w:r>
      <w:r>
        <w:t xml:space="preserve"> </w:t>
      </w:r>
      <w:r w:rsidR="00EE0EA1">
        <w:t>Promontory</w:t>
      </w:r>
      <w:r w:rsidRPr="00C01694">
        <w:t xml:space="preserve">). This result could reflect movement of individuals </w:t>
      </w:r>
      <w:r w:rsidRPr="00C01694">
        <w:rPr>
          <w:i/>
          <w:iCs/>
        </w:rPr>
        <w:t>out of</w:t>
      </w:r>
      <w:r w:rsidRPr="00C01694">
        <w:t xml:space="preserve"> Snake Island to the other clusters, movement of individuals from the other clusters </w:t>
      </w:r>
      <w:r w:rsidRPr="00C01694">
        <w:rPr>
          <w:i/>
          <w:iCs/>
        </w:rPr>
        <w:t xml:space="preserve">into </w:t>
      </w:r>
      <w:r w:rsidRPr="00C01694">
        <w:t>Snake Island</w:t>
      </w:r>
      <w:r w:rsidR="008D12F5">
        <w:t>,</w:t>
      </w:r>
      <w:r w:rsidRPr="00C01694">
        <w:t xml:space="preserve"> or</w:t>
      </w:r>
      <w:r w:rsidR="005707F1">
        <w:t xml:space="preserve"> both</w:t>
      </w:r>
      <w:r w:rsidR="0062466F">
        <w:t xml:space="preserve">. </w:t>
      </w:r>
      <w:r w:rsidR="005707F1">
        <w:t>The</w:t>
      </w:r>
      <w:r w:rsidRPr="00C01694">
        <w:t xml:space="preserve"> initial release of </w:t>
      </w:r>
      <w:r w:rsidR="00627454">
        <w:t>Hog deer</w:t>
      </w:r>
      <w:r>
        <w:t xml:space="preserve"> in Victoria occurred at Port Welshpool, the closest mainland site to Snake Island, in 1865, and more deer were released onto Snake Island itself in 1867</w:t>
      </w:r>
      <w:r w:rsidR="005707F1">
        <w:t xml:space="preserve"> </w:t>
      </w:r>
      <w:sdt>
        <w:sdtPr>
          <w:rPr>
            <w:color w:val="000000"/>
          </w:rPr>
          <w:tag w:val="MENDELEY_CITATION_v3_eyJjaXRhdGlvbklEIjoiTUVOREVMRVlfQ0lUQVRJT05fNGU5YmUxNmItNWY4Ny00YmQ0LWJiNTgtOTA1OTM1YzZjNzFmIiwicHJvcGVydGllcyI6eyJub3RlSW5kZXgiOjB9LCJpc0VkaXRlZCI6ZmFsc2UsIm1hbnVhbE92ZXJyaWRlIjp7ImlzTWFudWFsbHlPdmVycmlkZGVuIjpmYWxzZSwiY2l0ZXByb2NUZXh0IjoiKE1heXplIGFuZCBNb29yZSAxOTkwKSIsIm1hbnVhbE92ZXJyaWRlVGV4dCI6IiJ9LCJjaXRhdGlvbkl0ZW1zIjpbeyJpZCI6IjdiOGYxNjIwLTg2MGMtMzBjYS05ZDhmLTYzOTgwODQ2NmVmOCIsIml0ZW1EYXRhIjp7InR5cGUiOiJib29rIiwiaWQiOiI3YjhmMTYyMC04NjBjLTMwY2EtOWQ4Zi02Mzk4MDg0NjZlZjgiLCJ0aXRsZSI6IlRoZSBIb2cgRGVlciIsImF1dGhvciI6W3siZmFtaWx5IjoiTWF5emUiLCJnaXZlbiI6IlIuSi4iLCJwYXJzZS1uYW1lcyI6ZmFsc2UsImRyb3BwaW5nLXBhcnRpY2xlIjoiIiwibm9uLWRyb3BwaW5nLXBhcnRpY2xlIjoiIn0seyJmYW1pbHkiOiJNb29yZSIsImdpdmVuIjoiRy5JLiIsInBhcnNlLW5hbWVzIjpmYWxzZSwiZHJvcHBpbmctcGFydGljbGUiOiIiLCJub24tZHJvcHBpbmctcGFydGljbGUiOiIifV0sImlzc3VlZCI6eyJkYXRlLXBhcnRzIjpbWzE5OTBdXX0sInB1Ymxpc2hlciI6IkF1c3RyYWxpYW4gRGVlciBSZXNlYXJjaCBGb3VuZGF0aW9uLCBNZWxib3VybmUsIFZpY3RvcmlhIiwiY29udGFpbmVyLXRpdGxlLXNob3J0IjoiIn0sImlzVGVtcG9yYXJ5IjpmYWxzZX1dfQ=="/>
          <w:id w:val="805978722"/>
          <w:placeholder>
            <w:docPart w:val="DefaultPlaceholder_-1854013440"/>
          </w:placeholder>
        </w:sdtPr>
        <w:sdtContent>
          <w:r w:rsidR="00C62F01" w:rsidRPr="00C62F01">
            <w:rPr>
              <w:color w:val="000000"/>
            </w:rPr>
            <w:t>(</w:t>
          </w:r>
          <w:proofErr w:type="spellStart"/>
          <w:r w:rsidR="00C62F01" w:rsidRPr="00C62F01">
            <w:rPr>
              <w:color w:val="000000"/>
            </w:rPr>
            <w:t>Mayze</w:t>
          </w:r>
          <w:proofErr w:type="spellEnd"/>
          <w:r w:rsidR="00C62F01" w:rsidRPr="00C62F01">
            <w:rPr>
              <w:color w:val="000000"/>
            </w:rPr>
            <w:t xml:space="preserve"> and Moore 1990)</w:t>
          </w:r>
        </w:sdtContent>
      </w:sdt>
      <w:r w:rsidR="0062466F">
        <w:t xml:space="preserve">. </w:t>
      </w:r>
      <w:r>
        <w:t>As an introduced population’s range expands, the edges of the range expansion tend to have lower diversity than the initial release site/core range. Indeed, we found that Snake Island has the highest diversity and effective population size of all sampled locations (but see below for a discussion of differences in this result to previous work). However, high diversity can also reflect recent gene</w:t>
      </w:r>
      <w:r w:rsidR="007508C6">
        <w:t xml:space="preserve"> </w:t>
      </w:r>
      <w:r>
        <w:t>flow from differentiated populations into a site</w:t>
      </w:r>
      <w:r w:rsidR="0062466F">
        <w:t xml:space="preserve">. </w:t>
      </w:r>
      <w:r>
        <w:t xml:space="preserve">Additionally, we know that 90 individuals from Snake Island were translocated to </w:t>
      </w:r>
      <w:proofErr w:type="spellStart"/>
      <w:r>
        <w:t>Dutson</w:t>
      </w:r>
      <w:proofErr w:type="spellEnd"/>
      <w:r>
        <w:t xml:space="preserve"> Downs, in the Lakes region, in the 1970s </w:t>
      </w:r>
      <w:sdt>
        <w:sdtPr>
          <w:rPr>
            <w:color w:val="000000"/>
          </w:rPr>
          <w:tag w:val="MENDELEY_CITATION_v3_eyJjaXRhdGlvbklEIjoiTUVOREVMRVlfQ0lUQVRJT05fMTkzM2FkYzUtMDgzYy00ZTQ1LWEzYWYtMjliOGE2ZWZhZmVlIiwicHJvcGVydGllcyI6eyJub3RlSW5kZXgiOjB9LCJpc0VkaXRlZCI6ZmFsc2UsIm1hbnVhbE92ZXJyaWRlIjp7ImlzTWFudWFsbHlPdmVycmlkZGVuIjpmYWxzZSwiY2l0ZXByb2NUZXh0IjoiKE1heXplIGFuZCBNb29yZSAxOTkwKSIsIm1hbnVhbE92ZXJyaWRlVGV4dCI6IiJ9LCJjaXRhdGlvbkl0ZW1zIjpbeyJpZCI6IjdiOGYxNjIwLTg2MGMtMzBjYS05ZDhmLTYzOTgwODQ2NmVmOCIsIml0ZW1EYXRhIjp7InR5cGUiOiJib29rIiwiaWQiOiI3YjhmMTYyMC04NjBjLTMwY2EtOWQ4Zi02Mzk4MDg0NjZlZjgiLCJ0aXRsZSI6IlRoZSBIb2cgRGVlciIsImF1dGhvciI6W3siZmFtaWx5IjoiTWF5emUiLCJnaXZlbiI6IlIuSi4iLCJwYXJzZS1uYW1lcyI6ZmFsc2UsImRyb3BwaW5nLXBhcnRpY2xlIjoiIiwibm9uLWRyb3BwaW5nLXBhcnRpY2xlIjoiIn0seyJmYW1pbHkiOiJNb29yZSIsImdpdmVuIjoiRy5JLiIsInBhcnNlLW5hbWVzIjpmYWxzZSwiZHJvcHBpbmctcGFydGljbGUiOiIiLCJub24tZHJvcHBpbmctcGFydGljbGUiOiIifV0sImlzc3VlZCI6eyJkYXRlLXBhcnRzIjpbWzE5OTBdXX0sInB1Ymxpc2hlciI6IkF1c3RyYWxpYW4gRGVlciBSZXNlYXJjaCBGb3VuZGF0aW9uLCBNZWxib3VybmUsIFZpY3RvcmlhIiwiY29udGFpbmVyLXRpdGxlLXNob3J0IjoiIn0sImlzVGVtcG9yYXJ5IjpmYWxzZX1dfQ=="/>
          <w:id w:val="518749672"/>
          <w:placeholder>
            <w:docPart w:val="DefaultPlaceholder_-1854013440"/>
          </w:placeholder>
        </w:sdtPr>
        <w:sdtContent>
          <w:r w:rsidR="00C62F01" w:rsidRPr="00C62F01">
            <w:rPr>
              <w:color w:val="000000"/>
            </w:rPr>
            <w:t>(</w:t>
          </w:r>
          <w:proofErr w:type="spellStart"/>
          <w:r w:rsidR="00C62F01" w:rsidRPr="00C62F01">
            <w:rPr>
              <w:color w:val="000000"/>
            </w:rPr>
            <w:t>Mayze</w:t>
          </w:r>
          <w:proofErr w:type="spellEnd"/>
          <w:r w:rsidR="00C62F01" w:rsidRPr="00C62F01">
            <w:rPr>
              <w:color w:val="000000"/>
            </w:rPr>
            <w:t xml:space="preserve"> and Moore 1990)</w:t>
          </w:r>
        </w:sdtContent>
      </w:sdt>
      <w:r>
        <w:t xml:space="preserve"> and a previous genetic study found close-kin connections between Snake Island and the mainland site of Loch Sport, suggesting recent </w:t>
      </w:r>
      <w:r w:rsidR="007508C6">
        <w:t>movement</w:t>
      </w:r>
      <w:r>
        <w:t xml:space="preserve"> </w:t>
      </w:r>
      <w:sdt>
        <w:sdtPr>
          <w:tag w:val="MENDELEY_CITATION_v3_eyJjaXRhdGlvbklEIjoiTUVOREVMRVlfQ0lUQVRJT05fYmU3Y2JkM2EtMWIzOS00ZGE5LTliOGYtNDNiMTllMjYwYTJiIiwicHJvcGVydGllcyI6eyJub3RlSW5kZXgiOjB9LCJpc0VkaXRlZCI6ZmFsc2UsIm1hbnVhbE92ZXJyaWRlIjp7ImlzTWFudWFsbHlPdmVycmlkZGVuIjpmYWxzZSwiY2l0ZXByb2NUZXh0IjoiKEhpbGwgPGk+ZXQgYWwuPC9pPiAyMDIyKSIsIm1hbnVhbE92ZXJyaWRlVGV4dCI6IiJ9LCJjaXRhdGlvbkl0ZW1zIjpbeyJpZCI6IjhhOGE0MTFjLTVkYzMtM2Q3ZC05MWFiLTBkZmVkZjNjZDMxMCIsIml0ZW1EYXRhIjp7InR5cGUiOiJhcnRpY2xlLWpvdXJuYWwiLCJpZCI6IjhhOGE0MTFjLTVkYzMtM2Q3ZC05MWFiLTBkZmVkZjNjZDMxMCIsInRpdGxlIjoiR2VuZXRpYyBhbmFseXNpcyBvZiBob2cgZGVlciAoQXhpcyBwb3JjaW51cykgaW4gVmljdG9yaWEsIEF1c3RyYWxpYSwgYW5kIGl0cyBhcHBsaWNhdGlvbnMgdG8gaW52YXNpdmUgc3BlY2llcyBhbmQgZ2FtZSBtYW5hZ2VtZW50IiwiYXV0aG9yIjpbeyJmYW1pbHkiOiJIaWxsIiwiZ2l2ZW4iOiJFcmluIiwicGFyc2UtbmFtZXMiOmZhbHNlLCJkcm9wcGluZy1wYXJ0aWNsZSI6IiIsIm5vbi1kcm9wcGluZy1wYXJ0aWNsZSI6IiJ9LHsiZmFtaWx5IjoiTXVycGh5IiwiZ2l2ZW4iOiJOaWNob2xhcyIsInBhcnNlLW5hbWVzIjpmYWxzZSwiZHJvcHBpbmctcGFydGljbGUiOiIiLCJub24tZHJvcHBpbmctcGFydGljbGUiOiIifSx7ImZhbWlseSI6IlRvb3AiLCJnaXZlbiI6IlNpbW9uIiwicGFyc2UtbmFtZXMiOmZhbHNlLCJkcm9wcGluZy1wYXJ0aWNsZSI6IiIsIm5vbi1kcm9wcGluZy1wYXJ0aWNsZSI6IiJ9LHsiZmFtaWx5IjoiTGluYWNyZSIsImdpdmVuIjoiQWRyaWFuIiwicGFyc2UtbmFtZXMiOmZhbHNlLCJkcm9wcGluZy1wYXJ0aWNsZSI6IiIsIm5vbi1kcm9wcGluZy1wYXJ0aWNsZSI6IiJ9LHsiZmFtaWx5IjoiU3RydWduZWxsIiwiZ2l2ZW4iOiJKYW4gTSIsInBhcnNlLW5hbWVzIjpmYWxzZSwiZHJvcHBpbmctcGFydGljbGUiOiIiLCJub24tZHJvcHBpbmctcGFydGljbGUiOiIifV0sImNvbnRhaW5lci10aXRsZSI6IkV1cm9wZWFuIEpvdXJuYWwgb2YgV2lsZGxpZmUgUmVzZWFyY2giLCJjb250YWluZXItdGl0bGUtc2hvcnQiOiJFdXIgSiBXaWxkbCBSZXMiLCJET0kiOiIxMC4xMDA3L3MxMDM0NC0wMjItMDE1OTItOSIsIklTU04iOiIxNDM5LTA1NzQiLCJVUkwiOiJodHRwczovL2RvaS5vcmcvMTAuMTAwNy9zMTAzNDQtMDIyLTAxNTkyLTkiLCJpc3N1ZWQiOnsiZGF0ZS1wYXJ0cyI6W1syMDIyLDZdXX0sInBhZ2UiOiI0NSIsImxhbmd1YWdlIjoiZW4iLCJhYnN0cmFjdCI6IkhvZyBkZWVyIHdlcmUgaW50cm9kdWNlZCB0byBBdXN0cmFsaWEgaW4gdGhlIDE4NjBzLCB3aGVyZSB0aGV5IGhhdmUgc3ByZWFkIGFjcm9zcyB0aGUgR2lwcHNsYW5kIHJlZ2lvbiBvZiBWaWN0b3JpYS4gRHVlIHRvIGl0cyBzdGF0dXMgYXMgYW4gaW50cm9kdWNlZCBzcGVjaWVzIGFuZCBhbiBpbXBvcnRhbnQgZ2FtZSBhbmltYWwgd2l0aGluIFZpY3RvcmlhLCBtYW5hZ2VtZW50IG9mIHRoZSBzcGVjaWVzIGlzIGNvbXBsZXguIEdpdmVuIHRoaXMgY29tcGxleGl0eSwgZ2VuZXRpYyBzdHVkaWVzIGNhbiBwcm92aWRlIGltcG9ydGFudCBpbmZvcm1hdGlvbiByZWdhcmRpbmcgcG9wdWxhdGlvbiBzdHJ1Y3R1cmUgYW5kIGRpdmVyc2l0eSB3aGljaCBjYW4gYXNzaXN0IGluIGNvbnRyb2xsaW5nIHByb2JsZW1hdGljIHBvcHVsYXRpb25zIG9mIGhvZyBkZWVyLCB3aGlsZSBhbHNvIGVuc3VyaW5nIHZpYWJsZSBnYW1lIHN0b2NrIGluIHNpdGVzIG1hbmFnZWQgYXMgZ2FtZSByZXNlcnZlcy4gVGhlIGFpbSBvZiB0aGlzIHN0dWR5IHdhcyB0byBpbnZlc3RpZ2F0ZSB0aGUgcG9wdWxhdGlvbiBnZW5ldGljIHN0cnVjdHVyZSBhbmQgZGl2ZXJzaXR5IG9mIHRoZSBWaWN0b3JpYW4gaG9nIGRlZXIgMTUwwqB5ZWFycyBhZnRlciBpbnRyb2R1Y3Rpb24gdXNpbmcgc2hvcnQgdGFuZGVtIHJlcGVhdHMgKFNUUnMpLiBIb2cgZGVlciBzYW1wbGVzIHdlcmUgY29sbGVjdGVkIGFjcm9zcyAxNSBzaXRlcyBvZiBkaWZmZXJpbmcgbWFuYWdlbWVudCByZWdpbWVzIGluIHRoZSBHaXBwc2xhbmQgcmVnaW9uIG9mIFZpY3RvcmlhIGFuZCBnZW5vdHlwZWQgZm9yIDEzIHBvbHltb3JwaGljIFNUUiBsb2NpLiBVcCB0byBmb3VyIGRpc3RpbmN0IGdlbmV0aWMgY2x1c3RlcnMgd2VyZSBpZGVudGlmaWVkIGFjcm9zcyB0aGUgc2l0ZXMgc2FtcGxlZCwgc3VnZ2VzdGluZyB0aGF0IGRlc3BpdGUgbG93IG9ic2VydmVkIGdlbmV0aWMgZGl2ZXJzaXR5LCBwb3B1bGF0aW9uIHN0cnVjdHVyZSBpcyBwcmVzZW50IGFjcm9zcyB0aGVpciByYW5nZS4gSXQgd2FzIGFsc28gcG9zc2libGUgdG8gZGV0ZWN0IGV2aWRlbmNlIG9mIHJlY2VudCB0cmFuc2xvY2F0aW9ucyBhbW9uZyBwb3B1bGF0aW9ucy4gVGhpcyBzdHVkeSBzdWdnZXN0cyB0aGF0IHRoZSBwcmVzZW5jZSBvZiBkaXN0aW5jdCBnZW5ldGljIGNsdXN0ZXJzIG1heSBlbmFibGUgbWFuYWdlbWVudCBvZiBzZXBhcmF0ZSBnZW5ldGljIHVuaXRzLCBjb25zaWRlcmluZyBpbnZhc2l2ZSBzcGVjaWVzIGFuZCBnYW1lIG1hbmFnZW1lbnQgb2JqZWN0aXZlcy4iLCJpc3N1ZSI6IjQiLCJ2b2x1bWUiOiI2OCJ9LCJpc1RlbXBvcmFyeSI6ZmFsc2V9XX0="/>
          <w:id w:val="579253914"/>
          <w:placeholder>
            <w:docPart w:val="DefaultPlaceholder_-1854013440"/>
          </w:placeholder>
        </w:sdtPr>
        <w:sdtContent>
          <w:r w:rsidR="00C62F01">
            <w:t xml:space="preserve">(Hill </w:t>
          </w:r>
          <w:r w:rsidR="00C97D95" w:rsidRPr="00C97D95">
            <w:rPr>
              <w:iCs/>
            </w:rPr>
            <w:t>et al.</w:t>
          </w:r>
          <w:r w:rsidR="00C62F01">
            <w:t xml:space="preserve"> 2022)</w:t>
          </w:r>
        </w:sdtContent>
      </w:sdt>
      <w:r w:rsidR="0062466F">
        <w:t xml:space="preserve">. </w:t>
      </w:r>
      <w:r w:rsidR="00827C33">
        <w:t>Since the population on Sunday Island is genetically distinct from the other subpopulations, natural migration from/to the mainland appears to be unlikely</w:t>
      </w:r>
      <w:r w:rsidR="0062466F">
        <w:t xml:space="preserve">. </w:t>
      </w:r>
      <w:r w:rsidR="008D12F5">
        <w:t>Consequently</w:t>
      </w:r>
      <w:r w:rsidR="00827C33">
        <w:t xml:space="preserve">, the relatively high genetic variability of </w:t>
      </w:r>
      <w:r w:rsidR="00627454">
        <w:t>Hog deer</w:t>
      </w:r>
      <w:r w:rsidR="00827C33">
        <w:t xml:space="preserve"> on Snake Island is most probably due to </w:t>
      </w:r>
      <w:r w:rsidR="003E513F">
        <w:t xml:space="preserve">human assisted </w:t>
      </w:r>
      <w:r w:rsidR="00827C33">
        <w:t>translocation of individuals.</w:t>
      </w:r>
    </w:p>
    <w:p w14:paraId="24843D0E" w14:textId="77777777" w:rsidR="00531855" w:rsidRDefault="00531855" w:rsidP="00531855">
      <w:pPr>
        <w:rPr>
          <w:i/>
          <w:iCs/>
        </w:rPr>
      </w:pPr>
      <w:r>
        <w:rPr>
          <w:i/>
          <w:iCs/>
        </w:rPr>
        <w:t>Dispersal</w:t>
      </w:r>
    </w:p>
    <w:p w14:paraId="0026F7F7" w14:textId="0792C408" w:rsidR="00531855" w:rsidRDefault="00531855" w:rsidP="00531855">
      <w:r>
        <w:t>Our spatial auto-correlation analysis indicated the “neighbourhood-size</w:t>
      </w:r>
      <w:r w:rsidR="008D12F5">
        <w:t>’</w:t>
      </w:r>
      <w:r>
        <w:t xml:space="preserve"> </w:t>
      </w:r>
      <w:r w:rsidR="007508C6">
        <w:t xml:space="preserve">for genetic connectivity </w:t>
      </w:r>
      <w:r>
        <w:t xml:space="preserve">of </w:t>
      </w:r>
      <w:r w:rsidR="00627454">
        <w:t>Hog deer</w:t>
      </w:r>
      <w:r>
        <w:t xml:space="preserve"> was ~40 km for females and ~60 km for males. These can also be interpreted as maximum dispersal distances, although shorter, sequential, multi-generation dispersals can also lead to this result. These results agree well with the results of our relatedness analysis, which found average distances between first</w:t>
      </w:r>
      <w:r w:rsidR="008D12F5">
        <w:t>-</w:t>
      </w:r>
      <w:r>
        <w:t xml:space="preserve"> and second-degree relatives of 3.3 km and 7.7</w:t>
      </w:r>
      <w:r w:rsidR="008D12F5">
        <w:t>,</w:t>
      </w:r>
      <w:r>
        <w:t xml:space="preserve"> respectively, but maximum distances of 43.4 km and 75.4 km. These results indicate that </w:t>
      </w:r>
      <w:r w:rsidR="00627454">
        <w:t>Hog deer</w:t>
      </w:r>
      <w:r>
        <w:t xml:space="preserve"> </w:t>
      </w:r>
      <w:r w:rsidR="007508C6">
        <w:t>mostly</w:t>
      </w:r>
      <w:r>
        <w:t xml:space="preserve"> disperse only a short distance from their natal range, </w:t>
      </w:r>
      <w:r w:rsidR="007508C6">
        <w:t xml:space="preserve">with </w:t>
      </w:r>
      <w:r>
        <w:t>long distance dispersal</w:t>
      </w:r>
      <w:r w:rsidR="007508C6">
        <w:t xml:space="preserve"> occurring occasionally</w:t>
      </w:r>
      <w:r w:rsidR="0062466F">
        <w:t xml:space="preserve">. </w:t>
      </w:r>
      <w:r>
        <w:t xml:space="preserve">As an evolutionary strategy, this may be expected as long-distance dispersal tends to be a risky strategy with uncertain </w:t>
      </w:r>
      <w:proofErr w:type="gramStart"/>
      <w:r>
        <w:t>pay</w:t>
      </w:r>
      <w:r w:rsidRPr="00E46468">
        <w:t>-offs</w:t>
      </w:r>
      <w:proofErr w:type="gramEnd"/>
      <w:r w:rsidRPr="00E46468">
        <w:t xml:space="preserve"> </w:t>
      </w:r>
      <w:sdt>
        <w:sdtPr>
          <w:tag w:val="MENDELEY_CITATION_v3_eyJjaXRhdGlvbklEIjoiTUVOREVMRVlfQ0lUQVRJT05fYjk5NTU5ODEtZmJiYy00NjM0LWFhZDYtYjFhY2UwZWFlNjY4IiwicHJvcGVydGllcyI6eyJub3RlSW5kZXgiOjB9LCJpc0VkaXRlZCI6ZmFsc2UsIm1hbnVhbE92ZXJyaWRlIjp7ImlzTWFudWFsbHlPdmVycmlkZGVuIjpmYWxzZSwiY2l0ZXByb2NUZXh0IjoiKFNoYXcgPGk+ZXQgYWwuPC9pPiAyMDE0KSIsIm1hbnVhbE92ZXJyaWRlVGV4dCI6IiJ9LCJjaXRhdGlvbkl0ZW1zIjpbeyJpZCI6ImI4YTU2NjZlLTZiNTMtMzBhZC1hNjM2LTQ2NTU0MjNiOTRiNyIsIml0ZW1EYXRhIjp7InR5cGUiOiJhcnRpY2xlLWpvdXJuYWwiLCJpZCI6ImI4YTU2NjZlLTZiNTMtMzBhZC1hNjM2LTQ2NTU0MjNiOTRiNyIsInRpdGxlIjoiUG9wdWxhdGlvbi1sZXZlbCBjb25zZXF1ZW5jZXMgb2Ygcmlza3kgZGlzcGVyc2FsIiwiYXV0aG9yIjpbeyJmYW1pbHkiOiJTaGF3IiwiZ2l2ZW4iOiJBbGxpc29uIEsiLCJwYXJzZS1uYW1lcyI6ZmFsc2UsImRyb3BwaW5nLXBhcnRpY2xlIjoiIiwibm9uLWRyb3BwaW5nLXBhcnRpY2xlIjoiIn0seyJmYW1pbHkiOiJKYWxhc3Z1b3JpIiwiZ2l2ZW4iOiJNYXR0aSIsInBhcnNlLW5hbWVzIjpmYWxzZSwiZHJvcHBpbmctcGFydGljbGUiOiIiLCJub24tZHJvcHBpbmctcGFydGljbGUiOiIifSx7ImZhbWlseSI6Iktva2tvIiwiZ2l2ZW4iOiJIYW5uYSIsInBhcnNlLW5hbWVzIjpmYWxzZSwiZHJvcHBpbmctcGFydGljbGUiOiIiLCJub24tZHJvcHBpbmctcGFydGljbGUiOiIifV0sImNvbnRhaW5lci10aXRsZSI6Ik9pa29zIiwiRE9JIjoiMTAuMTExMS9vaWsuMDEyMjkiLCJJU1NOIjoiMTYwMC0wNzA2IiwiVVJMIjoiaHR0cHM6Ly9vbmxpbmVsaWJyYXJ5LndpbGV5LmNvbS9kb2kvYWJzLzEwLjExMTEvb2lrLjAxMjI5IiwiaXNzdWVkIjp7ImRhdGUtcGFydHMiOltbMjAxNF1dfSwicGFnZSI6IjEwMDMtMTAxMyIsImxhbmd1YWdlIjoiZW4iLCJhYnN0cmFjdCI6IkFjaGlldmluZyBzdWZmaWNpZW50IGNvbm5lY3Rpdml0eSBiZXR3ZWVuIHBvcHVsYXRpb25zIGlzIGVzc2VudGlhbCBmb3IgcGVyc2lzdGVuY2UsIGJ1dCBjb3N0cyBvZiBkaXNwZXJzYWwgbWF5IHNlbGVjdCBhZ2FpbnN0IGluZGl2aWR1YWwgdHJhaXRzIG9yIGJlaGF2aW91cnMgdGhhdCwgaWYgcHJlc2VudCwgd291bGQgaW1wcm92ZSBjb25uZWN0aXZpdHkuIEV4aXN0aW5nIGRpc3BlcnNhbCBtb2RlbHMgdGVuZCB0byBpZ25vcmUgdGhlIG11bHRpdHVkZSBvZiByaXNrcyB0byBpbmRpdmlkdWFsczogd2hpbGUgbWFueSBhc3Nlc3MgdGhlIGVmZmVjdCBvZiBtb3J0YWxpdHkgY29zdHMsIHRoZXJlIGlzIGFsc28gYSByaXNrIG9mIGZhaWxpbmcgdG8gZmluZCBuZXcgaGFiaXRhdCwgZXNwZWNpYWxseSB3aGVuIHRoZSBlbnRpcmUgaW5oYWJpdGFibGUgYXJlYSByZW1haW5zIGJvdGggc21hbGwgYW5kIGZyYWdtZW50ZWQuIFRoZXJlIGFyZSBmZXcga25vd24gcnVsZXMgZ292ZXJuaW5nIHdoZXRoZXIgaW5kaXZpZHVhbHMgZXZvbHZlIHRvIGRpc3BlcnNlIG1vcmUsIG9yIGxlc3MsIHRoYW4gd2hhdCBpcyBpZGVhbCBmb3IgcG9wdWxhdGlvbiBjb25uZWN0aXZpdHkgYW5kIHBlcnNpc3RlbmNlLiBIZXJlIHdlIGFpbSB0byBmaWxsIHRoaXMgZ2FwLCB3aGlsZSBhbHNvIG5vdGluZyB0aGF0IGV2b2x1dGlvbiBtaWdodCBub3Qgb25seSBwcm9kdWNlIHN1Ym9wdGltYWwgZGlzcGVyc2FsIGJlaGF2aW91cjogaXQgYWxzbyBpbmZsdWVuY2VzIGluZGl2aWR1YWwgaGV0ZXJvZ2VuZWl0eSBpbiBkaXNwZXJzYWwuIEludHVpdGl2ZWx5LCB3ZSBtaWdodCBleHBlY3QgaGV0ZXJvZ2VuZWl0eSB0byBpbXByb3ZlIGNvbm5lY3Rpdml0eSwgYXMgc29tZSBpbmRpdmlkdWFscyB3aWxsIHRyYXZlbCBmYXIuIEhvd2V2ZXIsIHdlIHNob3cgdGhhdCB0aGlzIGlzIG9ubHkgdHJ1ZSBpZiBkaXNwZXJzYWwgZGlzdGFuY2VzIG9uIGF2ZXJhZ2UgYXJlIHF1aXRlIHNob3J0OyBoZXRlcm9nZW5laXR5IGNhbiBhbHNvIGxlYWQgdG8gcmVkdWNlZCBjb25uZWN0aXZpdHkgYmVjYXVzZSBpdCBjYW4gcmVkdWNlIHRoZSBwcm9wb3J0aW9uIG9mIHRoZSBtb3N0IHByb2ZpdGFibGUgKOKAmHNhZmVzdOKAmSkgaW50ZXJtZWRpYXRlIGRpc3BlcnNhbCBkaXN0YW5jZXMuIEluIGdlbmVyYWwsIG91ciByZXN1bHRzIHNob3cgdGhhdCBjb25kaXRpb25zIHR5cGljYWxseSBhc3NvY2lhdGVkIHdpdGggY29uc2VydmF0aW9uIGNvbmNlcm5zIChzbWFsbCBhbmQgZnJhZ21lbnRlZCBoYWJpdGF0cyBpbmhhYml0ZWQgYnkgYSBzcGVjaWVzIHdpdGggYSBsb3cgYmlydGggcmF0ZSkgYXJlIGFsc28gb25lcyB0aGF0IGFyZSBtb3N0IGxpa2VseSB0byBsZWFkIHRvIHN1Ym9wdGltYWwgZGlzcGVyc2FsIHRyYWl0cy4gVGhpcyBwcm9tcHRzIHRoZSBxdWVzdGlvbiBvZiBhc3Npc3RlZCBkaXNwZXJzYWwgaW4gY2FzZXMgb2YgdXJnZW50IGNvbnNlcnZhdGlvbiBjb25jZXJuLiIsImlzc3VlIjoiOCIsInZvbHVtZSI6IjEyMyIsImNvbnRhaW5lci10aXRsZS1zaG9ydCI6IiJ9LCJpc1RlbXBvcmFyeSI6ZmFsc2V9XX0="/>
          <w:id w:val="-1236852677"/>
          <w:placeholder>
            <w:docPart w:val="DefaultPlaceholder_-1854013440"/>
          </w:placeholder>
        </w:sdtPr>
        <w:sdtContent>
          <w:r w:rsidR="00C62F01">
            <w:t xml:space="preserve">(Shaw </w:t>
          </w:r>
          <w:r w:rsidR="00C97D95" w:rsidRPr="00C97D95">
            <w:rPr>
              <w:iCs/>
            </w:rPr>
            <w:t>et al.</w:t>
          </w:r>
          <w:r w:rsidR="00C62F01">
            <w:t xml:space="preserve"> 2014)</w:t>
          </w:r>
        </w:sdtContent>
      </w:sdt>
      <w:r w:rsidR="00E83262">
        <w:t>.</w:t>
      </w:r>
      <w:r>
        <w:t xml:space="preserve"> </w:t>
      </w:r>
    </w:p>
    <w:p w14:paraId="720362D8" w14:textId="7C291E8B" w:rsidR="00531855" w:rsidRDefault="00531855" w:rsidP="00531855">
      <w:r>
        <w:t xml:space="preserve">The different patterns found for female-female and male-male pairs indicate that dispersal is male biased, as is the case for most mammal species </w:t>
      </w:r>
      <w:sdt>
        <w:sdtPr>
          <w:rPr>
            <w:color w:val="000000"/>
          </w:rPr>
          <w:tag w:val="MENDELEY_CITATION_v3_eyJjaXRhdGlvbklEIjoiTUVOREVMRVlfQ0lUQVRJT05fMzZhYzg5ZjctZjAzMS00M2YyLWJkZWItMzk1MDQ4ODQwZjdkIiwicHJvcGVydGllcyI6eyJub3RlSW5kZXgiOjB9LCJpc0VkaXRlZCI6ZmFsc2UsIm1hbnVhbE92ZXJyaWRlIjp7ImlzTWFudWFsbHlPdmVycmlkZGVuIjpmYWxzZSwiY2l0ZXByb2NUZXh0IjoiKFB1c2V5IDE5ODcpIiwibWFudWFsT3ZlcnJpZGVUZXh0IjoiIn0sImNpdGF0aW9uSXRlbXMiOlt7ImlkIjoiZTdjODc0YzYtZjE0Yi0zMmRmLWI1ZDMtOWU1MzdjN2I0ZjhkIiwiaXRlbURhdGEiOnsidHlwZSI6ImFydGljbGUtam91cm5hbCIsImlkIjoiZTdjODc0YzYtZjE0Yi0zMmRmLWI1ZDMtOWU1MzdjN2I0ZjhkIiwidGl0bGUiOiJTZXgtYmlhc2VkIGRpc3BlcnNhbCBhbmQgaW5icmVlZGluZyBhdm9pZGFuY2UgaW4gYmlyZHMgYW5kIG1hbW1hbHMiLCJhdXRob3IiOlt7ImZhbWlseSI6IlB1c2V5IiwiZ2l2ZW4iOiJBbm5lIEUiLCJwYXJzZS1uYW1lcyI6ZmFsc2UsImRyb3BwaW5nLXBhcnRpY2xlIjoiIiwibm9uLWRyb3BwaW5nLXBhcnRpY2xlIjoiIn1dLCJjb250YWluZXItdGl0bGUiOiJUcmVuZHMgaW4gRWNvbG9neSAmIEV2b2x1dGlvbiIsImNvbnRhaW5lci10aXRsZS1zaG9ydCI6IlRyZW5kcyBFY29sIEV2b2wiLCJET0kiOiIxMC4xMDE2LzAxNjktNTM0Nyg4Nyk5MDA4MS00IiwiSVNTTiI6IjAxNjktNTM0NyIsIlBNSUQiOiIyMTIyNzg2OSIsIlVSTCI6Imh0dHBzOi8vd3d3LmNlbGwuY29tL3RyZW5kcy9lY29sb2d5LWV2b2x1dGlvbi9hYnN0cmFjdC8wMTY5LTUzNDcoODcpOTAwODEtNCIsImlzc3VlZCI6eyJkYXRlLXBhcnRzIjpbWzE5ODcsMTBdXX0sInBhZ2UiOiIyOTUtMjk5IiwibGFuZ3VhZ2UiOiJFbmdsaXNoIiwiaXNzdWUiOiIxMCIsInZvbHVtZSI6IjIifSwiaXNUZW1wb3JhcnkiOmZhbHNlfV19"/>
          <w:id w:val="289792488"/>
          <w:placeholder>
            <w:docPart w:val="DefaultPlaceholder_-1854013440"/>
          </w:placeholder>
        </w:sdtPr>
        <w:sdtContent>
          <w:r w:rsidR="00C62F01" w:rsidRPr="00C62F01">
            <w:rPr>
              <w:color w:val="000000"/>
            </w:rPr>
            <w:t>(Pusey 1987)</w:t>
          </w:r>
        </w:sdtContent>
      </w:sdt>
      <w:r>
        <w:t>. This was also shown during tracking of translocated individuals in the 1970s, where females typically dispersed &lt;</w:t>
      </w:r>
      <w:r w:rsidR="00F84C6C">
        <w:t xml:space="preserve"> </w:t>
      </w:r>
      <w:r>
        <w:t>30 km, but males displayed more varied dispersal including some long-distance movements (</w:t>
      </w:r>
      <w:proofErr w:type="spellStart"/>
      <w:r>
        <w:t>Mayze</w:t>
      </w:r>
      <w:proofErr w:type="spellEnd"/>
      <w:r>
        <w:t xml:space="preserve"> and Moore 1990).</w:t>
      </w:r>
    </w:p>
    <w:p w14:paraId="3D356C1C" w14:textId="2C7412DB" w:rsidR="00531855" w:rsidRDefault="00531855" w:rsidP="00531855">
      <w:r>
        <w:t xml:space="preserve">When we examined the Mainland and </w:t>
      </w:r>
      <w:r w:rsidR="009D6A97">
        <w:t>Wilsons</w:t>
      </w:r>
      <w:r>
        <w:t xml:space="preserve"> </w:t>
      </w:r>
      <w:r w:rsidR="00EE0EA1">
        <w:t>Promontory</w:t>
      </w:r>
      <w:r w:rsidR="00EE0EA1" w:rsidDel="00EE0EA1">
        <w:t xml:space="preserve"> </w:t>
      </w:r>
      <w:r>
        <w:t xml:space="preserve">samples separately, we found that the neighbourhood size at </w:t>
      </w:r>
      <w:r w:rsidR="009D6A97">
        <w:t>Wilson</w:t>
      </w:r>
      <w:r>
        <w:t xml:space="preserve">s </w:t>
      </w:r>
      <w:r w:rsidR="00EE0EA1">
        <w:t>Promontory</w:t>
      </w:r>
      <w:r w:rsidR="00EE0EA1" w:rsidDel="00EE0EA1">
        <w:t xml:space="preserve"> </w:t>
      </w:r>
      <w:r>
        <w:t xml:space="preserve">was significantly smaller than the </w:t>
      </w:r>
      <w:r w:rsidR="00827C33">
        <w:t>other subpopulations</w:t>
      </w:r>
      <w:r>
        <w:t>, at just 8</w:t>
      </w:r>
      <w:r w:rsidR="008D12F5">
        <w:t> </w:t>
      </w:r>
      <w:r>
        <w:t xml:space="preserve">km. This </w:t>
      </w:r>
      <w:r w:rsidR="00043126">
        <w:t>was</w:t>
      </w:r>
      <w:r>
        <w:t xml:space="preserve"> also reflected in the relatedness analysis, as </w:t>
      </w:r>
      <w:proofErr w:type="gramStart"/>
      <w:r>
        <w:t>a large number of</w:t>
      </w:r>
      <w:proofErr w:type="gramEnd"/>
      <w:r>
        <w:t xml:space="preserve"> second-degree relatives were detected within </w:t>
      </w:r>
      <w:r w:rsidR="00492FE5">
        <w:t>this location</w:t>
      </w:r>
      <w:r>
        <w:t xml:space="preserve">. This might reflect restricted movement </w:t>
      </w:r>
      <w:r w:rsidR="00F84C6C">
        <w:t>opportunities within</w:t>
      </w:r>
      <w:r w:rsidR="003E513F">
        <w:t xml:space="preserve"> Wilsons Prom</w:t>
      </w:r>
      <w:r w:rsidR="008D12F5">
        <w:t>ontory</w:t>
      </w:r>
      <w:r w:rsidR="00827C33">
        <w:t>, which has a geographically diverse landscape</w:t>
      </w:r>
      <w:r>
        <w:t xml:space="preserve">. </w:t>
      </w:r>
      <w:r w:rsidR="00A4761E">
        <w:t>Alternatively,</w:t>
      </w:r>
      <w:r>
        <w:t xml:space="preserve"> it may reflect a preference for shorter dispersal </w:t>
      </w:r>
      <w:r w:rsidR="00A4761E">
        <w:t xml:space="preserve">distances </w:t>
      </w:r>
      <w:r>
        <w:t xml:space="preserve">when habitat is </w:t>
      </w:r>
      <w:r w:rsidR="00827C33">
        <w:t>relatively continuous</w:t>
      </w:r>
      <w:r>
        <w:t xml:space="preserve">. </w:t>
      </w:r>
      <w:r w:rsidR="009D6A97">
        <w:t>Wilsons</w:t>
      </w:r>
      <w:r>
        <w:t xml:space="preserve"> Promontory is a large national park, in contrast to </w:t>
      </w:r>
      <w:r>
        <w:lastRenderedPageBreak/>
        <w:t>the other mainland sites, which have a significant amount of agricultural and urban development</w:t>
      </w:r>
      <w:r w:rsidR="003E513F">
        <w:t xml:space="preserve"> fragmenting</w:t>
      </w:r>
      <w:r w:rsidR="00827C33">
        <w:t xml:space="preserve"> suitable </w:t>
      </w:r>
      <w:r w:rsidR="00627454">
        <w:t>Hog deer</w:t>
      </w:r>
      <w:r>
        <w:t xml:space="preserve"> habitat. Finally, it may reflect a difference in age structure of </w:t>
      </w:r>
      <w:r w:rsidR="00827C33">
        <w:t xml:space="preserve">samples from </w:t>
      </w:r>
      <w:r w:rsidR="009D6A97">
        <w:t>Wilsons</w:t>
      </w:r>
      <w:r w:rsidR="00827C33">
        <w:t xml:space="preserve"> </w:t>
      </w:r>
      <w:r w:rsidR="00EE0EA1">
        <w:t>Promontory</w:t>
      </w:r>
      <w:r w:rsidR="00827C33">
        <w:t xml:space="preserve"> compared to </w:t>
      </w:r>
      <w:r w:rsidR="008D12F5">
        <w:t xml:space="preserve">that at </w:t>
      </w:r>
      <w:r w:rsidR="00827C33">
        <w:t>other locations</w:t>
      </w:r>
      <w:r w:rsidR="0062466F">
        <w:t xml:space="preserve">. </w:t>
      </w:r>
      <w:r>
        <w:t xml:space="preserve">Unlike other regions where hunting is strictly </w:t>
      </w:r>
      <w:r w:rsidR="00827C33">
        <w:t xml:space="preserve">regulated </w:t>
      </w:r>
      <w:r>
        <w:t xml:space="preserve">to maintain the </w:t>
      </w:r>
      <w:r w:rsidR="00627454">
        <w:t>Hog deer</w:t>
      </w:r>
      <w:r>
        <w:t xml:space="preserve"> population, efforts are underway at </w:t>
      </w:r>
      <w:r w:rsidR="009D6A97">
        <w:t>Wilson</w:t>
      </w:r>
      <w:r>
        <w:t xml:space="preserve">s </w:t>
      </w:r>
      <w:r w:rsidR="00EE0EA1">
        <w:t>Promontory</w:t>
      </w:r>
      <w:r w:rsidR="00EE0EA1" w:rsidDel="00EE0EA1">
        <w:t xml:space="preserve"> </w:t>
      </w:r>
      <w:r>
        <w:t xml:space="preserve">to eradicate deer from the peninsula. </w:t>
      </w:r>
      <w:r w:rsidR="008D12F5">
        <w:t>Therefore</w:t>
      </w:r>
      <w:r>
        <w:t xml:space="preserve">, we may expect more juvenile deer, </w:t>
      </w:r>
      <w:r w:rsidR="00F84C6C">
        <w:t>which</w:t>
      </w:r>
      <w:r>
        <w:t xml:space="preserve"> have not yet dispersed from their nat</w:t>
      </w:r>
      <w:r w:rsidR="003E513F">
        <w:t>al</w:t>
      </w:r>
      <w:r>
        <w:t xml:space="preserve"> range, in the sample-set from this region</w:t>
      </w:r>
      <w:r w:rsidR="0062466F">
        <w:t xml:space="preserve">. </w:t>
      </w:r>
      <w:r>
        <w:t xml:space="preserve">All dispersal analyses need to be interpreted with some caution due to the known inaccuracies of the location data and the limitations of using straight-line distances when dealing with </w:t>
      </w:r>
      <w:r w:rsidR="00A4761E">
        <w:t>discontinuous habitat</w:t>
      </w:r>
      <w:r>
        <w:t xml:space="preserve">, which may </w:t>
      </w:r>
      <w:r w:rsidR="00F84C6C">
        <w:t>include habitat with varying permeability to dispersing animals</w:t>
      </w:r>
      <w:r>
        <w:t>.</w:t>
      </w:r>
      <w:r w:rsidR="003E513F">
        <w:t xml:space="preserve"> Human mediated translocations of individuals may also affect conclusions about natural dispersal distances of Hog deer in these areas.</w:t>
      </w:r>
    </w:p>
    <w:p w14:paraId="0A167F63" w14:textId="03F4CD34" w:rsidR="00531855" w:rsidRDefault="00531855" w:rsidP="00531855">
      <w:pPr>
        <w:rPr>
          <w:bCs/>
          <w:i/>
          <w:iCs/>
        </w:rPr>
      </w:pPr>
      <w:r w:rsidRPr="009D649D">
        <w:rPr>
          <w:bCs/>
          <w:i/>
          <w:iCs/>
        </w:rPr>
        <w:t xml:space="preserve">Genetic </w:t>
      </w:r>
      <w:r w:rsidR="008D12F5">
        <w:rPr>
          <w:bCs/>
          <w:i/>
          <w:iCs/>
        </w:rPr>
        <w:t>d</w:t>
      </w:r>
      <w:r w:rsidRPr="009D649D">
        <w:rPr>
          <w:bCs/>
          <w:i/>
          <w:iCs/>
        </w:rPr>
        <w:t xml:space="preserve">iversity and </w:t>
      </w:r>
      <w:r w:rsidR="008D12F5">
        <w:rPr>
          <w:bCs/>
          <w:i/>
          <w:iCs/>
        </w:rPr>
        <w:t>e</w:t>
      </w:r>
      <w:r w:rsidRPr="009D649D">
        <w:rPr>
          <w:bCs/>
          <w:i/>
          <w:iCs/>
        </w:rPr>
        <w:t xml:space="preserve">ffective </w:t>
      </w:r>
      <w:r w:rsidR="008D12F5">
        <w:rPr>
          <w:bCs/>
          <w:i/>
          <w:iCs/>
        </w:rPr>
        <w:t>p</w:t>
      </w:r>
      <w:r w:rsidRPr="009D649D">
        <w:rPr>
          <w:bCs/>
          <w:i/>
          <w:iCs/>
        </w:rPr>
        <w:t xml:space="preserve">opulation </w:t>
      </w:r>
      <w:r w:rsidR="008D12F5">
        <w:rPr>
          <w:bCs/>
          <w:i/>
          <w:iCs/>
        </w:rPr>
        <w:t>s</w:t>
      </w:r>
      <w:r w:rsidRPr="009D649D">
        <w:rPr>
          <w:bCs/>
          <w:i/>
          <w:iCs/>
        </w:rPr>
        <w:t>ize</w:t>
      </w:r>
    </w:p>
    <w:p w14:paraId="1C21BDFA" w14:textId="617107C6" w:rsidR="00531855" w:rsidRDefault="00531855" w:rsidP="00531855">
      <w:pPr>
        <w:rPr>
          <w:bCs/>
        </w:rPr>
      </w:pPr>
      <w:r>
        <w:t>SNP heterozygosity measures were moderate (0.32</w:t>
      </w:r>
      <w:r w:rsidRPr="005A40B6">
        <w:t>–</w:t>
      </w:r>
      <w:r>
        <w:t xml:space="preserve">0.37). However, previous microsatellite genotyping found much lower diversity (relative to microsatellite-based estimates of other species) across the Victorian </w:t>
      </w:r>
      <w:r w:rsidR="00627454">
        <w:t>Hog deer</w:t>
      </w:r>
      <w:r>
        <w:t xml:space="preserve"> population (Ramsey </w:t>
      </w:r>
      <w:r w:rsidRPr="00CF6F27">
        <w:t>et al</w:t>
      </w:r>
      <w:r w:rsidRPr="008D12F5">
        <w:t>.</w:t>
      </w:r>
      <w:r>
        <w:t xml:space="preserve"> 2019). This difference is likely due to the known upward bias of SNP heterozygosity estimates </w:t>
      </w:r>
      <w:sdt>
        <w:sdtPr>
          <w:tag w:val="MENDELEY_CITATION_v3_eyJjaXRhdGlvbklEIjoiTUVOREVMRVlfQ0lUQVRJT05fZTE5ZTc1Y2EtZjMwNi00NDQ0LTg0ZjktYjYwOTAwMjMwYmNhIiwicHJvcGVydGllcyI6eyJub3RlSW5kZXgiOjB9LCJpc0VkaXRlZCI6ZmFsc2UsIm1hbnVhbE92ZXJyaWRlIjp7ImlzTWFudWFsbHlPdmVycmlkZGVuIjpmYWxzZSwiY2l0ZXByb2NUZXh0IjoiKFNjaG1pZHQgPGk+ZXQgYWwuPC9pPiAyMDIxKSIsIm1hbnVhbE92ZXJyaWRlVGV4dCI6IiJ9LCJjaXRhdGlvbkl0ZW1zIjpbeyJpZCI6IjQwYWE5MTA4LTVlNjUtM2FjNi1hNTUyLWFhZDY4YWYzYzY5OCIsIml0ZW1EYXRhIjp7InR5cGUiOiJhcnRpY2xlLWpvdXJuYWwiLCJpZCI6IjQwYWE5MTA4LTVlNjUtM2FjNi1hNTUyLWFhZDY4YWYzYzY5OCIsInRpdGxlIjoiVW5iaWFzZWQgcG9wdWxhdGlvbiBoZXRlcm96eWdvc2l0eSBlc3RpbWF0ZXMgZnJvbSBnZW5vbWUtd2lkZSBzZXF1ZW5jZSBkYXRhIiwiYXV0aG9yIjpbeyJmYW1pbHkiOiJTY2htaWR0IiwiZ2l2ZW4iOiJUaG9tYXMgTCIsInBhcnNlLW5hbWVzIjpmYWxzZSwiZHJvcHBpbmctcGFydGljbGUiOiIiLCJub24tZHJvcHBpbmctcGFydGljbGUiOiIifSx7ImZhbWlseSI6Ikphc3BlciIsImdpdmVuIjoiTW9zaGUtRWxpamFoIiwicGFyc2UtbmFtZXMiOmZhbHNlLCJkcm9wcGluZy1wYXJ0aWNsZSI6IiIsIm5vbi1kcm9wcGluZy1wYXJ0aWNsZSI6IiJ9LHsiZmFtaWx5IjoiV2Vla3MiLCJnaXZlbiI6IkFuZHJldyBSIiwicGFyc2UtbmFtZXMiOmZhbHNlLCJkcm9wcGluZy1wYXJ0aWNsZSI6IiIsIm5vbi1kcm9wcGluZy1wYXJ0aWNsZSI6IiJ9LHsiZmFtaWx5IjoiSG9mZm1hbm4iLCJnaXZlbiI6IkFyeSBBIiwicGFyc2UtbmFtZXMiOmZhbHNlLCJkcm9wcGluZy1wYXJ0aWNsZSI6IiIsIm5vbi1kcm9wcGluZy1wYXJ0aWNsZSI6IiJ9XSwiY29udGFpbmVyLXRpdGxlIjoiTWV0aG9kcyBpbiBFY29sb2d5IGFuZCBFdm9sdXRpb24iLCJjb250YWluZXItdGl0bGUtc2hvcnQiOiJNZXRob2RzIEVjb2wgRXZvbCIsIkRPSSI6IjEwLjExMTEvMjA0MS0yMTBYLjEzNjU5IiwiSVNTTiI6IjIwNDEtMjEwWCIsIlVSTCI6Imh0dHBzOi8vb25saW5lbGlicmFyeS53aWxleS5jb20vZG9pL2Ficy8xMC4xMTExLzIwNDEtMjEwWC4xMzY1OSIsImlzc3VlZCI6eyJkYXRlLXBhcnRzIjpbWzIwMjFdXX0sInBhZ2UiOiIxODg4LTE4OTgiLCJsYW5ndWFnZSI6ImVuIiwiYWJzdHJhY3QiOiJIZXRlcm96eWdvc2l0eSBpcyBhIG1ldHJpYyBvZiBnZW5ldGljIHZhcmlhYmlsaXR5IGZyZXF1ZW50bHkgdXNlZCB0byBpbmZvcm0gdGhlIG1hbmFnZW1lbnQgb2YgdGhyZWF0ZW5lZCB0YXhhLiBFc3RpbWF0aW5nIG9ic2VydmVkIGFuZCBleHBlY3RlZCBoZXRlcm96eWdvc2l0aWVzIGZyb20gZ2Vub21lLXdpZGUgc2VxdWVuY2UgZGF0YSBoYXMgYmVjb21lIGluY3JlYXNpbmdseSBjb21tb24sIGFuZCB0aGVzZSBlc3RpbWF0ZXMgYXJlIG9mdGVuIGRlcml2ZWQgZGlyZWN0bHkgZnJvbSBnZW5vdHlwZXMgYXQgc2luZ2xlIG51Y2xlb3RpZGUgcG9seW1vcnBoaXNtIChTTlApIG1hcmtlcnMuIFdoaWxlIG1hbnkgU05QIG1hcmtlcnMgY2FuIHByb3ZpZGUgcHJlY2lzZSBlc3RpbWF0ZXMgb2YgZ2VuZXRpYyBwcm9jZXNzZXMsIHRoZSByZXN1bHRzIG9mIOKAmGRvd25zdHJlYW3igJkgYW5hbHlzaXMgd2l0aCB0aGVzZSBtYXJrZXJzIG1heSBkZXBlbmQgaGVhdmlseSBvbiDigJh1cHN0cmVhbeKAmSBmaWx0ZXJpbmcgZGVjaXNpb25zLiBIZXJlIHdlIGV4cGxvcmUgdGhlIGRvd25zdHJlYW0gY29uc2VxdWVuY2VzIG9mIHNhbXBsZSBzaXplLCByYXJlIGFsbGVsZSBmaWx0ZXJpbmcsIG1pc3NpbmcgZGF0YSB0aHJlc2hvbGRzIGFuZCBrbm93biBwb3B1bGF0aW9uIHN0cnVjdHVyZSBvbiBlc3RpbWF0ZXMgb2Ygb2JzZXJ2ZWQgYW5kIGV4cGVjdGVkIGhldGVyb3p5Z29zaXR5IHVzaW5nIHR3byByZWR1Y2VkLXJlcHJlc2VudGF0aW9uIHNlcXVlbmNpbmcgZGF0YXNldHMsIG9uZSBmcm9tIHRoZSBtb3NxdWl0byBBZWRlcyBhZWd5cHRpIChkZFJBRHNlcSkgYW5kIHRoZSBvdGhlciBmcm9tIGEgdGhyZWF0ZW5lZCBncmFzc2hvcHBlciwgS2V5YWNyaXMgc2N1cnJhIChEQXJUc2VxKS4gV2Ugc2hvdyB0aGF0IGVzdGltYXRlcyBiYXNlZCBvbiBwb2x5bW9ycGhpYyBtYXJrZXJzIG9ubHkgKGkuZS4gU05QIGhldGVyb3p5Z29zaXR5KSBhcmUgYWx3YXlzIGJpYXNlZCBieSBnbG9iYWwgc2FtcGxlIHNpemUgKE4pLCB3aXRoIHNtYWxsZXIgTiBwcm9kdWNpbmcgbGFyZ2VyIGVzdGltYXRlcy4gQnkgY29udHJhc3QsIHJlc3VsdHMgYXJlIHVuYmlhc2VkIGJ5IHNhbXBsZSBzaXplIHdoZW4gY2FsY3VsYXRpb25zIGNvbnNpZGVyIG1vbm9tb3JwaGljIGFzIHdlbGwgYXMgcG9seW1vcnBoaWMgc2VxdWVuY2UgaW5mb3JtYXRpb24gKGkuZS4gZ2Vub21lLXdpZGUgb3IgYXV0b3NvbWFsIGhldGVyb3p5Z29zaXR5KS4gU05QIGhldGVyb3p5Z29zaXR5IGlzIGFsc28gYmlhc2VkIHdoZW4gZGlmZmVyZW50aWF0ZWQgcG9wdWxhdGlvbnMgYXJlIGFuYWx5c2VkIHRvZ2V0aGVyIHdoaWxlIGF1dG9zb21hbCBoZXRlcm96eWdvc2l0eSByZW1haW5zIHVuYmlhc2VkLiBXZSBhbHNvIHNob3cgdGhhdCB3aGVuIG51Y2xlb3RpZGUgc2l0ZXMgd2l0aCBtaXNzaW5nIGdlbm90eXBlcyBhcmUgaW5jbHVkZWQsIG9ic2VydmVkIGFuZCBleHBlY3RlZCBoZXRlcm96eWdvc2l0eSBlc3RpbWF0ZXMgZGl2ZXJnZSBpbiBwcm9wb3J0aW9uIHRvIHRoZSBhbW91bnQgb2YgbWlzc2luZyBkYXRhIHBlcm1pdHRlZCBhdCBlYWNoIHNpdGUuIFdlIG1ha2UgdGhyZWUgcmVjb21tZW5kYXRpb25zIGZvciBlc3RpbWF0aW5nIGdlbm9tZS13aWRlIGhldGVyb3p5Z29zaXR5OiAoYSkgYXV0b3NvbWFsIGhldGVyb3p5Z29zaXR5IHNob3VsZCBiZSByZXBvcnRlZCBpbnN0ZWFkIG9mIChvciBpbiBhZGRpdGlvbiB0bykgU05QIGhldGVyb3p5Z29zaXR5OyAoYikgc2l0ZXMgd2l0aCBhbnkgbWlzc2luZyBkYXRhIHNob3VsZCBiZSBvbWl0dGVkIGFuZCAoYykgcG9wdWxhdGlvbnMgc2hvdWxkIGJlIGFuYWx5c2VkIGluIGluZGVwZW5kZW50IHJ1bnMuIFRoaXMgc2hvdWxkIGZhY2lsaXRhdGUgY29tcGFyaXNvbnMgd2l0aGluIGFuZCBhY3Jvc3Mgc3R1ZGllcyBhbmQgYmV0d2VlbiBvYnNlcnZlZCBhbmQgZXhwZWN0ZWQgbWVhc3VyZXMgb2YgaGV0ZXJvenlnb3NpdHkuIiwiaXNzdWUiOiIxMCIsInZvbHVtZSI6IjEyIn0sImlzVGVtcG9yYXJ5IjpmYWxzZX1dfQ=="/>
          <w:id w:val="-1749793606"/>
          <w:placeholder>
            <w:docPart w:val="DefaultPlaceholder_-1854013440"/>
          </w:placeholder>
        </w:sdtPr>
        <w:sdtContent>
          <w:r w:rsidR="00C62F01">
            <w:t xml:space="preserve">(Schmidt </w:t>
          </w:r>
          <w:r w:rsidR="00C97D95" w:rsidRPr="00C97D95">
            <w:rPr>
              <w:iCs/>
            </w:rPr>
            <w:t>et al.</w:t>
          </w:r>
          <w:r w:rsidR="00C62F01">
            <w:t xml:space="preserve"> 2021)</w:t>
          </w:r>
        </w:sdtContent>
      </w:sdt>
      <w:r>
        <w:t xml:space="preserve">. To overcome this, we used newly developed functions of </w:t>
      </w:r>
      <w:proofErr w:type="spellStart"/>
      <w:r w:rsidRPr="00DC71C5">
        <w:rPr>
          <w:i/>
          <w:iCs/>
        </w:rPr>
        <w:t>dartR</w:t>
      </w:r>
      <w:proofErr w:type="spellEnd"/>
      <w:r w:rsidRPr="00DC71C5">
        <w:rPr>
          <w:i/>
          <w:iCs/>
        </w:rPr>
        <w:t xml:space="preserve"> </w:t>
      </w:r>
      <w:r>
        <w:t>to estimate autosomal heterozygosity, which, as expected, was substantially lower than SNP heterozygosity (</w:t>
      </w:r>
      <w:r>
        <w:rPr>
          <w:bCs/>
        </w:rPr>
        <w:t>0.0001</w:t>
      </w:r>
      <w:r w:rsidRPr="005A40B6">
        <w:t>–</w:t>
      </w:r>
      <w:r>
        <w:rPr>
          <w:bCs/>
        </w:rPr>
        <w:t xml:space="preserve">0.00012). </w:t>
      </w:r>
    </w:p>
    <w:p w14:paraId="5581DE76" w14:textId="4697F381" w:rsidR="00531855" w:rsidRPr="004D0A96" w:rsidRDefault="00531855" w:rsidP="00531855">
      <w:pPr>
        <w:rPr>
          <w:bCs/>
        </w:rPr>
      </w:pPr>
      <w:r w:rsidRPr="007017F9">
        <w:rPr>
          <w:bCs/>
        </w:rPr>
        <w:t>A benefit of the autosomal heterozygosity method is the ability to compare across studies and species</w:t>
      </w:r>
      <w:r>
        <w:rPr>
          <w:bCs/>
        </w:rPr>
        <w:t xml:space="preserve">. However, SNP heterozygosity has been the most </w:t>
      </w:r>
      <w:r w:rsidRPr="005A40B6">
        <w:rPr>
          <w:bCs/>
        </w:rPr>
        <w:t xml:space="preserve">common diversity statistic presented in population genetics studies for </w:t>
      </w:r>
      <w:r>
        <w:rPr>
          <w:bCs/>
        </w:rPr>
        <w:t>nearly a decade</w:t>
      </w:r>
      <w:r w:rsidRPr="005A40B6">
        <w:rPr>
          <w:bCs/>
        </w:rPr>
        <w:t>, and autosomal heterozygo</w:t>
      </w:r>
      <w:r>
        <w:rPr>
          <w:bCs/>
        </w:rPr>
        <w:t xml:space="preserve">sity has, </w:t>
      </w:r>
      <w:proofErr w:type="gramStart"/>
      <w:r>
        <w:rPr>
          <w:bCs/>
        </w:rPr>
        <w:t>as yet</w:t>
      </w:r>
      <w:proofErr w:type="gramEnd"/>
      <w:r w:rsidR="00F84C6C">
        <w:rPr>
          <w:bCs/>
        </w:rPr>
        <w:t xml:space="preserve"> </w:t>
      </w:r>
      <w:r>
        <w:rPr>
          <w:bCs/>
        </w:rPr>
        <w:t xml:space="preserve">rarely been reported. </w:t>
      </w:r>
      <w:r w:rsidR="008D12F5">
        <w:rPr>
          <w:bCs/>
        </w:rPr>
        <w:t>Consequently</w:t>
      </w:r>
      <w:r>
        <w:rPr>
          <w:bCs/>
        </w:rPr>
        <w:t xml:space="preserve">, comparisons with other taxa with known conservation status are limited. Regardless, from a limited number of comparisons, our results from </w:t>
      </w:r>
      <w:r w:rsidR="00627454">
        <w:rPr>
          <w:bCs/>
        </w:rPr>
        <w:t>Hog deer</w:t>
      </w:r>
      <w:r>
        <w:rPr>
          <w:bCs/>
        </w:rPr>
        <w:t xml:space="preserve"> are around an order of magnitude lower than that reported for other species. For example, </w:t>
      </w:r>
      <w:r w:rsidRPr="007637EE">
        <w:rPr>
          <w:bCs/>
        </w:rPr>
        <w:t>a threatened grasshopper species (</w:t>
      </w:r>
      <w:proofErr w:type="spellStart"/>
      <w:r w:rsidRPr="007637EE">
        <w:rPr>
          <w:i/>
          <w:iCs/>
        </w:rPr>
        <w:t>Keyacris</w:t>
      </w:r>
      <w:proofErr w:type="spellEnd"/>
      <w:r w:rsidRPr="007637EE">
        <w:rPr>
          <w:i/>
          <w:iCs/>
        </w:rPr>
        <w:t xml:space="preserve"> </w:t>
      </w:r>
      <w:proofErr w:type="spellStart"/>
      <w:r w:rsidRPr="007637EE">
        <w:rPr>
          <w:i/>
          <w:iCs/>
        </w:rPr>
        <w:t>scurra</w:t>
      </w:r>
      <w:proofErr w:type="spellEnd"/>
      <w:r w:rsidRPr="007637EE">
        <w:rPr>
          <w:bCs/>
        </w:rPr>
        <w:t xml:space="preserve">) was shown to have </w:t>
      </w:r>
      <w:proofErr w:type="spellStart"/>
      <w:r w:rsidRPr="007637EE">
        <w:rPr>
          <w:bCs/>
        </w:rPr>
        <w:t>aHo</w:t>
      </w:r>
      <w:proofErr w:type="spellEnd"/>
      <w:r w:rsidRPr="007637EE">
        <w:rPr>
          <w:bCs/>
        </w:rPr>
        <w:t xml:space="preserve"> values of </w:t>
      </w:r>
      <w:r w:rsidRPr="007637EE">
        <w:t>0.00179</w:t>
      </w:r>
      <w:r w:rsidRPr="00E427E1">
        <w:t xml:space="preserve">–0.00355 </w:t>
      </w:r>
      <w:sdt>
        <w:sdtPr>
          <w:tag w:val="MENDELEY_CITATION_v3_eyJjaXRhdGlvbklEIjoiTUVOREVMRVlfQ0lUQVRJT05fZmM0MjgxZmEtMzcwZi00YjMyLWFlNzQtNTVhZjc5NmVhZWEwIiwicHJvcGVydGllcyI6eyJub3RlSW5kZXgiOjB9LCJpc0VkaXRlZCI6ZmFsc2UsIm1hbnVhbE92ZXJyaWRlIjp7ImlzTWFudWFsbHlPdmVycmlkZGVuIjpmYWxzZSwiY2l0ZXByb2NUZXh0IjoiKFNjaG1pZHQgPGk+ZXQgYWwuPC9pPiAyMDIxKSIsIm1hbnVhbE92ZXJyaWRlVGV4dCI6IiJ9LCJjaXRhdGlvbkl0ZW1zIjpbeyJpZCI6IjQwYWE5MTA4LTVlNjUtM2FjNi1hNTUyLWFhZDY4YWYzYzY5OCIsIml0ZW1EYXRhIjp7InR5cGUiOiJhcnRpY2xlLWpvdXJuYWwiLCJpZCI6IjQwYWE5MTA4LTVlNjUtM2FjNi1hNTUyLWFhZDY4YWYzYzY5OCIsInRpdGxlIjoiVW5iaWFzZWQgcG9wdWxhdGlvbiBoZXRlcm96eWdvc2l0eSBlc3RpbWF0ZXMgZnJvbSBnZW5vbWUtd2lkZSBzZXF1ZW5jZSBkYXRhIiwiYXV0aG9yIjpbeyJmYW1pbHkiOiJTY2htaWR0IiwiZ2l2ZW4iOiJUaG9tYXMgTCIsInBhcnNlLW5hbWVzIjpmYWxzZSwiZHJvcHBpbmctcGFydGljbGUiOiIiLCJub24tZHJvcHBpbmctcGFydGljbGUiOiIifSx7ImZhbWlseSI6Ikphc3BlciIsImdpdmVuIjoiTW9zaGUtRWxpamFoIiwicGFyc2UtbmFtZXMiOmZhbHNlLCJkcm9wcGluZy1wYXJ0aWNsZSI6IiIsIm5vbi1kcm9wcGluZy1wYXJ0aWNsZSI6IiJ9LHsiZmFtaWx5IjoiV2Vla3MiLCJnaXZlbiI6IkFuZHJldyBSIiwicGFyc2UtbmFtZXMiOmZhbHNlLCJkcm9wcGluZy1wYXJ0aWNsZSI6IiIsIm5vbi1kcm9wcGluZy1wYXJ0aWNsZSI6IiJ9LHsiZmFtaWx5IjoiSG9mZm1hbm4iLCJnaXZlbiI6IkFyeSBBIiwicGFyc2UtbmFtZXMiOmZhbHNlLCJkcm9wcGluZy1wYXJ0aWNsZSI6IiIsIm5vbi1kcm9wcGluZy1wYXJ0aWNsZSI6IiJ9XSwiY29udGFpbmVyLXRpdGxlIjoiTWV0aG9kcyBpbiBFY29sb2d5IGFuZCBFdm9sdXRpb24iLCJjb250YWluZXItdGl0bGUtc2hvcnQiOiJNZXRob2RzIEVjb2wgRXZvbCIsIkRPSSI6IjEwLjExMTEvMjA0MS0yMTBYLjEzNjU5IiwiSVNTTiI6IjIwNDEtMjEwWCIsIlVSTCI6Imh0dHBzOi8vb25saW5lbGlicmFyeS53aWxleS5jb20vZG9pL2Ficy8xMC4xMTExLzIwNDEtMjEwWC4xMzY1OSIsImlzc3VlZCI6eyJkYXRlLXBhcnRzIjpbWzIwMjFdXX0sInBhZ2UiOiIxODg4LTE4OTgiLCJsYW5ndWFnZSI6ImVuIiwiYWJzdHJhY3QiOiJIZXRlcm96eWdvc2l0eSBpcyBhIG1ldHJpYyBvZiBnZW5ldGljIHZhcmlhYmlsaXR5IGZyZXF1ZW50bHkgdXNlZCB0byBpbmZvcm0gdGhlIG1hbmFnZW1lbnQgb2YgdGhyZWF0ZW5lZCB0YXhhLiBFc3RpbWF0aW5nIG9ic2VydmVkIGFuZCBleHBlY3RlZCBoZXRlcm96eWdvc2l0aWVzIGZyb20gZ2Vub21lLXdpZGUgc2VxdWVuY2UgZGF0YSBoYXMgYmVjb21lIGluY3JlYXNpbmdseSBjb21tb24sIGFuZCB0aGVzZSBlc3RpbWF0ZXMgYXJlIG9mdGVuIGRlcml2ZWQgZGlyZWN0bHkgZnJvbSBnZW5vdHlwZXMgYXQgc2luZ2xlIG51Y2xlb3RpZGUgcG9seW1vcnBoaXNtIChTTlApIG1hcmtlcnMuIFdoaWxlIG1hbnkgU05QIG1hcmtlcnMgY2FuIHByb3ZpZGUgcHJlY2lzZSBlc3RpbWF0ZXMgb2YgZ2VuZXRpYyBwcm9jZXNzZXMsIHRoZSByZXN1bHRzIG9mIOKAmGRvd25zdHJlYW3igJkgYW5hbHlzaXMgd2l0aCB0aGVzZSBtYXJrZXJzIG1heSBkZXBlbmQgaGVhdmlseSBvbiDigJh1cHN0cmVhbeKAmSBmaWx0ZXJpbmcgZGVjaXNpb25zLiBIZXJlIHdlIGV4cGxvcmUgdGhlIGRvd25zdHJlYW0gY29uc2VxdWVuY2VzIG9mIHNhbXBsZSBzaXplLCByYXJlIGFsbGVsZSBmaWx0ZXJpbmcsIG1pc3NpbmcgZGF0YSB0aHJlc2hvbGRzIGFuZCBrbm93biBwb3B1bGF0aW9uIHN0cnVjdHVyZSBvbiBlc3RpbWF0ZXMgb2Ygb2JzZXJ2ZWQgYW5kIGV4cGVjdGVkIGhldGVyb3p5Z29zaXR5IHVzaW5nIHR3byByZWR1Y2VkLXJlcHJlc2VudGF0aW9uIHNlcXVlbmNpbmcgZGF0YXNldHMsIG9uZSBmcm9tIHRoZSBtb3NxdWl0byBBZWRlcyBhZWd5cHRpIChkZFJBRHNlcSkgYW5kIHRoZSBvdGhlciBmcm9tIGEgdGhyZWF0ZW5lZCBncmFzc2hvcHBlciwgS2V5YWNyaXMgc2N1cnJhIChEQXJUc2VxKS4gV2Ugc2hvdyB0aGF0IGVzdGltYXRlcyBiYXNlZCBvbiBwb2x5bW9ycGhpYyBtYXJrZXJzIG9ubHkgKGkuZS4gU05QIGhldGVyb3p5Z29zaXR5KSBhcmUgYWx3YXlzIGJpYXNlZCBieSBnbG9iYWwgc2FtcGxlIHNpemUgKE4pLCB3aXRoIHNtYWxsZXIgTiBwcm9kdWNpbmcgbGFyZ2VyIGVzdGltYXRlcy4gQnkgY29udHJhc3QsIHJlc3VsdHMgYXJlIHVuYmlhc2VkIGJ5IHNhbXBsZSBzaXplIHdoZW4gY2FsY3VsYXRpb25zIGNvbnNpZGVyIG1vbm9tb3JwaGljIGFzIHdlbGwgYXMgcG9seW1vcnBoaWMgc2VxdWVuY2UgaW5mb3JtYXRpb24gKGkuZS4gZ2Vub21lLXdpZGUgb3IgYXV0b3NvbWFsIGhldGVyb3p5Z29zaXR5KS4gU05QIGhldGVyb3p5Z29zaXR5IGlzIGFsc28gYmlhc2VkIHdoZW4gZGlmZmVyZW50aWF0ZWQgcG9wdWxhdGlvbnMgYXJlIGFuYWx5c2VkIHRvZ2V0aGVyIHdoaWxlIGF1dG9zb21hbCBoZXRlcm96eWdvc2l0eSByZW1haW5zIHVuYmlhc2VkLiBXZSBhbHNvIHNob3cgdGhhdCB3aGVuIG51Y2xlb3RpZGUgc2l0ZXMgd2l0aCBtaXNzaW5nIGdlbm90eXBlcyBhcmUgaW5jbHVkZWQsIG9ic2VydmVkIGFuZCBleHBlY3RlZCBoZXRlcm96eWdvc2l0eSBlc3RpbWF0ZXMgZGl2ZXJnZSBpbiBwcm9wb3J0aW9uIHRvIHRoZSBhbW91bnQgb2YgbWlzc2luZyBkYXRhIHBlcm1pdHRlZCBhdCBlYWNoIHNpdGUuIFdlIG1ha2UgdGhyZWUgcmVjb21tZW5kYXRpb25zIGZvciBlc3RpbWF0aW5nIGdlbm9tZS13aWRlIGhldGVyb3p5Z29zaXR5OiAoYSkgYXV0b3NvbWFsIGhldGVyb3p5Z29zaXR5IHNob3VsZCBiZSByZXBvcnRlZCBpbnN0ZWFkIG9mIChvciBpbiBhZGRpdGlvbiB0bykgU05QIGhldGVyb3p5Z29zaXR5OyAoYikgc2l0ZXMgd2l0aCBhbnkgbWlzc2luZyBkYXRhIHNob3VsZCBiZSBvbWl0dGVkIGFuZCAoYykgcG9wdWxhdGlvbnMgc2hvdWxkIGJlIGFuYWx5c2VkIGluIGluZGVwZW5kZW50IHJ1bnMuIFRoaXMgc2hvdWxkIGZhY2lsaXRhdGUgY29tcGFyaXNvbnMgd2l0aGluIGFuZCBhY3Jvc3Mgc3R1ZGllcyBhbmQgYmV0d2VlbiBvYnNlcnZlZCBhbmQgZXhwZWN0ZWQgbWVhc3VyZXMgb2YgaGV0ZXJvenlnb3NpdHkuIiwiaXNzdWUiOiIxMCIsInZvbHVtZSI6IjEyIn0sImlzVGVtcG9yYXJ5IjpmYWxzZX1dfQ=="/>
          <w:id w:val="-308093394"/>
          <w:placeholder>
            <w:docPart w:val="DefaultPlaceholder_-1854013440"/>
          </w:placeholder>
        </w:sdtPr>
        <w:sdtContent>
          <w:r w:rsidR="00C62F01">
            <w:t xml:space="preserve">(Schmidt </w:t>
          </w:r>
          <w:r w:rsidR="00C97D95" w:rsidRPr="00C97D95">
            <w:rPr>
              <w:iCs/>
            </w:rPr>
            <w:t>et al.</w:t>
          </w:r>
          <w:r w:rsidR="00C62F01">
            <w:t xml:space="preserve"> 2021)</w:t>
          </w:r>
        </w:sdtContent>
      </w:sdt>
      <w:r w:rsidR="008D12F5">
        <w:t>,</w:t>
      </w:r>
      <w:r w:rsidR="00E83262">
        <w:t xml:space="preserve"> and</w:t>
      </w:r>
      <w:r w:rsidRPr="00E427E1">
        <w:rPr>
          <w:i/>
          <w:iCs/>
        </w:rPr>
        <w:t xml:space="preserve"> </w:t>
      </w:r>
      <w:r w:rsidRPr="00E427E1">
        <w:rPr>
          <w:iCs/>
        </w:rPr>
        <w:t xml:space="preserve">a mean value of 0.00187 was calculated from the genome of stickleback fish </w:t>
      </w:r>
      <w:proofErr w:type="spellStart"/>
      <w:r w:rsidRPr="00E427E1">
        <w:rPr>
          <w:i/>
          <w:iCs/>
        </w:rPr>
        <w:t>Gasterosteus</w:t>
      </w:r>
      <w:proofErr w:type="spellEnd"/>
      <w:r w:rsidRPr="00E427E1">
        <w:rPr>
          <w:i/>
          <w:iCs/>
        </w:rPr>
        <w:t xml:space="preserve"> aculeatus</w:t>
      </w:r>
      <w:r w:rsidR="00D75A72">
        <w:rPr>
          <w:i/>
          <w:iCs/>
        </w:rPr>
        <w:t xml:space="preserve"> </w:t>
      </w:r>
      <w:sdt>
        <w:sdtPr>
          <w:rPr>
            <w:iCs/>
          </w:rPr>
          <w:tag w:val="MENDELEY_CITATION_v3_eyJjaXRhdGlvbklEIjoiTUVOREVMRVlfQ0lUQVRJT05fM2VlNzYyODAtOTA1Yi00NTdlLWFhN2YtNWFhZmFiNzEwNzg2IiwicHJvcGVydGllcyI6eyJub3RlSW5kZXgiOjB9LCJpc0VkaXRlZCI6ZmFsc2UsIm1hbnVhbE92ZXJyaWRlIjp7ImlzTWFudWFsbHlPdmVycmlkZGVuIjpmYWxzZSwiY2l0ZXByb2NUZXh0IjoiKERhdmV5IDxpPmV0IGFsLjwvaT4gMjAxMSkiLCJtYW51YWxPdmVycmlkZVRleHQiOiIifSwiY2l0YXRpb25JdGVtcyI6W3siaWQiOiI4ZTFlYWMzOS0yZDAwLTNkN2ItYTM4ZS03ZTk3MjA3OGIyMDkiLCJpdGVtRGF0YSI6eyJ0eXBlIjoiYXJ0aWNsZS1qb3VybmFsIiwiaWQiOiI4ZTFlYWMzOS0yZDAwLTNkN2ItYTM4ZS03ZTk3MjA3OGIyMDkiLCJ0aXRsZSI6Ikdlbm9tZS13aWRlIGdlbmV0aWMgbWFya2VyIGRpc2NvdmVyeSBhbmQgZ2Vub3R5cGluZyB1c2luZyBuZXh0LWdlbmVyYXRpb24gc2VxdWVuY2luZyIsImF1dGhvciI6W3siZmFtaWx5IjoiRGF2ZXkiLCJnaXZlbiI6IkpvaG4gVyIsInBhcnNlLW5hbWVzIjpmYWxzZSwiZHJvcHBpbmctcGFydGljbGUiOiIiLCJub24tZHJvcHBpbmctcGFydGljbGUiOiIifSx7ImZhbWlseSI6IkhvaGVubG9oZSIsImdpdmVuIjoiUGF1bCBBIiwicGFyc2UtbmFtZXMiOmZhbHNlLCJkcm9wcGluZy1wYXJ0aWNsZSI6IiIsIm5vbi1kcm9wcGluZy1wYXJ0aWNsZSI6IiJ9LHsiZmFtaWx5IjoiRXR0ZXIiLCJnaXZlbiI6IlBhdWwgRCIsInBhcnNlLW5hbWVzIjpmYWxzZSwiZHJvcHBpbmctcGFydGljbGUiOiIiLCJub24tZHJvcHBpbmctcGFydGljbGUiOiIifSx7ImZhbWlseSI6IkJvb25lIiwiZ2l2ZW4iOiJKYXNvbiBRIiwicGFyc2UtbmFtZXMiOmZhbHNlLCJkcm9wcGluZy1wYXJ0aWNsZSI6IiIsIm5vbi1kcm9wcGluZy1wYXJ0aWNsZSI6IiJ9LHsiZmFtaWx5IjoiQ2F0Y2hlbiIsImdpdmVuIjoiSnVsaWFuIE0iLCJwYXJzZS1uYW1lcyI6ZmFsc2UsImRyb3BwaW5nLXBhcnRpY2xlIjoiIiwibm9uLWRyb3BwaW5nLXBhcnRpY2xlIjoiIn0seyJmYW1pbHkiOiJCbGF4dGVyIiwiZ2l2ZW4iOiJNYXJrIEwiLCJwYXJzZS1uYW1lcyI6ZmFsc2UsImRyb3BwaW5nLXBhcnRpY2xlIjoiIiwibm9uLWRyb3BwaW5nLXBhcnRpY2xlIjoiIn1dLCJjb250YWluZXItdGl0bGUiOiJOYXQgUmV2IEdlbmV0IiwiSVNTTiI6IjE0NzEtMDA1NiIsIlVSTCI6Imh0dHA6Ly9keC5kb2kub3JnLzEwLjEwMzgvbnJnMzAxMiIsImlzc3VlZCI6eyJkYXRlLXBhcnRzIjpbWzIwMTFdXX0sInBhZ2UiOiI0OTktNTEwIiwiaXNzdWUiOiI3Iiwidm9sdW1lIjoiMTIiLCJjb250YWluZXItdGl0bGUtc2hvcnQiOiIifSwiaXNUZW1wb3JhcnkiOmZhbHNlfV19"/>
          <w:id w:val="-283958380"/>
          <w:placeholder>
            <w:docPart w:val="DefaultPlaceholder_-1854013440"/>
          </w:placeholder>
        </w:sdtPr>
        <w:sdtContent>
          <w:r w:rsidR="00C62F01">
            <w:t xml:space="preserve">(Davey </w:t>
          </w:r>
          <w:r w:rsidR="00C97D95" w:rsidRPr="00C97D95">
            <w:rPr>
              <w:iCs/>
            </w:rPr>
            <w:t>et al.</w:t>
          </w:r>
          <w:r w:rsidR="00C62F01">
            <w:t xml:space="preserve"> 2011)</w:t>
          </w:r>
        </w:sdtContent>
      </w:sdt>
      <w:r w:rsidRPr="00E427E1">
        <w:rPr>
          <w:iCs/>
        </w:rPr>
        <w:t>. A larger comparative dataset of autosomal heterozygosity is needed to better understand relative patterns of diversity</w:t>
      </w:r>
      <w:r w:rsidR="00E83262">
        <w:rPr>
          <w:iCs/>
        </w:rPr>
        <w:t xml:space="preserve"> </w:t>
      </w:r>
      <w:sdt>
        <w:sdtPr>
          <w:rPr>
            <w:iCs/>
          </w:rPr>
          <w:tag w:val="MENDELEY_CITATION_v3_eyJjaXRhdGlvbklEIjoiTUVOREVMRVlfQ0lUQVRJT05fZDBlMGVkY2ItZGFkZi00NDNiLTk4MmEtNWRkOTc4MjVjZDliIiwicHJvcGVydGllcyI6eyJub3RlSW5kZXgiOjB9LCJpc0VkaXRlZCI6ZmFsc2UsIm1hbnVhbE92ZXJyaWRlIjp7ImlzTWFudWFsbHlPdmVycmlkZGVuIjpmYWxzZSwiY2l0ZXByb2NUZXh0IjoiKFdpbGxpIDxpPmV0IGFsLjwvaT4gMjAyMikiLCJtYW51YWxPdmVycmlkZVRleHQiOiIifSwiY2l0YXRpb25JdGVtcyI6W3siaWQiOiIxNjc1MjJiZS0xNGJlLTMxZDctOTMyNi0wYzVkYTFhNDVjM2QiLCJpdGVtRGF0YSI6eyJ0eXBlIjoiYXJ0aWNsZS1qb3VybmFsIiwiaWQiOiIxNjc1MjJiZS0xNGJlLTMxZDctOTMyNi0wYzVkYTFhNDVjM2QiLCJ0aXRsZSI6IkNvbnNlcnZhdGlvbiBnZW5ldGljcyBhcyBhIG1hbmFnZW1lbnQgdG9vbDogVGhlIGZpdmUgYmVzdC1zdXBwb3J0ZWQgcGFyYWRpZ21zIHRvIGFzc2lzdCB0aGUgbWFuYWdlbWVudCBvZiB0aHJlYXRlbmVkIHNwZWNpZXMiLCJhdXRob3IiOlt7ImZhbWlseSI6IldpbGxpIiwiZ2l2ZW4iOiJZdm9ubmUiLCJwYXJzZS1uYW1lcyI6ZmFsc2UsImRyb3BwaW5nLXBhcnRpY2xlIjoiIiwibm9uLWRyb3BwaW5nLXBhcnRpY2xlIjoiIn0seyJmYW1pbHkiOiJLcmlzdGVuc2VuIiwiZ2l2ZW4iOiJUb3JzdGVuIE4iLCJwYXJzZS1uYW1lcyI6ZmFsc2UsImRyb3BwaW5nLXBhcnRpY2xlIjoiIiwibm9uLWRyb3BwaW5nLXBhcnRpY2xlIjoiIn0seyJmYW1pbHkiOiJTZ3LDsiIsImdpdmVuIjoiQ2FybGEgTSIsInBhcnNlLW5hbWVzIjpmYWxzZSwiZHJvcHBpbmctcGFydGljbGUiOiIiLCJub24tZHJvcHBpbmctcGFydGljbGUiOiIifSx7ImZhbWlseSI6IldlZWtzIiwiZ2l2ZW4iOiJBbmRyZXcgUiIsInBhcnNlLW5hbWVzIjpmYWxzZSwiZHJvcHBpbmctcGFydGljbGUiOiIiLCJub24tZHJvcHBpbmctcGFydGljbGUiOiIifSx7ImZhbWlseSI6IsOYcnN0ZWQiLCJnaXZlbiI6Ik1pY2hhZWwiLCJwYXJzZS1uYW1lcyI6ZmFsc2UsImRyb3BwaW5nLXBhcnRpY2xlIjoiIiwibm9uLWRyb3BwaW5nLXBhcnRpY2xlIjoiIn0seyJmYW1pbHkiOiJIb2ZmbWFubiIsImdpdmVuIjoiQXJ5IEEiLCJwYXJzZS1uYW1lcyI6ZmFsc2UsImRyb3BwaW5nLXBhcnRpY2xlIjoiIiwibm9uLWRyb3BwaW5nLXBhcnRpY2xlIjoiIn1dLCJ0aXRsZS1zaG9ydCI6IkNvbnNlcnZhdGlvbiBnZW5ldGljcyBhcyBhIG1hbmFnZW1lbnQgdG9vbCIsImNvbnRhaW5lci10aXRsZSI6IlByb2NlZWRpbmdzIG9mIHRoZSBOYXRpb25hbCBBY2FkZW15IG9mIFNjaWVuY2VzIiwiRE9JIjoiMTAuMTA3My9wbmFzLjIxMDUwNzYxMTkiLCJVUkwiOiJodHRwczovL3d3dy5wbmFzLm9yZy9kb2kvYWJzLzEwLjEwNzMvcG5hcy4yMTA1MDc2MTE5IiwiaXNzdWVkIjp7ImRhdGUtcGFydHMiOltbMjAyMiwxXV19LCJwYWdlIjoiZTIxMDUwNzYxMTkiLCJhYnN0cmFjdCI6IkFib3V0IDUwIHkgYWdvLCBDcm93IGFuZCBLaW11cmEgW0FuIEludHJvZHVjdGlvbiB0byBQb3B1bGF0aW9uIEdlbmV0aWNzIFRoZW9yeSAoMTk3MCldIGFuZCBPaHRhIGFuZCBLaW11cmEgW0dlbmV0LiBSZXMuIDIyLCAyMDHigJMyMDQgKDE5NzMpXSBsYWlkIHRoZSBmb3VuZGF0aW9ucyBvZiBjb25zZXJ2YXRpb24gZ2VuZXRpY3MgYnkgcHJlZGljdGluZyB0aGUgcmVsYXRpb25zaGlwIGJldHdlZW4gcG9wdWxhdGlvbiBzaXplIGFuZCBnZW5ldGljIG1hcmtlciBkaXZlcnNpdHkuIFRoaXMgd29yayBzcGFya2VkIGFuIGVub3Jtb3VzIHJlc2VhcmNoIGVmZm9ydCBpbnZlc3RpZ2F0aW5nIHRoZSBpbXBvcnRhbmNlIG9mIHBvcHVsYXRpb24gZHluYW1pY3MsIGluIHBhcnRpY3VsYXIgc21hbGwgcG9wdWxhdGlvbiBzaXplLCBmb3IgcG9wdWxhdGlvbiBtZWFuIHBlcmZvcm1hbmNlLCBwb3B1bGF0aW9uIHZpYWJpbGl0eSwgYW5kIGV2b2x1dGlvbmFyeSBwb3RlbnRpYWwuIEluIGxpZ2h0IG9mIGEgcmVjZW50IHBlcnNwZWN0aXZlIFtKLiBDLiBUZWl4ZWlyYSwgQy4gRC4gSHViZXIsIFByb2MuIE5hdGwuIEFjYWQuIFNjaS4gVS5TLkEuIDExOCwgMTAgKDIwMjEpXSB0aGF0IGNoYWxsZW5nZXMgc29tZSBmdW5kYW1lbnRhbCBhc3N1bXB0aW9ucyBpbiBjb25zZXJ2YXRpb24gZ2VuZXRpY3MsIGl0IGlzIHRpbWVseSB0byBzdW1tYXJpemUgd2hhdCB0aGUgZmllbGQgaGFzIGFjaGlldmVkLCB3aGF0IHJvYnVzdCBwYXR0ZXJucyBoYXZlIGVtZXJnZWQsIGFuZCB3b3J0aHdoaWxlIGZ1dHVyZSByZXNlYXJjaCBkaXJlY3Rpb25zLiBXZSBjb25zaWRlciB0aGVvcnkgYW5kIG1ldGhvZG9sb2dpY2FsIGJyZWFrdGhyb3VnaHMgdGhhdCBoYXZlIGhlbHBlZCBtYW5hZ2VtZW50LCBhbmQgd2Ugb3V0bGluZSBzb21lIGZ1bmRhbWVudGFsIGFuZCBhcHBsaWVkIGNoYWxsZW5nZXMgZm9yIGNvbnNlcnZhdGlvbiBnZW5ldGljcy4iLCJpc3N1ZSI6IjEiLCJ2b2x1bWUiOiIxMTkiLCJjb250YWluZXItdGl0bGUtc2hvcnQiOiIifSwiaXNUZW1wb3JhcnkiOmZhbHNlfV19"/>
          <w:id w:val="-1488770751"/>
          <w:placeholder>
            <w:docPart w:val="DefaultPlaceholder_-1854013440"/>
          </w:placeholder>
        </w:sdtPr>
        <w:sdtContent>
          <w:r w:rsidR="00C62F01">
            <w:t xml:space="preserve">(Willi </w:t>
          </w:r>
          <w:r w:rsidR="00C97D95" w:rsidRPr="00C97D95">
            <w:rPr>
              <w:iCs/>
            </w:rPr>
            <w:t>et al.</w:t>
          </w:r>
          <w:r w:rsidR="00C62F01">
            <w:t xml:space="preserve"> 2022)</w:t>
          </w:r>
        </w:sdtContent>
      </w:sdt>
      <w:r w:rsidRPr="00E427E1">
        <w:rPr>
          <w:iCs/>
        </w:rPr>
        <w:t>. Additionally, we emphasi</w:t>
      </w:r>
      <w:r w:rsidR="008D12F5">
        <w:rPr>
          <w:iCs/>
        </w:rPr>
        <w:t>s</w:t>
      </w:r>
      <w:r w:rsidRPr="00E427E1">
        <w:rPr>
          <w:iCs/>
        </w:rPr>
        <w:t xml:space="preserve">e that the </w:t>
      </w:r>
      <w:r w:rsidR="00627454">
        <w:rPr>
          <w:iCs/>
        </w:rPr>
        <w:t>Hog deer</w:t>
      </w:r>
      <w:r w:rsidRPr="00E427E1">
        <w:rPr>
          <w:iCs/>
        </w:rPr>
        <w:t xml:space="preserve"> </w:t>
      </w:r>
      <w:proofErr w:type="spellStart"/>
      <w:r w:rsidRPr="00E427E1">
        <w:rPr>
          <w:iCs/>
        </w:rPr>
        <w:t>aHo</w:t>
      </w:r>
      <w:proofErr w:type="spellEnd"/>
      <w:r w:rsidRPr="00E427E1">
        <w:rPr>
          <w:iCs/>
        </w:rPr>
        <w:t xml:space="preserve"> results are preliminary, as we used functionality of the</w:t>
      </w:r>
      <w:r w:rsidRPr="00DC71C5">
        <w:rPr>
          <w:i/>
        </w:rPr>
        <w:t xml:space="preserve"> </w:t>
      </w:r>
      <w:proofErr w:type="spellStart"/>
      <w:r w:rsidRPr="00DC71C5">
        <w:rPr>
          <w:i/>
        </w:rPr>
        <w:t>dartR</w:t>
      </w:r>
      <w:proofErr w:type="spellEnd"/>
      <w:r w:rsidRPr="00E427E1">
        <w:rPr>
          <w:iCs/>
        </w:rPr>
        <w:t xml:space="preserve"> package that is still under development. Regardless, from the limite</w:t>
      </w:r>
      <w:r w:rsidRPr="002B7A98">
        <w:rPr>
          <w:iCs/>
        </w:rPr>
        <w:t xml:space="preserve">d comparisons available, and in agreement with previous microsatellite-based work, we find that the genetic diversity of Victorian </w:t>
      </w:r>
      <w:r w:rsidR="00627454">
        <w:rPr>
          <w:iCs/>
        </w:rPr>
        <w:t>Hog deer</w:t>
      </w:r>
      <w:r w:rsidRPr="002B7A98">
        <w:rPr>
          <w:iCs/>
        </w:rPr>
        <w:t xml:space="preserve"> is very low.</w:t>
      </w:r>
      <w:r>
        <w:rPr>
          <w:iCs/>
        </w:rPr>
        <w:t xml:space="preserve"> This </w:t>
      </w:r>
      <w:r w:rsidR="008D12F5">
        <w:rPr>
          <w:iCs/>
        </w:rPr>
        <w:t>corresponds</w:t>
      </w:r>
      <w:r>
        <w:rPr>
          <w:iCs/>
        </w:rPr>
        <w:t xml:space="preserve"> with our estimates of effective population size, which were also small </w:t>
      </w:r>
      <w:r>
        <w:t>(24.2</w:t>
      </w:r>
      <w:r w:rsidRPr="005A40B6">
        <w:t>–</w:t>
      </w:r>
      <w:r>
        <w:t>159.1).</w:t>
      </w:r>
    </w:p>
    <w:p w14:paraId="72402902" w14:textId="783F5588" w:rsidR="00531855" w:rsidRDefault="00531855" w:rsidP="00531855">
      <w:r>
        <w:t xml:space="preserve">Low diversity and effective population size is to be expected in the Victorian </w:t>
      </w:r>
      <w:r w:rsidR="00627454">
        <w:t>Hog deer</w:t>
      </w:r>
      <w:r>
        <w:t xml:space="preserve"> population given the small number of founders released over 150 years ago, and the small census population size that has been maintained since. Strong bottlenecks during founder events and small, long-term population size will both lead to rapid loss of genetic diversity, which is common among many introduced species</w:t>
      </w:r>
      <w:r w:rsidR="00C62F01">
        <w:t xml:space="preserve"> </w:t>
      </w:r>
      <w:sdt>
        <w:sdtPr>
          <w:rPr>
            <w:color w:val="000000"/>
          </w:rPr>
          <w:tag w:val="MENDELEY_CITATION_v3_eyJjaXRhdGlvbklEIjoiTUVOREVMRVlfQ0lUQVRJT05fZDZkOGUwODQtNWMwMy00MmVmLWI3NzEtZjQxNDcyN2FkMWNiIiwicHJvcGVydGllcyI6eyJub3RlSW5kZXgiOjB9LCJpc0VkaXRlZCI6ZmFsc2UsIm1hbnVhbE92ZXJyaWRlIjp7ImlzTWFudWFsbHlPdmVycmlkZGVuIjpmYWxzZSwiY2l0ZXByb2NUZXh0IjoiKFNjaHJpZWJlciBhbmQgTGFjaG11dGggMjAxNykiLCJtYW51YWxPdmVycmlkZVRleHQiOiIifSwiY2l0YXRpb25JdGVtcyI6W3siaWQiOiIxYTc5MTU1OS1jMDJhLTM5MzctOTlkZC0yYzdiOTBmMjFmMzgiLCJpdGVtRGF0YSI6eyJ0eXBlIjoiYXJ0aWNsZS1qb3VybmFsIiwiaWQiOiIxYTc5MTU1OS1jMDJhLTM5MzctOTlkZC0yYzdiOTBmMjFmMzgiLCJ0aXRsZSI6IlRoZSBHZW5ldGljIFBhcmFkb3ggb2YgSW52YXNpb25zIHJldmlzaXRlZDogdGhlIHBvdGVudGlhbCByb2xlIG9mIGluYnJlZWRpbmcgw5cgZW52aXJvbm1lbnQgaW50ZXJhY3Rpb25zIGluIGludmFzaW9uIHN1Y2Nlc3MiLCJhdXRob3IiOlt7ImZhbWlseSI6IlNjaHJpZWJlciIsImdpdmVuIjoiS2FyaW4iLCJwYXJzZS1uYW1lcyI6ZmFsc2UsImRyb3BwaW5nLXBhcnRpY2xlIjoiIiwibm9uLWRyb3BwaW5nLXBhcnRpY2xlIjoiIn0seyJmYW1pbHkiOiJMYWNobXV0aCIsImdpdmVuIjoiU3VzYW5uZSIsInBhcnNlLW5hbWVzIjpmYWxzZSwiZHJvcHBpbmctcGFydGljbGUiOiIiLCJub24tZHJvcHBpbmctcGFydGljbGUiOiIifV0sInRpdGxlLXNob3J0IjoiVGhlIEdlbmV0aWMgUGFyYWRveCBvZiBJbnZhc2lvbnMgcmV2aXNpdGVkIiwiY29udGFpbmVyLXRpdGxlIjoiQmlvbG9naWNhbCBSZXZpZXdzIiwiRE9JIjoiMTAuMTExMS9icnYuMTIyNjMiLCJJU1NOIjoiMTQ2OS0xODVYIiwiVVJMIjoiaHR0cHM6Ly9vbmxpbmVsaWJyYXJ5LndpbGV5LmNvbS9kb2kvYWJzLzEwLjExMTEvYnJ2LjEyMjYzIiwiaXNzdWVkIjp7ImRhdGUtcGFydHMiOltbMjAxN11dfSwicGFnZSI6IjkzOS05NTIiLCJsYW5ndWFnZSI6ImVuIiwiYWJzdHJhY3QiOiJJbnZhc2l2ZSBzcGVjaWVzIHRoYXQgc3VjY2Vzc2Z1bGx5IGVzdGFibGlzaCwgcGVyc2lzdCwgYW5kIGV4cGFuZCB3aXRoaW4gYW4gYXJlYSBvZiBpbnRyb2R1Y3Rpb24sIGluIHNwaXRlIG9mIGRlbW9ncmFwaGljIGJvdHRsZW5lY2tzIHRoYXQgcmVkdWNlIHRoZWlyIGdlbmV0aWMgZGl2ZXJzaXR5LCByZXByZXNlbnQgYSBwYXJhZG94LiBCb3R0bGVuZWNrcyBzaG91bGQgaW5oaWJpdCBwb3B1bGF0aW9uIGdyb3d0aCBhbmQgaW52YXNpdmUgZXhwYW5zaW9uLCBhcyBhIGRlY3JlYXNlIGluIGdlbmV0aWMgZGl2ZXJzaXR5IHNob3VsZCByZXN1bHQgaW4gaW5icmVlZGluZyBkZXByZXNzaW9uLCBpbmNyZWFzZWQgZml4YXRpb24gb2YgZGVsZXRlcmlvdXMgbXV0YXRpb25zIGJ5IGdlbmV0aWMgZHJpZnQgKGRyaWZ0IGxvYWQpLCBhbmQgcmVkdWNlZCBldm9sdXRpb25hcnkgcG90ZW50aWFsIHRvIHJlc3BvbmQgdG8gbm92ZWwgc2VsZWN0aW9uIHByZXNzdXJlcy4gSGVyZSwgd2UgZm9jdXMgb24gdGhlIHByb2JsZW1zIG9mIGluYnJlZWRpbmcgZGVwcmVzc2lvbiBhbmQgZHJpZnQgbG9hZCBpbiBpbnRyb2R1Y2VkIHBvcHVsYXRpb25zIGFzIGtleSBjb21wb25lbnRzIG9mIHRoZSBHZW5ldGljIFBhcmFkb3ggb2YgSW52YXNpb25zIChHUEkpLiBXZSBicmllZmx5IHJldmlldyBwdWJsaXNoZWQgZXhwbGFuYXRpb25zIGZvciB0aGUgR1BJLCB3aGljaCBhcmUgYmFzZWQgb24gdmFyaW91cyBtZWNoYW5pc21zIChpbnZhc2lvbiBoaXN0b3J5IGV2ZW50cywgcmVwcm9kdWN0aXZlIHRyYWl0cywgZ2VuZXRpYyBjaGFyYWN0ZXJpc3RpY3MpIHRoYXQgbWVkaWF0ZSB0aGUgYXZvaWRhbmNlIG9mIGluYnJlZWRpbmcgZGVwcmVzc2lvbiBhbmQgZHJpZnQgbG9hZC4gV2UgZmluZCB0aGF0IHRoZXJlIGlzIHN0aWxsIGEgc3Vic3RhbnRpYWwgbGFjayBvZiBleHBsYW5hdGlvbiBhbmQgZW1waXJpY2FsIGV2aWRlbmNlIGZvciBleHBsYWluaW5nIHRoZSBHUEkgZm9yIHN0cm9uZ2x5IGJvdHRsZW5lY2tlZCBpbnZhc2lvbnMsIG9yIGZvciBkdXJpbmcgY3JpdGljYWwgaW52YXNpb24gcGhhc2VzIChlLmcuIGluaXRpYWwgY29sb25pemF0aW9uLCBsZWFkaW5nIGVkZ2VzIG9mIHJhbmdlIGV4cGFuc2lvbikgd2hlcmUgc3Ryb25nIGdlbmV0aWMgZGVwbGV0aW9uLCBpbmJyZWVkaW5nIGRlcHJlc3Npb24gYW5kIGRyaWZ0IGxvYWQgb2NjdXJzLiBBY2NvcmRpbmdseSwgd2Ugc3VnZ2VzdCB0aGF0IGRpc2N1c3Npb24gb2YgdGhlIEdQSSBzaG91bGQgYmUgcmV2aXZlZCB0byBmaW5kIGFkZGl0aW9uYWwgbWVjaGFuaXNtcyBhcHBsaWNhYmxlIHRvIGV4cGxhaW5pbmcgaW52YXNpb24gc3VjY2VzcyBmb3Igc3VjaCBzcGVjaWVzIGFuZCBpbnZhc2lvbiBwaGFzZXMuIEJhc2VkIG9uIGEgc3ludGhlc2lzIG9mIHRoZSBsaXRlcmF0dXJlIG9uIHRoZSBwb3B1bGF0aW9uIGdlbmV0aWNzIG9mIGludmFkZXJzIGFuZCB0aGUgZWNvbG9neSBvZiBpbnZhZGVkIGhhYml0YXRzLCB3ZSBwcm9wb3NlIHRoYXQgaW5icmVlZGluZyDDlyBlbnZpcm9ubWVudCAoSSDDlyBFKSBpbnRlcmFjdGlvbnMgYXJlIG9uZSBzdWNoIG1lY2hhbmlzbSB0aGF0IG1heSBoYXZlIHN0cm9uZyBleHBsYW5hdG9yeSBwb3dlciB0byBhZGRyZXNzIHRoZSBHUEkuIFNwZWNpZmljYWxseSwgd2Ugc3VnZ2VzdCB0aGF0IGEgdGVtcG9yYXJ5IG9yIHBlcm1hbmVudCByZWxlYXNlIGZyb20gc3RyZXNzIGluIGludmFkZWQgaGFiaXRhdHMgbWF5IGFsbGV2aWF0ZSB0aGUgbmVnYXRpdmUgZWZmZWN0cyBvZiBnZW5ldGljIGRlcGxldGlvbiBvbiBmaXRuZXNzIHZpYSBJIMOXIEUgaW50ZXJhY3Rpb25zLCBhbmQgcHJlc2VudCBwdWJsaXNoZWQgZW1waXJpY2FsIGV2aWRlbmNlIHN1cHBvcnRpbmcgdGhpcyBoeXBvdGhlc2lzLiBXZSBhZGRpdGlvbmFsbHkgZGlzY3VzcyB0aGF0IEkgw5cgRSBpbnRlcmFjdGlvbnMgY2FuIHJlc3VsdCBpbiByYXBpZCBldm9sdXRpb25hcnkgY2hhbmdlcywgYW5kIG1heSBldmVuIGNvbnRyaWJ1dGUgdG8gYWRhcHRhdGlvbiBvZiBpbnZhZGVycyBpbiB0aGUgYWJzZW5jZSBvZiBoaWdoIGdlbmV0aWMgdmFyaWF0aW9uLiBXaXRoIGEgdmlldyB0byBlbmNvdXJhZ2luZyBmdXJ0aGVyIGVtcGlyaWNhbCByZXNlYXJjaCwgd2UgcHJvcG9zZSBhbiBleHBlcmltZW50YWwgYXBwcm9hY2ggdG8gaW52ZXN0aWdhdGUgdGhlIG9jY3VycmVuY2Ugb2YgSSDDlyBFIGludGVyYWN0aW9ucyBpbiBvbmdvaW5nIGludmFzaW9ucy4gUmV2aXZlZCByZXNlYXJjaCBvbiB0aGUgR1BJIHNob3VsZCBwcm92aWRlIG5ldyBmdW5kYW1lbnRhbCBpbnNpZ2h0cyBpbnRvIGVjby1ldm9sdXRpb25hcnkgaW52YXNpb24gYmlvbG9neSwgYW5kIG1vcmUgZ2VuZXJhbGx5IGludG8gdGhlIGV2b2x1dGlvbmFyeSBjb25zZXF1ZW5jZXMgb2YgdGhlIGludGVyYWN0aW9ucyBiZXR3ZWVuIGluYnJlZWRpbmcgYW5kIGVudmlyb25tZW50LiIsImlzc3VlIjoiMiIsInZvbHVtZSI6IjkyIiwiY29udGFpbmVyLXRpdGxlLXNob3J0IjoiIn0sImlzVGVtcG9yYXJ5IjpmYWxzZX1dfQ=="/>
          <w:id w:val="-2074034768"/>
          <w:placeholder>
            <w:docPart w:val="DefaultPlaceholder_-1854013440"/>
          </w:placeholder>
        </w:sdtPr>
        <w:sdtContent>
          <w:r w:rsidR="00C62F01" w:rsidRPr="00C62F01">
            <w:rPr>
              <w:color w:val="000000"/>
            </w:rPr>
            <w:t>(</w:t>
          </w:r>
          <w:proofErr w:type="spellStart"/>
          <w:r w:rsidR="00C62F01" w:rsidRPr="00C62F01">
            <w:rPr>
              <w:color w:val="000000"/>
            </w:rPr>
            <w:t>Schrieber</w:t>
          </w:r>
          <w:proofErr w:type="spellEnd"/>
          <w:r w:rsidR="00C62F01" w:rsidRPr="00C62F01">
            <w:rPr>
              <w:color w:val="000000"/>
            </w:rPr>
            <w:t xml:space="preserve"> and </w:t>
          </w:r>
          <w:proofErr w:type="spellStart"/>
          <w:r w:rsidR="00C62F01" w:rsidRPr="00C62F01">
            <w:rPr>
              <w:color w:val="000000"/>
            </w:rPr>
            <w:t>Lachmuth</w:t>
          </w:r>
          <w:proofErr w:type="spellEnd"/>
          <w:r w:rsidR="00C62F01" w:rsidRPr="00C62F01">
            <w:rPr>
              <w:color w:val="000000"/>
            </w:rPr>
            <w:t xml:space="preserve"> 2017)</w:t>
          </w:r>
        </w:sdtContent>
      </w:sdt>
      <w:r>
        <w:t xml:space="preserve">. </w:t>
      </w:r>
      <w:r w:rsidR="00C62F01">
        <w:t>The rate at which a population will lose genetic diversity is inversely related to effective population size</w:t>
      </w:r>
      <w:r w:rsidR="0062466F">
        <w:t xml:space="preserve">. </w:t>
      </w:r>
      <w:r w:rsidR="00F055F1">
        <w:t>Therefore</w:t>
      </w:r>
      <w:r w:rsidR="00C62F01">
        <w:t xml:space="preserve">, a population with low effective population size is expected to lose diversity faster, and experience negative impacts of inbreeding sooner, than one with a larger effective population size. In a wildlife conservation context, </w:t>
      </w:r>
      <w:r w:rsidR="00C62F01">
        <w:rPr>
          <w:szCs w:val="20"/>
        </w:rPr>
        <w:t xml:space="preserve">estimates of effective population size </w:t>
      </w:r>
      <w:r w:rsidR="00043126">
        <w:rPr>
          <w:szCs w:val="20"/>
        </w:rPr>
        <w:t>less than 1</w:t>
      </w:r>
      <w:r w:rsidR="00C62F01">
        <w:rPr>
          <w:szCs w:val="20"/>
        </w:rPr>
        <w:t xml:space="preserve">00 are considered inadequate to avoid inbreeding depression in the next five generations </w:t>
      </w:r>
      <w:sdt>
        <w:sdtPr>
          <w:rPr>
            <w:szCs w:val="20"/>
          </w:rPr>
          <w:tag w:val="MENDELEY_CITATION_v3_eyJjaXRhdGlvbklEIjoiTUVOREVMRVlfQ0lUQVRJT05fZmMwNjI3OTItYjUyZC00NGRhLTg5MTgtZjAwMjk1MGViZWM2IiwicHJvcGVydGllcyI6eyJub3RlSW5kZXgiOjB9LCJpc0VkaXRlZCI6ZmFsc2UsIm1hbnVhbE92ZXJyaWRlIjp7ImlzTWFudWFsbHlPdmVycmlkZGVuIjpmYWxzZSwiY2l0ZXByb2NUZXh0IjoiKEZyYW5raGFtIDxpPmV0IGFsLjwvaT4gMjAxNCkiLCJtYW51YWxPdmVycmlkZVRleHQiOiIifSwiY2l0YXRpb25JdGVtcyI6W3siaWQiOiJkNGJmNmUxNy1kMGQ4LTNmM2MtOTgxNC0wZTE5MGI4YzZkZDYiLCJpdGVtRGF0YSI6eyJ0eXBlIjoiYXJ0aWNsZS1qb3VybmFsIiwiaWQiOiJkNGJmNmUxNy1kMGQ4LTNmM2MtOTgxNC0wZTE5MGI4YzZkZDYiLCJ0aXRsZSI6IkdlbmV0aWNzIGluIGNvbnNlcnZhdGlvbiBtYW5hZ2VtZW50OiBSZXZpc2VkIHJlY29tbWVuZGF0aW9ucyBmb3IgdGhlIDUwLzUwMCBydWxlcywgUmVkIExpc3QgY3JpdGVyaWEgYW5kIHBvcHVsYXRpb24gdmlhYmlsaXR5IGFuYWx5c2VzIiwiYXV0aG9yIjpbeyJmYW1pbHkiOiJGcmFua2hhbSIsImdpdmVuIjoiUmljaGFyZCIsInBhcnNlLW5hbWVzIjpmYWxzZSwiZHJvcHBpbmctcGFydGljbGUiOiIiLCJub24tZHJvcHBpbmctcGFydGljbGUiOiIifSx7ImZhbWlseSI6IkJyYWRzaGF3IiwiZ2l2ZW4iOiJDb3JleSBKIEEiLCJwYXJzZS1uYW1lcyI6ZmFsc2UsImRyb3BwaW5nLXBhcnRpY2xlIjoiIiwibm9uLWRyb3BwaW5nLXBhcnRpY2xlIjoiIn0seyJmYW1pbHkiOiJCcm9vayIsImdpdmVuIjoiQmFycnkgVyIsInBhcnNlLW5hbWVzIjpmYWxzZSwiZHJvcHBpbmctcGFydGljbGUiOiIiLCJub24tZHJvcHBpbmctcGFydGljbGUiOiIifV0sImNvbnRhaW5lci10aXRsZSI6IkJpb2xvZ2ljYWwgQ29uc2VydmF0aW9uIiwiY29udGFpbmVyLXRpdGxlLXNob3J0IjoiQmlvbCBDb25zZXJ2IiwiRE9JIjoiaHR0cHM6Ly9kb2kub3JnLzEwLjEwMTYvai5iaW9jb24uMjAxMy4xMi4wMzYiLCJJU1NOIjoiMDAwNi0zMjA3IiwiVVJMIjoiaHR0cHM6Ly93d3cuc2NpZW5jZWRpcmVjdC5jb20vc2NpZW5jZS9hcnRpY2xlL3BpaS9TMDAwNjMyMDcxMzAwNDU3NiIsImlzc3VlZCI6eyJkYXRlLXBhcnRzIjpbWzIwMTRdXX0sInBhZ2UiOiI1Ni02MyIsImFic3RyYWN0IjoiQ29uc2VydmF0aW9uIG1hbmFnZXJzIHR5cGljYWxseSBuZWVkIHRvIG1ha2UgcHJvbXB0IGRlY2lzaW9ucyBiYXNlZCBvbiBsaW1pdGVkIGluZm9ybWF0aW9uIGFuZCByZXNvdXJjZXMuIENvbnNlcXVlbnRseSwgZ2VuZXJhbGlzYXRpb25zIGhhdmUgZXNzZW50aWFsIHJvbGVzIGluIGd1aWRpbmcgaW50ZXJ2ZW50aW9ucy4gSGVyZSwgd2UgKGkpIGNyaXRpcXVlIGluZm9ybWF0aW9uIG9uIHNvbWUgd2lkZWx5IGFjY2VwdGVkIGdlbmVyYWxpc2F0aW9ucyBhbmQgdmFyaWFibGVzIGFmZmVjdGluZyB0aGVtLCAoaWkpIGFzc2VzcyBob3cgYWRlcXVhdGVseSBnZW5ldGljIGZhY3RvcnMgYXJlIGN1cnJlbnRseSBpbmNvcnBvcmF0ZWQgaW50byBwb3B1bGF0aW9uIHZpYWJpbGl0eSBhbmFseXNpcyAoUFZBKSBtb2RlbHMgdXNlZCB0byBlc3RpbWF0ZSBtaW5pbXVtIHZpYWJsZSBwb3B1bGF0aW9uIHNpemVzLCBhbmQgKGlpaSkgcmVsYXRlIHRoZSBhYm92ZSB0byBwb3B1bGF0aW9uIHNpemUgdGhyZXNob2xkcyBvZiB0aGUgSVVDTiBSZWQgTGlzdCBjcml0ZXJpYSBmb3IgdGhyZWF0ZW5lZCBzcGVjaWVzIHRoYXQgd2VyZSBkZXJpdmVkIGZyb20gZ2VuZXRpYyBjb25zaWRlcmF0aW9ucy4gRXZpZGVuY2UgYWNjdW11bGF0ZWQgc2luY2UgMTk4MCBzaG93cyB0aGF0IGdlbmV0aWNhbGx5IGVmZmVjdGl2ZSBwb3B1bGF0aW9uIHNpemUgKE5lKT01MCBpcyBpbmFkZXF1YXRlIGZvciBwcmV2ZW50aW5nIGluYnJlZWRpbmcgZGVwcmVzc2lvbiBvdmVyIGZpdmUgZ2VuZXJhdGlvbnMgaW4gdGhlIHdpbGQsIHdpdGggTmXiqb4xMDAgYmVpbmcgcmVxdWlyZWQgdG8gbGltaXQgbG9zcyBpbiB0b3RhbCBmaXRuZXNzIHRvIOKpvTEwJS4gRnVydGhlciwgZXZlbiBOZT01MDAgaXMgdG9vIGxvdyBmb3IgcmV0YWluaW5nIGV2b2x1dGlvbmFyeSBwb3RlbnRpYWwgZm9yIGZpdG5lc3MgaW4gcGVycGV0dWl0eTsgYSBiZXR0ZXIgYXBwcm94aW1hdGlvbiBpcyBOZeKpvjEwMDAuIEV4dHJhcG9sYXRpb24gZnJvbSBjZW5zdXMgcG9wdWxhdGlvbiBzaXplIChOKSB0byBOZSBkZXBlbmRzIG9uIGtub3dpbmcgdGhlIHJhdGlvIG9mIE5lL04sIHlldCB0aGlzIGluZm9ybWF0aW9uIGlzIHVuYXZhaWxhYmxlIGZvciBtb3N0IHdpbGQgcG9wdWxhdGlvbnMuIFJhdGlvIGF2ZXJhZ2VzICjiiLwwLjHigJMwLjIpIGZyb20gbWV0YS1hbmFseXNlcyBhcmUgc3VmZmljaWVudCwgcHJvdmlkZWQgYWRqdXN0bWVudHMgYXJlIG1hZGUgZm9yIGRpc3NpbWlsYXIgbGlmZSBoaXN0b3JpZXMuIE1vc3QgUFZBLWJhc2VkIHJpc2sgYXNzZXNzbWVudHMgaWdub3JlIG9yIGluYWRlcXVhdGVseSBtb2RlbCBnZW5ldGljIGZhY3RvcnMuIFBWQSBzaG91bGQgcm91dGluZWx5IGluY2x1ZGUgcmVhbGlzdGljIGluYnJlZWRpbmcgZGVwcmVzc2lvbiwgYW5kIGdlbmV0aWMgaW1wYWN0cyBvbiBldm9sdXRpb25hcnkgcG90ZW50aWFsIHNob3VsZCBiZSBpbmNvcnBvcmF0ZWQgd2hlcmUgYXBwcm9wcmlhdGUuIEdlbmV0aWMgZ2VuZXJhbGlzYXRpb25zIHVzZWQgaW4gY29uc2VydmF0aW9uLCB0aGUgdHJlYXRtZW50IG9mIGdlbmV0aWNzIGluIFBWQXMsIGFuZCBzZWN0aW9ucyBvZiB0aGUgSVVDTiBSZWQgTGlzdCBjcml0ZXJpYSBkZXJpdmVkIGZyb20gZ2VuZXRpYyBjb25zaWRlcmF0aW9ucywgYWxsIHJlcXVpcmUgcmV2aXNpb24gdG8gYmUgbW9yZSBlZmZlY3RpdmUgY29uc2VydmF0aW9uIHRvb2xzLiIsInZvbHVtZSI6IjE3MCJ9LCJpc1RlbXBvcmFyeSI6ZmFsc2V9XX0="/>
          <w:id w:val="1022515891"/>
          <w:placeholder>
            <w:docPart w:val="DefaultPlaceholder_-1854013440"/>
          </w:placeholder>
        </w:sdtPr>
        <w:sdtContent>
          <w:r w:rsidR="00C62F01">
            <w:t xml:space="preserve">(Frankham </w:t>
          </w:r>
          <w:r w:rsidR="00C97D95" w:rsidRPr="00C97D95">
            <w:rPr>
              <w:iCs/>
            </w:rPr>
            <w:t>et al.</w:t>
          </w:r>
          <w:r w:rsidR="00C62F01">
            <w:t xml:space="preserve"> 2014)</w:t>
          </w:r>
        </w:sdtContent>
      </w:sdt>
      <w:r w:rsidR="00C62F01">
        <w:rPr>
          <w:szCs w:val="20"/>
        </w:rPr>
        <w:t xml:space="preserve">. Our results indicate that Sunday Island </w:t>
      </w:r>
      <w:r w:rsidR="00F055F1">
        <w:rPr>
          <w:szCs w:val="20"/>
        </w:rPr>
        <w:t>H</w:t>
      </w:r>
      <w:r w:rsidR="00C62F01">
        <w:rPr>
          <w:szCs w:val="20"/>
        </w:rPr>
        <w:t>og deer are the most at risk of inbreeding depression and diversity loss in the future.</w:t>
      </w:r>
    </w:p>
    <w:p w14:paraId="11D86A73" w14:textId="77777777" w:rsidR="00531855" w:rsidRDefault="00531855" w:rsidP="00531855">
      <w:pPr>
        <w:rPr>
          <w:i/>
          <w:iCs/>
        </w:rPr>
      </w:pPr>
      <w:r w:rsidRPr="0096415C">
        <w:rPr>
          <w:i/>
          <w:iCs/>
        </w:rPr>
        <w:t>Comparisons with previous work</w:t>
      </w:r>
    </w:p>
    <w:p w14:paraId="36787D78" w14:textId="23F04138" w:rsidR="00531855" w:rsidRDefault="00531855" w:rsidP="00531855">
      <w:r>
        <w:t xml:space="preserve">Victorian </w:t>
      </w:r>
      <w:r w:rsidR="00627454">
        <w:t>Hog deer</w:t>
      </w:r>
      <w:r>
        <w:t xml:space="preserve"> population structure, dispersal characteristics and genetic diversity have previously been investigated using microsatellites </w:t>
      </w:r>
      <w:sdt>
        <w:sdtPr>
          <w:tag w:val="MENDELEY_CITATION_v3_eyJjaXRhdGlvbklEIjoiTUVOREVMRVlfQ0lUQVRJT05fMzgzNzM1YzMtZTBiYy00YzkwLTliNzAtYTQzZTlkMTk3NzY4IiwicHJvcGVydGllcyI6eyJub3RlSW5kZXgiOjB9LCJpc0VkaXRlZCI6ZmFsc2UsIm1hbnVhbE92ZXJyaWRlIjp7ImlzTWFudWFsbHlPdmVycmlkZGVuIjpmYWxzZSwiY2l0ZXByb2NUZXh0IjoiKFJhbXNleSA8aT5ldCBhbC48L2k+IDIwMTk7IEhpbGwgPGk+ZXQgYWwuPC9pPiAyMDIyKSIsIm1hbnVhbE92ZXJyaWRlVGV4dCI6IiJ9LCJjaXRhdGlvbkl0ZW1zIjpbeyJpZCI6IjhhOGE0MTFjLTVkYzMtM2Q3ZC05MWFiLTBkZmVkZjNjZDMxMCIsIml0ZW1EYXRhIjp7InR5cGUiOiJhcnRpY2xlLWpvdXJuYWwiLCJpZCI6IjhhOGE0MTFjLTVkYzMtM2Q3ZC05MWFiLTBkZmVkZjNjZDMxMCIsInRpdGxlIjoiR2VuZXRpYyBhbmFseXNpcyBvZiBob2cgZGVlciAoQXhpcyBwb3JjaW51cykgaW4gVmljdG9yaWEsIEF1c3RyYWxpYSwgYW5kIGl0cyBhcHBsaWNhdGlvbnMgdG8gaW52YXNpdmUgc3BlY2llcyBhbmQgZ2FtZSBtYW5hZ2VtZW50IiwiYXV0aG9yIjpbeyJmYW1pbHkiOiJIaWxsIiwiZ2l2ZW4iOiJFcmluIiwicGFyc2UtbmFtZXMiOmZhbHNlLCJkcm9wcGluZy1wYXJ0aWNsZSI6IiIsIm5vbi1kcm9wcGluZy1wYXJ0aWNsZSI6IiJ9LHsiZmFtaWx5IjoiTXVycGh5IiwiZ2l2ZW4iOiJOaWNob2xhcyIsInBhcnNlLW5hbWVzIjpmYWxzZSwiZHJvcHBpbmctcGFydGljbGUiOiIiLCJub24tZHJvcHBpbmctcGFydGljbGUiOiIifSx7ImZhbWlseSI6IlRvb3AiLCJnaXZlbiI6IlNpbW9uIiwicGFyc2UtbmFtZXMiOmZhbHNlLCJkcm9wcGluZy1wYXJ0aWNsZSI6IiIsIm5vbi1kcm9wcGluZy1wYXJ0aWNsZSI6IiJ9LHsiZmFtaWx5IjoiTGluYWNyZSIsImdpdmVuIjoiQWRyaWFuIiwicGFyc2UtbmFtZXMiOmZhbHNlLCJkcm9wcGluZy1wYXJ0aWNsZSI6IiIsIm5vbi1kcm9wcGluZy1wYXJ0aWNsZSI6IiJ9LHsiZmFtaWx5IjoiU3RydWduZWxsIiwiZ2l2ZW4iOiJKYW4gTSIsInBhcnNlLW5hbWVzIjpmYWxzZSwiZHJvcHBpbmctcGFydGljbGUiOiIiLCJub24tZHJvcHBpbmctcGFydGljbGUiOiIifV0sImNvbnRhaW5lci10aXRsZSI6IkV1cm9wZWFuIEpvdXJuYWwgb2YgV2lsZGxpZmUgUmVzZWFyY2giLCJjb250YWluZXItdGl0bGUtc2hvcnQiOiJFdXIgSiBXaWxkbCBSZXMiLCJET0kiOiIxMC4xMDA3L3MxMDM0NC0wMjItMDE1OTItOSIsIklTU04iOiIxNDM5LTA1NzQiLCJVUkwiOiJodHRwczovL2RvaS5vcmcvMTAuMTAwNy9zMTAzNDQtMDIyLTAxNTkyLTkiLCJpc3N1ZWQiOnsiZGF0ZS1wYXJ0cyI6W1syMDIyLDZdXX0sInBhZ2UiOiI0NSIsImxhbmd1YWdlIjoiZW4iLCJhYnN0cmFjdCI6IkhvZyBkZWVyIHdlcmUgaW50cm9kdWNlZCB0byBBdXN0cmFsaWEgaW4gdGhlIDE4NjBzLCB3aGVyZSB0aGV5IGhhdmUgc3ByZWFkIGFjcm9zcyB0aGUgR2lwcHNsYW5kIHJlZ2lvbiBvZiBWaWN0b3JpYS4gRHVlIHRvIGl0cyBzdGF0dXMgYXMgYW4gaW50cm9kdWNlZCBzcGVjaWVzIGFuZCBhbiBpbXBvcnRhbnQgZ2FtZSBhbmltYWwgd2l0aGluIFZpY3RvcmlhLCBtYW5hZ2VtZW50IG9mIHRoZSBzcGVjaWVzIGlzIGNvbXBsZXguIEdpdmVuIHRoaXMgY29tcGxleGl0eSwgZ2VuZXRpYyBzdHVkaWVzIGNhbiBwcm92aWRlIGltcG9ydGFudCBpbmZvcm1hdGlvbiByZWdhcmRpbmcgcG9wdWxhdGlvbiBzdHJ1Y3R1cmUgYW5kIGRpdmVyc2l0eSB3aGljaCBjYW4gYXNzaXN0IGluIGNvbnRyb2xsaW5nIHByb2JsZW1hdGljIHBvcHVsYXRpb25zIG9mIGhvZyBkZWVyLCB3aGlsZSBhbHNvIGVuc3VyaW5nIHZpYWJsZSBnYW1lIHN0b2NrIGluIHNpdGVzIG1hbmFnZWQgYXMgZ2FtZSByZXNlcnZlcy4gVGhlIGFpbSBvZiB0aGlzIHN0dWR5IHdhcyB0byBpbnZlc3RpZ2F0ZSB0aGUgcG9wdWxhdGlvbiBnZW5ldGljIHN0cnVjdHVyZSBhbmQgZGl2ZXJzaXR5IG9mIHRoZSBWaWN0b3JpYW4gaG9nIGRlZXIgMTUwwqB5ZWFycyBhZnRlciBpbnRyb2R1Y3Rpb24gdXNpbmcgc2hvcnQgdGFuZGVtIHJlcGVhdHMgKFNUUnMpLiBIb2cgZGVlciBzYW1wbGVzIHdlcmUgY29sbGVjdGVkIGFjcm9zcyAxNSBzaXRlcyBvZiBkaWZmZXJpbmcgbWFuYWdlbWVudCByZWdpbWVzIGluIHRoZSBHaXBwc2xhbmQgcmVnaW9uIG9mIFZpY3RvcmlhIGFuZCBnZW5vdHlwZWQgZm9yIDEzIHBvbHltb3JwaGljIFNUUiBsb2NpLiBVcCB0byBmb3VyIGRpc3RpbmN0IGdlbmV0aWMgY2x1c3RlcnMgd2VyZSBpZGVudGlmaWVkIGFjcm9zcyB0aGUgc2l0ZXMgc2FtcGxlZCwgc3VnZ2VzdGluZyB0aGF0IGRlc3BpdGUgbG93IG9ic2VydmVkIGdlbmV0aWMgZGl2ZXJzaXR5LCBwb3B1bGF0aW9uIHN0cnVjdHVyZSBpcyBwcmVzZW50IGFjcm9zcyB0aGVpciByYW5nZS4gSXQgd2FzIGFsc28gcG9zc2libGUgdG8gZGV0ZWN0IGV2aWRlbmNlIG9mIHJlY2VudCB0cmFuc2xvY2F0aW9ucyBhbW9uZyBwb3B1bGF0aW9ucy4gVGhpcyBzdHVkeSBzdWdnZXN0cyB0aGF0IHRoZSBwcmVzZW5jZSBvZiBkaXN0aW5jdCBnZW5ldGljIGNsdXN0ZXJzIG1heSBlbmFibGUgbWFuYWdlbWVudCBvZiBzZXBhcmF0ZSBnZW5ldGljIHVuaXRzLCBjb25zaWRlcmluZyBpbnZhc2l2ZSBzcGVjaWVzIGFuZCBnYW1lIG1hbmFnZW1lbnQgb2JqZWN0aXZlcy4iLCJpc3N1ZSI6IjQiLCJ2b2x1bWUiOiI2OCJ9LCJpc1RlbXBvcmFyeSI6ZmFsc2V9LHsiaWQiOiIxNjA4YWE0My1mNGMwLTM3NDYtODE4Zi0xOTRiMzRkYWY2OWYiLCJpdGVtRGF0YSI6eyJ0eXBlIjoicmVwb3J0IiwiaWQiOiIxNjA4YWE0My1mNGMwLTM3NDYtODE4Zi0xOTRiMzRkYWY2OWYiLCJ0aXRsZSI6IkFidW5kYW5jZSBhbmQgcG9wdWxhdGlvbiBnZW5ldGljcyBvZiBIb2cgRGVlciAoQXhpcyBwb3JjaW51cykgaW4gVmljdG9yaWEiLCJhdXRob3IiOlt7ImZhbWlseSI6IlJhbXNleSIsImdpdmVuIjoiRGF2aWQgUy5MLiIsInBhcnNlLW5hbWVzIjpmYWxzZSwiZHJvcHBpbmctcGFydGljbGUiOiIiLCJub24tZHJvcHBpbmctcGFydGljbGUiOiIifSx7ImZhbWlseSI6IlBhY2lvbmkiLCJnaXZlbiI6IkNhcmxvIiwicGFyc2UtbmFtZXMiOmZhbHNlLCJkcm9wcGluZy1wYXJ0aWNsZSI6IiIsIm5vbi1kcm9wcGluZy1wYXJ0aWNsZSI6IiJ9LHsiZmFtaWx5IjoiSGlsbCIsImdpdmVuIjoiRS4iLCJwYXJzZS1uYW1lcyI6ZmFsc2UsImRyb3BwaW5nLXBhcnRpY2xlIjoiIiwibm9uLWRyb3BwaW5nLXBhcnRpY2xlIjoiIn1dLCJpc3N1ZWQiOnsiZGF0ZS1wYXJ0cyI6W1syMDE5XV19LCJudW1iZXItb2YtcGFnZXMiOiIzNyIsInB1Ymxpc2hlciI6IkFydGh1ciBSeWxhaCBJbnN0aXR1dGUgZm9yIEVudmlyb25tZW50YWwgUmVzZWFyY2ggVGVjaG5pY2FsIFJlcG9ydCBTZXJpZXMgTm8uIDMwMywgRGVwYXJ0bWVudCBvZiBFbnZpcm9ubWVudCwgTGFuZCwgV2F0ZXIgYW5kIFBsYW5uaW5nOiBIZWlkZWxiZXJnLCBWaWN0b3JpYSIsImNvbnRhaW5lci10aXRsZS1zaG9ydCI6IiJ9LCJpc1RlbXBvcmFyeSI6ZmFsc2V9XX0="/>
          <w:id w:val="-373154752"/>
          <w:placeholder>
            <w:docPart w:val="DefaultPlaceholder_-1854013440"/>
          </w:placeholder>
        </w:sdtPr>
        <w:sdtContent>
          <w:r w:rsidR="00C62F01">
            <w:t xml:space="preserve">(Ramsey </w:t>
          </w:r>
          <w:r w:rsidR="00C97D95" w:rsidRPr="00C97D95">
            <w:rPr>
              <w:iCs/>
            </w:rPr>
            <w:t>et al.</w:t>
          </w:r>
          <w:r w:rsidR="00C62F01">
            <w:t xml:space="preserve"> 2019; Hill </w:t>
          </w:r>
          <w:r w:rsidR="00C97D95" w:rsidRPr="00C97D95">
            <w:rPr>
              <w:iCs/>
            </w:rPr>
            <w:t>et al.</w:t>
          </w:r>
          <w:r w:rsidR="00C62F01">
            <w:t xml:space="preserve"> 2022)</w:t>
          </w:r>
        </w:sdtContent>
      </w:sdt>
      <w:r>
        <w:t xml:space="preserve"> and SNPs </w:t>
      </w:r>
      <w:sdt>
        <w:sdtPr>
          <w:tag w:val="MENDELEY_CITATION_v3_eyJjaXRhdGlvbklEIjoiTUVOREVMRVlfQ0lUQVRJT05fMGZlY2ZmNmItNGYxMS00MTljLWEwMDktNzIxMzMwZTM1NWFmIiwicHJvcGVydGllcyI6eyJub3RlSW5kZXgiOjB9LCJpc0VkaXRlZCI6ZmFsc2UsIm1hbnVhbE92ZXJyaWRlIjp7ImlzTWFudWFsbHlPdmVycmlkZGVuIjpmYWxzZSwiY2l0ZXByb2NUZXh0IjoiKEhpbGwgPGk+ZXQgYWwuPC9pPiAyMDIzKSIsIm1hbnVhbE92ZXJyaWRlVGV4dCI6IiJ9LCJjaXRhdGlvbkl0ZW1zIjpbeyJpZCI6IjgyZjBkMWViLTA1ZmMtMzAyYy1hMWRkLTllMjUwNTI1YjMyZiIsIml0ZW1EYXRhIjp7InR5cGUiOiJhcnRpY2xlLWpvdXJuYWwiLCJpZCI6IjgyZjBkMWViLTA1ZmMtMzAyYy1hMWRkLTllMjUwNTI1YjMyZiIsInRpdGxlIjoiS2luc2hpcCBhbmFseXNpcyByZXZlYWxzIGxvdyBkaXNwZXJzYWwgaW4gYSBob2cgZGVlciAoQXhpcyBwb3JjaW51cykgcG9wdWxhdGlvbiBpbiBXaWxzb25zIFByb21vbnRvcnkgTmF0aW9uYWwgUGFyaywgQXVzdHJhbGlhIiwiYXV0aG9yIjpbeyJmYW1pbHkiOiJIaWxsIiwiZ2l2ZW4iOiJFcmluIiwicGFyc2UtbmFtZXMiOmZhbHNlLCJkcm9wcGluZy1wYXJ0aWNsZSI6IiIsIm5vbi1kcm9wcGluZy1wYXJ0aWNsZSI6IiJ9LHsiZmFtaWx5IjoiTXVycGh5IiwiZ2l2ZW4iOiJOaWNob2xhcyIsInBhcnNlLW5hbWVzIjpmYWxzZSwiZHJvcHBpbmctcGFydGljbGUiOiIiLCJub24tZHJvcHBpbmctcGFydGljbGUiOiIifSx7ImZhbWlseSI6IkxpbmFjcmUiLCJnaXZlbiI6IkFkcmlhbiIsInBhcnNlLW5hbWVzIjpmYWxzZSwiZHJvcHBpbmctcGFydGljbGUiOiIiLCJub24tZHJvcHBpbmctcGFydGljbGUiOiIifSx7ImZhbWlseSI6IlRvb3AiLCJnaXZlbiI6IlNpbW9uIiwicGFyc2UtbmFtZXMiOmZhbHNlLCJkcm9wcGluZy1wYXJ0aWNsZSI6IiIsIm5vbi1kcm9wcGluZy1wYXJ0aWNsZSI6IiJ9LHsiZmFtaWx5IjoiU3RydWduZWxsIiwiZ2l2ZW4iOiJKYW4gTSIsInBhcnNlLW5hbWVzIjpmYWxzZSwiZHJvcHBpbmctcGFydGljbGUiOiIiLCJub24tZHJvcHBpbmctcGFydGljbGUiOiIifSx7ImZhbWlseSI6IkhpbGwiLCJnaXZlbiI6IkVyaW4iLCJwYXJzZS1uYW1lcyI6ZmFsc2UsImRyb3BwaW5nLXBhcnRpY2xlIjoiIiwibm9uLWRyb3BwaW5nLXBhcnRpY2xlIjoiIn0seyJmYW1pbHkiOiJNdXJwaHkiLCJnaXZlbiI6Ik5pY2hvbGFzIiwicGFyc2UtbmFtZXMiOmZhbHNlLCJkcm9wcGluZy1wYXJ0aWNsZSI6IiIsIm5vbi1kcm9wcGluZy1wYXJ0aWNsZSI6IiJ9LHsiZmFtaWx5IjoiTGluYWNyZSIsImdpdmVuIjoiQWRyaWFuIiwicGFyc2UtbmFtZXMiOmZhbHNlLCJkcm9wcGluZy1wYXJ0aWNsZSI6IiIsIm5vbi1kcm9wcGluZy1wYXJ0aWNsZSI6IiJ9LHsiZmFtaWx5IjoiVG9vcCIsImdpdmVuIjoiU2ltb24iLCJwYXJzZS1uYW1lcyI6ZmFsc2UsImRyb3BwaW5nLXBhcnRpY2xlIjoiIiwibm9uLWRyb3BwaW5nLXBhcnRpY2xlIjoiIn0seyJmYW1pbHkiOiJTdHJ1Z25lbGwiLCJnaXZlbiI6IkphbiBNIiwicGFyc2UtbmFtZXMiOmZhbHNlLCJkcm9wcGluZy1wYXJ0aWNsZSI6IiIsIm5vbi1kcm9wcGluZy1wYXJ0aWNsZSI6IiJ9XSwiY29udGFpbmVyLXRpdGxlIjoiV2lsZGxpZmUgUmVzZWFyY2giLCJET0kiOiIxMC4xMDcxL1dSMjIwOTgiLCJJU1NOIjoiMTQ0OC01NDk0LCAxNDQ4LTU0OTQiLCJVUkwiOiJodHRwczovL3d3dy5wdWJsaXNoLmNzaXJvLmF1L3dyL1dSMjIwOTgiLCJpc3N1ZWQiOnsiZGF0ZS1wYXJ0cyI6W1syMDIzLDZdXX0sInBhZ2UiOiI3NDYtNzU2IiwibGFuZ3VhZ2UiOiJlbiIsImFic3RyYWN0IjoiQ29udGV4dCBBIHdpbGQgcG9wdWxhdGlvbiBvZiBub24tbmF0aXZlIGhvZyBkZWVyIGhhcyBlc3RhYmxpc2hlZCBpbiB0aGUgR2lwcHNsYW5kIHJlZ2lvbiBvZiBWaWN0b3JpYSwgQXVzdHJhbGlhLCBhbmQgdGhlcmUgaXMgcGFydGljdWxhciBjb25jZXJuIGFib3V0IGl0cyBpbXBhY3Qgb24gbmF0aXZlIHZlZ2V0YXRpb24gaW4gV2lsc29ucyBQcm9tb250b3J5IE5hdGlvbmFsIFBhcmsgKFdQTlApLiBTaW5jZSAyMDE1LCB0aGVyZSBoYXMgYmVlbiBhbm51YWwgY3VsbGluZyBvZiBob2cgZGVlciBhdCBXUE5QIHRvIHJlZHVjZSBkZWVyIGFidW5kYW5jZXMgYW5kIGltcGFjdHMuQWltcyBUaGUgYWltcyBvZiB0aGlzIHN0dWR5IHdlcmUgdG8gdXNlIGEga2luc2hpcCBhcHByb2FjaCBiYXNlZCBvbiBnZW5vdHlwaW5nIHRvIGFzc2VzcyBjb250ZW1wb3JhcnkgZGlzcGVyc2FsIG9mIGhvZyBkZWVyIGFjcm9zcyBXUE5QLCBieSBpZGVudGlmeWluZyBjbG9zZSBraW4sIHRvIGRldGVybWluZSB3aGV0aGVyIGRpc3BlcnNhbCBvZiBkZWVyIGludG8gY3VsbGVkIHNpdGVzIGZyb20gdW5jdWxsZWQgc2l0ZXMgbWF5IGFmZmVjdCB0aGUgbG9uZy10ZXJtIHN1Y2Nlc3Mgb2YgbWFuYWdlbWVudCB0aGVyZS4gRGlmZmVyZW5jZXMgaW4gdGhlIGRpc3BlcnNhbCBvZiBtYWxlIGFuZCBmZW1hbGUgaG9nIGRlZXIgd2VyZSBhbHNvIGludmVzdGlnYXRlZC5NZXRob2RzIEluIHRvdGFsLCA5MSBob2cgZGVlciB0aXNzdWUgc2FtcGxlcyB3ZXJlIGNvbGxlY3RlZCBhY3Jvc3MgV1BOUCBhbmQgc3Vycm91bmRpbmcgc2l0ZXMuIFNpbmdsZSBudWNsZW90aWRlIHBvbHltb3JwaGlzbSAoU05QKSBtYXJrZXJzIHdlcmUgc2VxdWVuY2VkLCBhbmQgYSBmaW5hbCBkYXRhc2V0IGNvbXByaXNpbmcgODI3NSBTTlBzIHdhcyB1c2VkIGZvciBhbmFseXNpcy4gRmlyc3Qtb3JkZXIsIHNlY29uZC1vcmRlciwgYW5kIGludGVybWVkaWF0ZSByZWxhdGl2ZSBwYWlycyB3ZXJlIGlkZW50aWZpZWQsIGFuZCB0aGUgZ2VvZ3JhcGhpYyBkaXN0YW5jZSBiZXR3ZWVuIHRoZXNlIHBhaXJzIHdhcyBhc3Nlc3NlZCB0byBkZXRlcm1pbmUgaW50ZXItcGFpciBkaXN0YW5jZXMgdG8gaW5mZXIgZGlzcGVyc2FsLiBTcGF0aWFsIGF1dG9jb3JyZWxhdGlvbiBiZXR3ZWVuIG1hbGUgYW5kIGZlbWFsZSBzYW1wbGVzIHdhcyBldmFsdWF0ZWQgdG8gbWVhc3VyZSB0aGUgZWZmZWN0cyBvZiBzZXgtYmlhc2VkIGRpc3BlcnNhbC5LZXkgcmVzdWx0cyBPbmx5IHNldmVuIHNlY29uZC1vcmRlciByZWxhdGl2ZSBwYWlycyB3ZXJlIGZvdW5kIGFjcm9zcyBkaWZmZXJlbnQgc2l0ZXMsIHdpdGggYSAzMGttIGRpc3RhbmNlIGJldHdlZW4gdGhlIGZ1cnRoZXN0IHBhaXIgb2JzZXJ2ZWQuIEhvd2V2ZXIsIG1vc3QgaW50ZXItcGFpciBkaXN0YW5jZXMgYWNyb3NzIHNpdGVzIHdlcmUgNeKAkzEwa20uIEFuYWx5c2VzIG9mIHNleC1iaWFzZWQgZGlzcGVyc2FsIHNob3dlZCB0aGF0IG1vdmVtZW50IGJ5IGRlZXIgd2FzIG5vdCBzdHJvbmdseSBpbmZsdWVuY2VkIGJ5IG9uZSBzZXguQ29uY2x1c2lvbnMgQWx0aG91Z2ggaG9nIGRlZXIgaW4gV1BOUCBhcmUgZ2VuZXRpY2FsbHkgc2ltaWxhciwgbW9zdCByZWxhdGl2ZXMgdGhhdCB3ZXJlIHNhbXBsZWQgd2VyZSBub3Qgd2lkZWx5IGRpc3BlcnNlZC4gVGhpcyBzdWdnZXN0cyB0aGF0IHRoZXJlIGlzIGxpbWl0ZWQgZGlzcGVyc2FsIG9mIGhvZyBkZWVyIGFjcm9zcyB0aGlzIHBhcmsuSW1wbGljYXRpb25zIFJlY29sb25pc2F0aW9uIG9mIGhvZyBkZWVyIGF0IGN1bGxlZCBzaXRlcyB2aWEgZGlzcGVyc2FsIGlzIGxpa2VseSB0byBiZSBpbmZyZXF1ZW50IGluIFdQTlAuIEtpbnNoaXAgYW5hbHlzaXMgcHJvdmlkZXMgYW4gZWZmZWN0aXZlIG1ldGhvZCBvZiBhc3Nlc3NpbmcgY29udGVtcG9yYXJ5IGRpc3BlcnNhbCBhbmQgY291bGQgYmUgYXBwbGllZCB0byBvdGhlciBzcGVjaWVzIHRvIGFzc2VzcyBmaW5lLXNjYWxlIG1vdmVtZW50IGFjcm9zcyBsYW5kc2NhcGVzLiIsImlzc3VlIjoiOSIsInZvbHVtZSI6IjUwIiwiY29udGFpbmVyLXRpdGxlLXNob3J0IjoiIn0sImlzVGVtcG9yYXJ5IjpmYWxzZX1dfQ=="/>
          <w:id w:val="799723766"/>
          <w:placeholder>
            <w:docPart w:val="DefaultPlaceholder_-1854013440"/>
          </w:placeholder>
        </w:sdtPr>
        <w:sdtContent>
          <w:r w:rsidR="00C62F01">
            <w:t xml:space="preserve">(Hill </w:t>
          </w:r>
          <w:r w:rsidR="00C97D95" w:rsidRPr="00C97D95">
            <w:rPr>
              <w:iCs/>
            </w:rPr>
            <w:t>et al.</w:t>
          </w:r>
          <w:r w:rsidR="00C62F01">
            <w:t xml:space="preserve"> 2023)</w:t>
          </w:r>
        </w:sdtContent>
      </w:sdt>
      <w:r>
        <w:t xml:space="preserve">. </w:t>
      </w:r>
      <w:proofErr w:type="gramStart"/>
      <w:r>
        <w:t>The majority of</w:t>
      </w:r>
      <w:proofErr w:type="gramEnd"/>
      <w:r>
        <w:t xml:space="preserve"> our results in this new study are in agreement with previous work. For example, previous SNP-based examination of dispersal characteristics found small neighbourhood sizes and high rates of relatedness among </w:t>
      </w:r>
      <w:r w:rsidR="009D6A97">
        <w:t>Wilsons</w:t>
      </w:r>
      <w:r>
        <w:t xml:space="preserve"> </w:t>
      </w:r>
      <w:r w:rsidR="00EE0EA1">
        <w:t>Promontory</w:t>
      </w:r>
      <w:r w:rsidR="00EE0EA1" w:rsidDel="00EE0EA1">
        <w:t xml:space="preserve"> </w:t>
      </w:r>
      <w:r>
        <w:t xml:space="preserve">individuals and low rates of long-distance dispersal </w:t>
      </w:r>
      <w:sdt>
        <w:sdtPr>
          <w:tag w:val="MENDELEY_CITATION_v3_eyJjaXRhdGlvbklEIjoiTUVOREVMRVlfQ0lUQVRJT05fZjIxYWQ5ZDQtOTg0Mi00N2VjLWJhMGQtM2VjMTcxNjM0M2YyIiwicHJvcGVydGllcyI6eyJub3RlSW5kZXgiOjB9LCJpc0VkaXRlZCI6ZmFsc2UsIm1hbnVhbE92ZXJyaWRlIjp7ImlzTWFudWFsbHlPdmVycmlkZGVuIjpmYWxzZSwiY2l0ZXByb2NUZXh0IjoiKEhpbGwgPGk+ZXQgYWwuPC9pPiAyMDIzKSIsIm1hbnVhbE92ZXJyaWRlVGV4dCI6IiJ9LCJjaXRhdGlvbkl0ZW1zIjpbeyJpZCI6IjgyZjBkMWViLTA1ZmMtMzAyYy1hMWRkLTllMjUwNTI1YjMyZiIsIml0ZW1EYXRhIjp7InR5cGUiOiJhcnRpY2xlLWpvdXJuYWwiLCJpZCI6IjgyZjBkMWViLTA1ZmMtMzAyYy1hMWRkLTllMjUwNTI1YjMyZiIsInRpdGxlIjoiS2luc2hpcCBhbmFseXNpcyByZXZlYWxzIGxvdyBkaXNwZXJzYWwgaW4gYSBob2cgZGVlciAoQXhpcyBwb3JjaW51cykgcG9wdWxhdGlvbiBpbiBXaWxzb25zIFByb21vbnRvcnkgTmF0aW9uYWwgUGFyaywgQXVzdHJhbGlhIiwiYXV0aG9yIjpbeyJmYW1pbHkiOiJIaWxsIiwiZ2l2ZW4iOiJFcmluIiwicGFyc2UtbmFtZXMiOmZhbHNlLCJkcm9wcGluZy1wYXJ0aWNsZSI6IiIsIm5vbi1kcm9wcGluZy1wYXJ0aWNsZSI6IiJ9LHsiZmFtaWx5IjoiTXVycGh5IiwiZ2l2ZW4iOiJOaWNob2xhcyIsInBhcnNlLW5hbWVzIjpmYWxzZSwiZHJvcHBpbmctcGFydGljbGUiOiIiLCJub24tZHJvcHBpbmctcGFydGljbGUiOiIifSx7ImZhbWlseSI6IkxpbmFjcmUiLCJnaXZlbiI6IkFkcmlhbiIsInBhcnNlLW5hbWVzIjpmYWxzZSwiZHJvcHBpbmctcGFydGljbGUiOiIiLCJub24tZHJvcHBpbmctcGFydGljbGUiOiIifSx7ImZhbWlseSI6IlRvb3AiLCJnaXZlbiI6IlNpbW9uIiwicGFyc2UtbmFtZXMiOmZhbHNlLCJkcm9wcGluZy1wYXJ0aWNsZSI6IiIsIm5vbi1kcm9wcGluZy1wYXJ0aWNsZSI6IiJ9LHsiZmFtaWx5IjoiU3RydWduZWxsIiwiZ2l2ZW4iOiJKYW4gTSIsInBhcnNlLW5hbWVzIjpmYWxzZSwiZHJvcHBpbmctcGFydGljbGUiOiIiLCJub24tZHJvcHBpbmctcGFydGljbGUiOiIifSx7ImZhbWlseSI6IkhpbGwiLCJnaXZlbiI6IkVyaW4iLCJwYXJzZS1uYW1lcyI6ZmFsc2UsImRyb3BwaW5nLXBhcnRpY2xlIjoiIiwibm9uLWRyb3BwaW5nLXBhcnRpY2xlIjoiIn0seyJmYW1pbHkiOiJNdXJwaHkiLCJnaXZlbiI6Ik5pY2hvbGFzIiwicGFyc2UtbmFtZXMiOmZhbHNlLCJkcm9wcGluZy1wYXJ0aWNsZSI6IiIsIm5vbi1kcm9wcGluZy1wYXJ0aWNsZSI6IiJ9LHsiZmFtaWx5IjoiTGluYWNyZSIsImdpdmVuIjoiQWRyaWFuIiwicGFyc2UtbmFtZXMiOmZhbHNlLCJkcm9wcGluZy1wYXJ0aWNsZSI6IiIsIm5vbi1kcm9wcGluZy1wYXJ0aWNsZSI6IiJ9LHsiZmFtaWx5IjoiVG9vcCIsImdpdmVuIjoiU2ltb24iLCJwYXJzZS1uYW1lcyI6ZmFsc2UsImRyb3BwaW5nLXBhcnRpY2xlIjoiIiwibm9uLWRyb3BwaW5nLXBhcnRpY2xlIjoiIn0seyJmYW1pbHkiOiJTdHJ1Z25lbGwiLCJnaXZlbiI6IkphbiBNIiwicGFyc2UtbmFtZXMiOmZhbHNlLCJkcm9wcGluZy1wYXJ0aWNsZSI6IiIsIm5vbi1kcm9wcGluZy1wYXJ0aWNsZSI6IiJ9XSwiY29udGFpbmVyLXRpdGxlIjoiV2lsZGxpZmUgUmVzZWFyY2giLCJET0kiOiIxMC4xMDcxL1dSMjIwOTgiLCJJU1NOIjoiMTQ0OC01NDk0LCAxNDQ4LTU0OTQiLCJVUkwiOiJodHRwczovL3d3dy5wdWJsaXNoLmNzaXJvLmF1L3dyL1dSMjIwOTgiLCJpc3N1ZWQiOnsiZGF0ZS1wYXJ0cyI6W1syMDIzLDZdXX0sInBhZ2UiOiI3NDYtNzU2IiwibGFuZ3VhZ2UiOiJlbiIsImFic3RyYWN0IjoiQ29udGV4dCBBIHdpbGQgcG9wdWxhdGlvbiBvZiBub24tbmF0aXZlIGhvZyBkZWVyIGhhcyBlc3RhYmxpc2hlZCBpbiB0aGUgR2lwcHNsYW5kIHJlZ2lvbiBvZiBWaWN0b3JpYSwgQXVzdHJhbGlhLCBhbmQgdGhlcmUgaXMgcGFydGljdWxhciBjb25jZXJuIGFib3V0IGl0cyBpbXBhY3Qgb24gbmF0aXZlIHZlZ2V0YXRpb24gaW4gV2lsc29ucyBQcm9tb250b3J5IE5hdGlvbmFsIFBhcmsgKFdQTlApLiBTaW5jZSAyMDE1LCB0aGVyZSBoYXMgYmVlbiBhbm51YWwgY3VsbGluZyBvZiBob2cgZGVlciBhdCBXUE5QIHRvIHJlZHVjZSBkZWVyIGFidW5kYW5jZXMgYW5kIGltcGFjdHMuQWltcyBUaGUgYWltcyBvZiB0aGlzIHN0dWR5IHdlcmUgdG8gdXNlIGEga2luc2hpcCBhcHByb2FjaCBiYXNlZCBvbiBnZW5vdHlwaW5nIHRvIGFzc2VzcyBjb250ZW1wb3JhcnkgZGlzcGVyc2FsIG9mIGhvZyBkZWVyIGFjcm9zcyBXUE5QLCBieSBpZGVudGlmeWluZyBjbG9zZSBraW4sIHRvIGRldGVybWluZSB3aGV0aGVyIGRpc3BlcnNhbCBvZiBkZWVyIGludG8gY3VsbGVkIHNpdGVzIGZyb20gdW5jdWxsZWQgc2l0ZXMgbWF5IGFmZmVjdCB0aGUgbG9uZy10ZXJtIHN1Y2Nlc3Mgb2YgbWFuYWdlbWVudCB0aGVyZS4gRGlmZmVyZW5jZXMgaW4gdGhlIGRpc3BlcnNhbCBvZiBtYWxlIGFuZCBmZW1hbGUgaG9nIGRlZXIgd2VyZSBhbHNvIGludmVzdGlnYXRlZC5NZXRob2RzIEluIHRvdGFsLCA5MSBob2cgZGVlciB0aXNzdWUgc2FtcGxlcyB3ZXJlIGNvbGxlY3RlZCBhY3Jvc3MgV1BOUCBhbmQgc3Vycm91bmRpbmcgc2l0ZXMuIFNpbmdsZSBudWNsZW90aWRlIHBvbHltb3JwaGlzbSAoU05QKSBtYXJrZXJzIHdlcmUgc2VxdWVuY2VkLCBhbmQgYSBmaW5hbCBkYXRhc2V0IGNvbXByaXNpbmcgODI3NSBTTlBzIHdhcyB1c2VkIGZvciBhbmFseXNpcy4gRmlyc3Qtb3JkZXIsIHNlY29uZC1vcmRlciwgYW5kIGludGVybWVkaWF0ZSByZWxhdGl2ZSBwYWlycyB3ZXJlIGlkZW50aWZpZWQsIGFuZCB0aGUgZ2VvZ3JhcGhpYyBkaXN0YW5jZSBiZXR3ZWVuIHRoZXNlIHBhaXJzIHdhcyBhc3Nlc3NlZCB0byBkZXRlcm1pbmUgaW50ZXItcGFpciBkaXN0YW5jZXMgdG8gaW5mZXIgZGlzcGVyc2FsLiBTcGF0aWFsIGF1dG9jb3JyZWxhdGlvbiBiZXR3ZWVuIG1hbGUgYW5kIGZlbWFsZSBzYW1wbGVzIHdhcyBldmFsdWF0ZWQgdG8gbWVhc3VyZSB0aGUgZWZmZWN0cyBvZiBzZXgtYmlhc2VkIGRpc3BlcnNhbC5LZXkgcmVzdWx0cyBPbmx5IHNldmVuIHNlY29uZC1vcmRlciByZWxhdGl2ZSBwYWlycyB3ZXJlIGZvdW5kIGFjcm9zcyBkaWZmZXJlbnQgc2l0ZXMsIHdpdGggYSAzMGttIGRpc3RhbmNlIGJldHdlZW4gdGhlIGZ1cnRoZXN0IHBhaXIgb2JzZXJ2ZWQuIEhvd2V2ZXIsIG1vc3QgaW50ZXItcGFpciBkaXN0YW5jZXMgYWNyb3NzIHNpdGVzIHdlcmUgNeKAkzEwa20uIEFuYWx5c2VzIG9mIHNleC1iaWFzZWQgZGlzcGVyc2FsIHNob3dlZCB0aGF0IG1vdmVtZW50IGJ5IGRlZXIgd2FzIG5vdCBzdHJvbmdseSBpbmZsdWVuY2VkIGJ5IG9uZSBzZXguQ29uY2x1c2lvbnMgQWx0aG91Z2ggaG9nIGRlZXIgaW4gV1BOUCBhcmUgZ2VuZXRpY2FsbHkgc2ltaWxhciwgbW9zdCByZWxhdGl2ZXMgdGhhdCB3ZXJlIHNhbXBsZWQgd2VyZSBub3Qgd2lkZWx5IGRpc3BlcnNlZC4gVGhpcyBzdWdnZXN0cyB0aGF0IHRoZXJlIGlzIGxpbWl0ZWQgZGlzcGVyc2FsIG9mIGhvZyBkZWVyIGFjcm9zcyB0aGlzIHBhcmsuSW1wbGljYXRpb25zIFJlY29sb25pc2F0aW9uIG9mIGhvZyBkZWVyIGF0IGN1bGxlZCBzaXRlcyB2aWEgZGlzcGVyc2FsIGlzIGxpa2VseSB0byBiZSBpbmZyZXF1ZW50IGluIFdQTlAuIEtpbnNoaXAgYW5hbHlzaXMgcHJvdmlkZXMgYW4gZWZmZWN0aXZlIG1ldGhvZCBvZiBhc3Nlc3NpbmcgY29udGVtcG9yYXJ5IGRpc3BlcnNhbCBhbmQgY291bGQgYmUgYXBwbGllZCB0byBvdGhlciBzcGVjaWVzIHRvIGFzc2VzcyBmaW5lLXNjYWxlIG1vdmVtZW50IGFjcm9zcyBsYW5kc2NhcGVzLiIsImlzc3VlIjoiOSIsInZvbHVtZSI6IjUwIiwiY29udGFpbmVyLXRpdGxlLXNob3J0IjoiIn0sImlzVGVtcG9yYXJ5IjpmYWxzZX1dfQ=="/>
          <w:id w:val="759339660"/>
          <w:placeholder>
            <w:docPart w:val="DefaultPlaceholder_-1854013440"/>
          </w:placeholder>
        </w:sdtPr>
        <w:sdtContent>
          <w:r w:rsidR="00C62F01">
            <w:t xml:space="preserve">(Hill </w:t>
          </w:r>
          <w:r w:rsidR="00C97D95" w:rsidRPr="00C97D95">
            <w:rPr>
              <w:iCs/>
            </w:rPr>
            <w:t>et al.</w:t>
          </w:r>
          <w:r w:rsidR="00C62F01">
            <w:t xml:space="preserve"> 2023)</w:t>
          </w:r>
        </w:sdtContent>
      </w:sdt>
      <w:r>
        <w:t xml:space="preserve">. </w:t>
      </w:r>
      <w:r w:rsidR="00C62F01">
        <w:t>Previous m</w:t>
      </w:r>
      <w:r>
        <w:t xml:space="preserve">icrosatellite-based </w:t>
      </w:r>
      <w:r w:rsidR="00C62F01">
        <w:t>analyses</w:t>
      </w:r>
      <w:r>
        <w:t xml:space="preserve"> </w:t>
      </w:r>
      <w:r w:rsidR="00C62F01">
        <w:t xml:space="preserve">also </w:t>
      </w:r>
      <w:r>
        <w:t xml:space="preserve">found </w:t>
      </w:r>
      <w:r w:rsidR="00C62F01">
        <w:t>low differentiation between clusters and si</w:t>
      </w:r>
      <w:r>
        <w:t>milar patterns of isolation-by-distance and spatial autocorrelation</w:t>
      </w:r>
      <w:r w:rsidR="00F055F1">
        <w:t>,</w:t>
      </w:r>
      <w:r>
        <w:t xml:space="preserve"> </w:t>
      </w:r>
      <w:proofErr w:type="gramStart"/>
      <w:r>
        <w:t>and also</w:t>
      </w:r>
      <w:proofErr w:type="gramEnd"/>
      <w:r>
        <w:t xml:space="preserve"> showed connection between the two extreme-ends of the </w:t>
      </w:r>
      <w:r w:rsidR="00627454">
        <w:t>Hog deer</w:t>
      </w:r>
      <w:r>
        <w:t>’s mainland range (</w:t>
      </w:r>
      <w:r w:rsidR="009D6A97">
        <w:t>Wilsons</w:t>
      </w:r>
      <w:r>
        <w:t xml:space="preserve"> </w:t>
      </w:r>
      <w:r w:rsidR="00EE0EA1">
        <w:t>Promontory</w:t>
      </w:r>
      <w:r>
        <w:t xml:space="preserve"> vs the eastern Lakes region; Ramsey </w:t>
      </w:r>
      <w:r w:rsidRPr="00CF6F27">
        <w:t>et al</w:t>
      </w:r>
      <w:r w:rsidRPr="00F055F1">
        <w:t>.</w:t>
      </w:r>
      <w:r>
        <w:t xml:space="preserve"> 2019</w:t>
      </w:r>
      <w:r w:rsidR="00F055F1">
        <w:t xml:space="preserve">; Hill </w:t>
      </w:r>
      <w:r w:rsidR="00F055F1" w:rsidRPr="00953813">
        <w:t>et al</w:t>
      </w:r>
      <w:r w:rsidR="00F055F1">
        <w:t>. 2022</w:t>
      </w:r>
      <w:r>
        <w:t xml:space="preserve">), which our </w:t>
      </w:r>
      <w:r w:rsidR="00270CCD">
        <w:t>analysis has</w:t>
      </w:r>
      <w:r>
        <w:t xml:space="preserve"> confirmed. We also found similarly small effective population size and low diversity across the </w:t>
      </w:r>
      <w:r w:rsidR="00627454">
        <w:t>Hog deer</w:t>
      </w:r>
      <w:r>
        <w:t xml:space="preserve"> range, </w:t>
      </w:r>
      <w:r w:rsidR="00270CCD">
        <w:t>comparable with</w:t>
      </w:r>
      <w:r>
        <w:t xml:space="preserve"> previous work.</w:t>
      </w:r>
    </w:p>
    <w:p w14:paraId="47722734" w14:textId="0AE4D7E9" w:rsidR="00531855" w:rsidRPr="0096415C" w:rsidRDefault="00C62F01" w:rsidP="00531855">
      <w:r>
        <w:lastRenderedPageBreak/>
        <w:t>Small differences in results from the current study and previous work are likely due to differences in sampling distribution, choice of genetic marker analysed, and slight differences in the spatial delineation of genetic clusters</w:t>
      </w:r>
      <w:r w:rsidR="0062466F">
        <w:t xml:space="preserve">. </w:t>
      </w:r>
      <w:r w:rsidR="00531855">
        <w:t xml:space="preserve">The major point of difference </w:t>
      </w:r>
      <w:r>
        <w:t>with</w:t>
      </w:r>
      <w:r w:rsidR="00531855">
        <w:t xml:space="preserve"> previous studies centres on Snake Island. Two previous microsatellite-based studies identified this island population as differentiated from all other groups, and one of these found that this population had the lowest diversity of all sites (although the second found diversity levels at Snake Island were comparable to </w:t>
      </w:r>
      <w:r w:rsidR="009D6A97">
        <w:t>Wilsons</w:t>
      </w:r>
      <w:r w:rsidR="00531855">
        <w:t xml:space="preserve"> </w:t>
      </w:r>
      <w:r w:rsidR="00EE0EA1">
        <w:t>Promontory</w:t>
      </w:r>
      <w:r w:rsidR="005822AC">
        <w:t xml:space="preserve"> (</w:t>
      </w:r>
      <w:r w:rsidR="00531855">
        <w:t>Ramsey et al. 2019</w:t>
      </w:r>
      <w:r w:rsidR="00F055F1">
        <w:t>; Hill et al. 2022</w:t>
      </w:r>
      <w:r w:rsidR="00531855">
        <w:t xml:space="preserve">). While we found that Snake Island did form an identifiable cluster on the PCA, it was equally </w:t>
      </w:r>
      <w:proofErr w:type="gramStart"/>
      <w:r w:rsidR="00531855">
        <w:t>similar to</w:t>
      </w:r>
      <w:proofErr w:type="gramEnd"/>
      <w:r w:rsidR="00531855">
        <w:t xml:space="preserve"> the other three clusters in the dataset (Sunday Island, </w:t>
      </w:r>
      <w:r w:rsidR="009D6A97">
        <w:t>Wilsons</w:t>
      </w:r>
      <w:r w:rsidR="00531855">
        <w:t xml:space="preserve"> </w:t>
      </w:r>
      <w:r w:rsidR="00EE0EA1">
        <w:t>Promontory</w:t>
      </w:r>
      <w:r w:rsidR="00531855">
        <w:t xml:space="preserve"> and the eastern Mainland). This was reflected in the </w:t>
      </w:r>
      <w:proofErr w:type="spellStart"/>
      <w:r w:rsidR="00531855">
        <w:t>fastSTRUCTURE</w:t>
      </w:r>
      <w:proofErr w:type="spellEnd"/>
      <w:r w:rsidR="00531855">
        <w:t xml:space="preserve"> results, which indicated Snake Island </w:t>
      </w:r>
      <w:r w:rsidR="00627454">
        <w:t>Hog deer</w:t>
      </w:r>
      <w:r w:rsidR="00531855">
        <w:t xml:space="preserve"> had ancestry from all three other clusters. Additionally, our results indicated that Snake Island had the highest diversity and effective population size of all sites. This may be due to the limited sample size we evaluated (14 individuals compared to 25</w:t>
      </w:r>
      <w:r w:rsidR="00F055F1">
        <w:t>–</w:t>
      </w:r>
      <w:r w:rsidR="00531855">
        <w:t>30 in the microsatellite studies), the wider sampling distribution we achieved in this study compared to the previous work, or the complex population history of founding and translocation from and to Snake Island. Complex demographic histories are known to produce difficult</w:t>
      </w:r>
      <w:r w:rsidR="00F055F1">
        <w:t>-</w:t>
      </w:r>
      <w:r w:rsidR="00531855">
        <w:t>to</w:t>
      </w:r>
      <w:r w:rsidR="00F055F1">
        <w:t>-</w:t>
      </w:r>
      <w:r w:rsidR="00531855">
        <w:t>interpret results from clustering algorithms such as STRUCTURE</w:t>
      </w:r>
      <w:r w:rsidR="003E513F">
        <w:t xml:space="preserve"> </w:t>
      </w:r>
      <w:sdt>
        <w:sdtPr>
          <w:tag w:val="MENDELEY_CITATION_v3_eyJjaXRhdGlvbklEIjoiTUVOREVMRVlfQ0lUQVRJT05fNmI4N2QxOGUtZDY1MS00OGNhLTlhZmUtNTM0OWNjZmMwODE5IiwicHJvcGVydGllcyI6eyJub3RlSW5kZXgiOjB9LCJpc0VkaXRlZCI6ZmFsc2UsIm1hbnVhbE92ZXJyaWRlIjp7ImlzTWFudWFsbHlPdmVycmlkZGVuIjpmYWxzZSwiY2l0ZXByb2NUZXh0IjoiKExvbWJhZXJ0IDxpPmV0IGFsLjwvaT4gMjAxOCkiLCJtYW51YWxPdmVycmlkZVRleHQiOiIifSwiY2l0YXRpb25JdGVtcyI6W3siaWQiOiIxOWQ1MTJjZi04NTUwLTNjYTktYTNiYi1hN2E5Njc1N2JkZWYiLCJpdGVtRGF0YSI6eyJ0eXBlIjoiYXJ0aWNsZS1qb3VybmFsIiwiaWQiOiIxOWQ1MTJjZi04NTUwLTNjYTktYTNiYi1hN2E5Njc1N2JkZWYiLCJ0aXRsZSI6IkJpYXNlcyBvZiBTVFJVQ1RVUkUgc29mdHdhcmUgd2hlbiBleHBsb3JpbmcgaW50cm9kdWN0aW9uIHJvdXRlcyBvZiBpbnZhc2l2ZSBzcGVjaWVzIiwiYXV0aG9yIjpbeyJmYW1pbHkiOiJMb21iYWVydCIsImdpdmVuIjoiRXJpYyIsInBhcnNlLW5hbWVzIjpmYWxzZSwiZHJvcHBpbmctcGFydGljbGUiOiIiLCJub24tZHJvcHBpbmctcGFydGljbGUiOiIifSx7ImZhbWlseSI6Ikd1aWxsZW1hdWQiLCJnaXZlbiI6IlRob21hcyIsInBhcnNlLW5hbWVzIjpmYWxzZSwiZHJvcHBpbmctcGFydGljbGUiOiIiLCJub24tZHJvcHBpbmctcGFydGljbGUiOiIifSx7ImZhbWlseSI6IkRlbGV1cnkiLCJnaXZlbiI6IkVtZWxpbmUiLCJwYXJzZS1uYW1lcyI6ZmFsc2UsImRyb3BwaW5nLXBhcnRpY2xlIjoiIiwibm9uLWRyb3BwaW5nLXBhcnRpY2xlIjoiIn1dLCJjb250YWluZXItdGl0bGUiOiJIZXJlZGl0eSIsImNvbnRhaW5lci10aXRsZS1zaG9ydCI6IkhlcmVkaXR5IChFZGluYikiLCJpc3N1ZWQiOnsiZGF0ZS1wYXJ0cyI6W1syMDE4XV19LCJwYWdlIjoiNDg1LTQ5OSIsInB1Ymxpc2hlciI6IlNwcmluZ2VyIEludGVybmF0aW9uYWwgUHVibGlzaGluZyBDaGFtIiwiaXNzdWUiOiI2Iiwidm9sdW1lIjoiMTIwIn0sImlzVGVtcG9yYXJ5IjpmYWxzZX1dfQ=="/>
          <w:id w:val="153657262"/>
          <w:placeholder>
            <w:docPart w:val="DefaultPlaceholder_-1854013440"/>
          </w:placeholder>
        </w:sdtPr>
        <w:sdtContent>
          <w:r>
            <w:t>(</w:t>
          </w:r>
          <w:proofErr w:type="spellStart"/>
          <w:r>
            <w:t>Lombaert</w:t>
          </w:r>
          <w:proofErr w:type="spellEnd"/>
          <w:r>
            <w:t xml:space="preserve"> </w:t>
          </w:r>
          <w:r w:rsidR="00C97D95" w:rsidRPr="00C97D95">
            <w:rPr>
              <w:iCs/>
            </w:rPr>
            <w:t>et al.</w:t>
          </w:r>
          <w:r>
            <w:t xml:space="preserve"> 2018)</w:t>
          </w:r>
        </w:sdtContent>
      </w:sdt>
      <w:r w:rsidR="00531855">
        <w:t xml:space="preserve">. Increased sampling from Snake Island may resolve some of these conflicts, but analysis of historic samples may be required to better resolve the complexities around founder effects and translocations. </w:t>
      </w:r>
    </w:p>
    <w:p w14:paraId="27430CEA" w14:textId="77777777" w:rsidR="00531855" w:rsidRPr="00D6547D" w:rsidRDefault="00531855" w:rsidP="00E02592">
      <w:pPr>
        <w:pStyle w:val="Heading2-Numbered"/>
      </w:pPr>
      <w:bookmarkStart w:id="120" w:name="_Toc156808446"/>
      <w:r w:rsidRPr="00D6547D">
        <w:t>Conclusions</w:t>
      </w:r>
      <w:bookmarkEnd w:id="120"/>
    </w:p>
    <w:p w14:paraId="4FB2A3F3" w14:textId="7611944A" w:rsidR="00270CCD" w:rsidRDefault="00270CCD" w:rsidP="00531855">
      <w:r>
        <w:t xml:space="preserve">Monitoring of the </w:t>
      </w:r>
      <w:r w:rsidR="00627454">
        <w:t>Hog deer</w:t>
      </w:r>
      <w:r>
        <w:t xml:space="preserve"> population using a more extensive array of sites throughout the Gippsland region has not revealed significant changes to either the abundance or distribution of </w:t>
      </w:r>
      <w:r w:rsidR="00627454">
        <w:t>Hog deer</w:t>
      </w:r>
      <w:r>
        <w:t>, compared to the previous analyses in 2018</w:t>
      </w:r>
      <w:r w:rsidR="0062466F">
        <w:t xml:space="preserve">. </w:t>
      </w:r>
      <w:r w:rsidR="0051388A">
        <w:t>Therefore</w:t>
      </w:r>
      <w:r w:rsidR="00022DA4">
        <w:t xml:space="preserve">, the </w:t>
      </w:r>
      <w:r w:rsidR="00627454">
        <w:t>Hog deer</w:t>
      </w:r>
      <w:r w:rsidR="00022DA4">
        <w:t xml:space="preserve"> population remains comparatively small, and geographically isolated when compared with the other deer species in Victoria (</w:t>
      </w:r>
      <w:proofErr w:type="gramStart"/>
      <w:r w:rsidR="00022DA4">
        <w:t>e.g.</w:t>
      </w:r>
      <w:proofErr w:type="gramEnd"/>
      <w:r w:rsidR="00022DA4">
        <w:t xml:space="preserve"> Sambar, Fallow, Red) </w:t>
      </w:r>
      <w:sdt>
        <w:sdtPr>
          <w:rPr>
            <w:color w:val="000000"/>
          </w:rPr>
          <w:tag w:val="MENDELEY_CITATION_v3_eyJjaXRhdGlvbklEIjoiTUVOREVMRVlfQ0lUQVRJT05fNzYxNGJhZWItZDRlMy00N2E0LWI0NzYtY2RiYmM5Njc2OTBjIiwicHJvcGVydGllcyI6eyJub3RlSW5kZXgiOjB9LCJpc0VkaXRlZCI6ZmFsc2UsIm1hbnVhbE92ZXJyaWRlIjp7ImlzTWFudWFsbHlPdmVycmlkZGVuIjpmYWxzZSwiY2l0ZXByb2NUZXh0IjoiKENhbGx5IGFuZCBSYW1zZXkgMjAyMykiLCJtYW51YWxPdmVycmlkZVRleHQiOiIifSwiY2l0YXRpb25JdGVtcyI6W3siaWQiOiIxMjVkNTQ0Ny04NDM0LTNmZDMtOGU1Mi1lMmUxNWI1MzFkMjQiLCJpdGVtRGF0YSI6eyJ0eXBlIjoicmVwb3J0IiwiaWQiOiIxMjVkNTQ0Ny04NDM0LTNmZDMtOGU1Mi1lMmUxNWI1MzFkMjQiLCJ0aXRsZSI6IkFidW5kYW5jZSBvZiBkZWVyIGluIFZpY3RvcmlhOiBSZWdpb25hbCBhbmQgc3RhdGV3aWRlIGVzdGltYXRlcyBvZiBkZWVyIGRlbnNpdHkgYW5kIHRoZWlyIGltcGFjdCBvbiB2ZWdldGF0aW9uIiwiYXV0aG9yIjpbeyJmYW1pbHkiOiJDYWxseSIsImdpdmVuIjoiSi5HLiIsInBhcnNlLW5hbWVzIjpmYWxzZSwiZHJvcHBpbmctcGFydGljbGUiOiIiLCJub24tZHJvcHBpbmctcGFydGljbGUiOiIifSx7ImZhbWlseSI6IlJhbXNleSIsImdpdmVuIjoiRC5TLkwuIiwicGFyc2UtbmFtZXMiOmZhbHNlLCJkcm9wcGluZy1wYXJ0aWNsZSI6IiIsIm5vbi1kcm9wcGluZy1wYXJ0aWNsZSI6IiJ9XSwiaXNzdWVkIjp7ImRhdGUtcGFydHMiOltbMjAyM11dfSwicHVibGlzaGVyLXBsYWNlIjoiQXJ0aHVyIFJ5bGFoIEluc3RpdHV0ZSBmb3IgRW52aXJvbm1lbnRhbCBSZXNlYXJjaCBUZWNobmljYWwgUmVwb3J0IFNlcmllcyBOby4gMzY4LiBEZXBhcnRtZW50IG9mIEVuZXJneSwgRW52aXJvbm1lbnQgYW5kIENsaW1hdGUgQWN0aW9uLCBIZWlkZWxiZXJnLCBWaWN0b3JpYSIsImNvbnRhaW5lci10aXRsZS1zaG9ydCI6IiJ9LCJpc1RlbXBvcmFyeSI6ZmFsc2V9XX0="/>
          <w:id w:val="1825308141"/>
          <w:placeholder>
            <w:docPart w:val="DefaultPlaceholder_-1854013440"/>
          </w:placeholder>
        </w:sdtPr>
        <w:sdtContent>
          <w:r w:rsidR="00C62F01" w:rsidRPr="00C62F01">
            <w:rPr>
              <w:color w:val="000000"/>
            </w:rPr>
            <w:t>(Cally and Ramsey 2023)</w:t>
          </w:r>
        </w:sdtContent>
      </w:sdt>
      <w:r w:rsidR="0062466F">
        <w:rPr>
          <w:color w:val="000000"/>
        </w:rPr>
        <w:t xml:space="preserve">. </w:t>
      </w:r>
      <w:r w:rsidR="00022DA4">
        <w:rPr>
          <w:color w:val="000000"/>
        </w:rPr>
        <w:t xml:space="preserve">Modelling of the current distribution did suggest that </w:t>
      </w:r>
      <w:r w:rsidR="00627454">
        <w:rPr>
          <w:color w:val="000000"/>
        </w:rPr>
        <w:t>Hog deer</w:t>
      </w:r>
      <w:r w:rsidR="00022DA4">
        <w:rPr>
          <w:color w:val="000000"/>
        </w:rPr>
        <w:t xml:space="preserve"> may </w:t>
      </w:r>
      <w:r w:rsidR="00F84C6C">
        <w:rPr>
          <w:color w:val="000000"/>
        </w:rPr>
        <w:t xml:space="preserve">potentially </w:t>
      </w:r>
      <w:r w:rsidR="00022DA4">
        <w:t xml:space="preserve">occupy areas </w:t>
      </w:r>
      <w:r w:rsidR="00F84C6C">
        <w:t xml:space="preserve">outside </w:t>
      </w:r>
      <w:r w:rsidR="00022DA4">
        <w:t>of</w:t>
      </w:r>
      <w:r w:rsidR="00F84C6C">
        <w:t xml:space="preserve"> their current known range including</w:t>
      </w:r>
      <w:r w:rsidR="00022DA4">
        <w:t xml:space="preserve"> Stradbroke Flora and Fauna </w:t>
      </w:r>
      <w:r w:rsidR="005822AC">
        <w:t>R</w:t>
      </w:r>
      <w:r w:rsidR="00022DA4">
        <w:t xml:space="preserve">eserve, </w:t>
      </w:r>
      <w:proofErr w:type="spellStart"/>
      <w:r w:rsidR="00022DA4">
        <w:t>Mullungdung</w:t>
      </w:r>
      <w:proofErr w:type="spellEnd"/>
      <w:r w:rsidR="00022DA4">
        <w:t xml:space="preserve"> Nature Conservation </w:t>
      </w:r>
      <w:r w:rsidR="005822AC">
        <w:t>R</w:t>
      </w:r>
      <w:r w:rsidR="00022DA4">
        <w:t xml:space="preserve">eserve and Holey Plains State Park, despite no </w:t>
      </w:r>
      <w:r w:rsidR="00627454">
        <w:t>Hog deer</w:t>
      </w:r>
      <w:r w:rsidR="00022DA4">
        <w:t xml:space="preserve"> being detected on cameras in these areas</w:t>
      </w:r>
      <w:r w:rsidR="0062466F">
        <w:t xml:space="preserve">. </w:t>
      </w:r>
      <w:r w:rsidR="00022DA4">
        <w:t xml:space="preserve">More intensive monitoring would be required to confirm </w:t>
      </w:r>
      <w:r w:rsidR="00627454">
        <w:t>Hog deer</w:t>
      </w:r>
      <w:r w:rsidR="00022DA4">
        <w:t xml:space="preserve"> presence or absence in these areas.</w:t>
      </w:r>
    </w:p>
    <w:p w14:paraId="5DBE841B" w14:textId="1B72D0BF" w:rsidR="00784873" w:rsidRPr="00D6547D" w:rsidRDefault="00022DA4" w:rsidP="00531855">
      <w:pPr>
        <w:rPr>
          <w:b/>
          <w:bCs/>
        </w:rPr>
      </w:pPr>
      <w:r>
        <w:t>The current</w:t>
      </w:r>
      <w:r w:rsidR="00531855" w:rsidRPr="00D6547D">
        <w:t xml:space="preserve"> </w:t>
      </w:r>
      <w:r>
        <w:t xml:space="preserve">genetic analyses of </w:t>
      </w:r>
      <w:r w:rsidR="00627454">
        <w:t>Hog deer</w:t>
      </w:r>
      <w:r w:rsidR="00531855" w:rsidRPr="00D6547D">
        <w:t xml:space="preserve"> reveal</w:t>
      </w:r>
      <w:r>
        <w:t>ed</w:t>
      </w:r>
      <w:r w:rsidR="00531855" w:rsidRPr="00D6547D">
        <w:t xml:space="preserve"> limited genetic diversity</w:t>
      </w:r>
      <w:r w:rsidR="00531855">
        <w:t>,</w:t>
      </w:r>
      <w:r w:rsidR="00531855" w:rsidRPr="00D6547D">
        <w:t xml:space="preserve"> three primary </w:t>
      </w:r>
      <w:r>
        <w:t>subpopulations</w:t>
      </w:r>
      <w:r w:rsidR="00531855" w:rsidRPr="00D6547D">
        <w:t xml:space="preserve">, </w:t>
      </w:r>
      <w:r w:rsidR="00531855">
        <w:t xml:space="preserve">and </w:t>
      </w:r>
      <w:r w:rsidR="00531855" w:rsidRPr="00D6547D">
        <w:t xml:space="preserve">short average dispersal distances with occasional long-distance dispersal events. There </w:t>
      </w:r>
      <w:r>
        <w:t>was</w:t>
      </w:r>
      <w:r w:rsidR="00531855" w:rsidRPr="00D6547D">
        <w:t xml:space="preserve"> evidence of limited migration between the </w:t>
      </w:r>
      <w:r w:rsidR="009D6A97">
        <w:t>Wilsons</w:t>
      </w:r>
      <w:r>
        <w:t xml:space="preserve"> </w:t>
      </w:r>
      <w:r w:rsidR="00EE0EA1">
        <w:t>Promontory</w:t>
      </w:r>
      <w:r>
        <w:t xml:space="preserve"> and Mainland </w:t>
      </w:r>
      <w:r w:rsidR="00531855" w:rsidRPr="00D6547D">
        <w:t>clusters</w:t>
      </w:r>
      <w:r w:rsidR="00531855">
        <w:t>, possibly</w:t>
      </w:r>
      <w:r w:rsidR="00531855" w:rsidRPr="00D6547D">
        <w:t xml:space="preserve"> due to </w:t>
      </w:r>
      <w:r>
        <w:t xml:space="preserve">barriers caused by </w:t>
      </w:r>
      <w:r w:rsidR="00531855" w:rsidRPr="00D6547D">
        <w:t xml:space="preserve">agricultural and urban development. The Sunday Island population, isolated from the mainland, exhibits the lowest genetic diversity and effective population size. </w:t>
      </w:r>
      <w:r>
        <w:t xml:space="preserve">In contrast, </w:t>
      </w:r>
      <w:r w:rsidR="00531855" w:rsidRPr="00D6547D">
        <w:t xml:space="preserve">Snake Island stands out with the highest genetic diversity, contrary to previous findings, </w:t>
      </w:r>
      <w:r w:rsidR="00270CCD">
        <w:t xml:space="preserve">suggesting a history of translocations of </w:t>
      </w:r>
      <w:r w:rsidR="00627454">
        <w:t>Hog deer</w:t>
      </w:r>
      <w:r w:rsidR="00270CCD">
        <w:t xml:space="preserve"> from/to the Island</w:t>
      </w:r>
      <w:r w:rsidR="00531855" w:rsidRPr="00D6547D">
        <w:t xml:space="preserve">. Overall, the low genetic diversity </w:t>
      </w:r>
      <w:r>
        <w:t>suggests that the population is at a higher risk from</w:t>
      </w:r>
      <w:r w:rsidR="00531855" w:rsidRPr="00D6547D">
        <w:t xml:space="preserve"> inbreeding and loss of adaptive capacity, especially given threats like </w:t>
      </w:r>
      <w:r w:rsidR="00270CCD">
        <w:t>hunting</w:t>
      </w:r>
      <w:r w:rsidR="00531855" w:rsidRPr="00D6547D">
        <w:t xml:space="preserve">, </w:t>
      </w:r>
      <w:r w:rsidR="00945079">
        <w:t xml:space="preserve">control efforts, </w:t>
      </w:r>
      <w:r w:rsidR="00531855" w:rsidRPr="00D6547D">
        <w:t>disease, and habitat loss</w:t>
      </w:r>
      <w:r w:rsidR="003E513F">
        <w:t xml:space="preserve"> (</w:t>
      </w:r>
      <w:proofErr w:type="gramStart"/>
      <w:r w:rsidR="003E513F">
        <w:t>e.g.</w:t>
      </w:r>
      <w:proofErr w:type="gramEnd"/>
      <w:r w:rsidR="003E513F">
        <w:t xml:space="preserve"> high intensity bushfires)</w:t>
      </w:r>
      <w:r w:rsidR="00531855" w:rsidRPr="00D6547D">
        <w:t>.</w:t>
      </w:r>
    </w:p>
    <w:bookmarkEnd w:id="118"/>
    <w:bookmarkEnd w:id="119"/>
    <w:p w14:paraId="79F9C94A" w14:textId="77777777" w:rsidR="000E1B5A" w:rsidRPr="00F06287" w:rsidRDefault="000E1B5A" w:rsidP="000E1B5A">
      <w:pPr>
        <w:rPr>
          <w:b/>
        </w:rPr>
      </w:pPr>
      <w:r w:rsidRPr="00F06287">
        <w:rPr>
          <w:b/>
        </w:rPr>
        <w:t>Recommendations</w:t>
      </w:r>
    </w:p>
    <w:p w14:paraId="7EAC0BAC" w14:textId="335BAB1F" w:rsidR="000E1B5A" w:rsidRPr="005E27C3" w:rsidRDefault="000E1B5A" w:rsidP="00CF6F27">
      <w:pPr>
        <w:pStyle w:val="dotpointindented"/>
      </w:pPr>
      <w:proofErr w:type="gramStart"/>
      <w:r w:rsidRPr="005E27C3">
        <w:t>In light of</w:t>
      </w:r>
      <w:proofErr w:type="gramEnd"/>
      <w:r w:rsidRPr="005E27C3">
        <w:t xml:space="preserve"> the updated estimates of population abundance and distribution, continue to monitor </w:t>
      </w:r>
      <w:r w:rsidR="00627454" w:rsidRPr="005E27C3">
        <w:t>Hog deer</w:t>
      </w:r>
      <w:r w:rsidRPr="005E27C3">
        <w:t xml:space="preserve"> populations periodically to determine population trends in the Gippsland Plain</w:t>
      </w:r>
      <w:r w:rsidR="00AF6EC4" w:rsidRPr="005E27C3">
        <w:t>s</w:t>
      </w:r>
      <w:r w:rsidRPr="005E27C3">
        <w:t xml:space="preserve"> and </w:t>
      </w:r>
      <w:r w:rsidR="009D6A97" w:rsidRPr="005E27C3">
        <w:t>Wilsons</w:t>
      </w:r>
      <w:r w:rsidRPr="005E27C3">
        <w:t xml:space="preserve"> Promontory bioregions.</w:t>
      </w:r>
    </w:p>
    <w:p w14:paraId="2948C5FD" w14:textId="73FA8397" w:rsidR="000E1B5A" w:rsidRPr="005E27C3" w:rsidRDefault="000E1B5A" w:rsidP="00CF6F27">
      <w:pPr>
        <w:pStyle w:val="dotpointindented"/>
      </w:pPr>
      <w:r w:rsidRPr="005E27C3">
        <w:t xml:space="preserve">Conduct more intensive monitoring in areas of suitable habitat within Stradbroke Flora and Fauna reserve, </w:t>
      </w:r>
      <w:proofErr w:type="spellStart"/>
      <w:r w:rsidRPr="005E27C3">
        <w:t>Mullungdung</w:t>
      </w:r>
      <w:proofErr w:type="spellEnd"/>
      <w:r w:rsidRPr="005E27C3">
        <w:t xml:space="preserve"> Nature Conservation reserve and Holey Plains State Park to confirm the presence (or absence) of </w:t>
      </w:r>
      <w:r w:rsidR="00627454" w:rsidRPr="005E27C3">
        <w:t>Hog deer</w:t>
      </w:r>
      <w:r w:rsidRPr="005E27C3">
        <w:t xml:space="preserve"> in these regions.</w:t>
      </w:r>
    </w:p>
    <w:p w14:paraId="78DE4C3B" w14:textId="6C971DC1" w:rsidR="00091AFD" w:rsidRDefault="000E1B5A" w:rsidP="005E27C3">
      <w:pPr>
        <w:pStyle w:val="dotpointindented"/>
      </w:pPr>
      <w:r w:rsidRPr="005E27C3">
        <w:t xml:space="preserve">Conduct an analysis of additional samples from </w:t>
      </w:r>
      <w:r w:rsidR="00627454" w:rsidRPr="005E27C3">
        <w:t>Hog deer</w:t>
      </w:r>
      <w:r w:rsidRPr="005E27C3">
        <w:t xml:space="preserve"> on Snake Island to confirm the genetic analysis suggesting the population on the island is derived from mixed genetic ancestry.</w:t>
      </w:r>
      <w:r w:rsidR="00091AFD">
        <w:br w:type="page"/>
      </w:r>
    </w:p>
    <w:p w14:paraId="07EEC47F" w14:textId="468A3CAA" w:rsidR="001B7F1C" w:rsidRDefault="005909FC" w:rsidP="005909FC">
      <w:pPr>
        <w:pStyle w:val="Heading1-Numbered"/>
      </w:pPr>
      <w:bookmarkStart w:id="121" w:name="_Toc156808447"/>
      <w:r>
        <w:lastRenderedPageBreak/>
        <w:t>References</w:t>
      </w:r>
      <w:bookmarkEnd w:id="121"/>
    </w:p>
    <w:sdt>
      <w:sdtPr>
        <w:rPr>
          <w:noProof/>
        </w:rPr>
        <w:tag w:val="MENDELEY_BIBLIOGRAPHY"/>
        <w:id w:val="1577313825"/>
        <w:placeholder>
          <w:docPart w:val="DefaultPlaceholder_-1854013440"/>
        </w:placeholder>
      </w:sdtPr>
      <w:sdtContent>
        <w:p w14:paraId="5549892C" w14:textId="3384AF97" w:rsidR="00C62F01" w:rsidRDefault="00C62F01">
          <w:pPr>
            <w:autoSpaceDE w:val="0"/>
            <w:autoSpaceDN w:val="0"/>
            <w:ind w:hanging="480"/>
            <w:divId w:val="246963773"/>
            <w:rPr>
              <w:sz w:val="24"/>
            </w:rPr>
          </w:pPr>
          <w:r>
            <w:t>ABARES</w:t>
          </w:r>
          <w:r w:rsidR="00BF1A4D">
            <w:t>.</w:t>
          </w:r>
          <w:r>
            <w:t xml:space="preserve"> (2021). </w:t>
          </w:r>
          <w:r w:rsidRPr="00CF6F27">
            <w:rPr>
              <w:i/>
              <w:iCs/>
            </w:rPr>
            <w:t xml:space="preserve">Catchment </w:t>
          </w:r>
          <w:r w:rsidR="00BF1A4D" w:rsidRPr="00CF6F27">
            <w:rPr>
              <w:i/>
              <w:iCs/>
            </w:rPr>
            <w:t>s</w:t>
          </w:r>
          <w:r w:rsidRPr="00CF6F27">
            <w:rPr>
              <w:i/>
              <w:iCs/>
            </w:rPr>
            <w:t xml:space="preserve">cale </w:t>
          </w:r>
          <w:r w:rsidR="00BF1A4D" w:rsidRPr="00CF6F27">
            <w:rPr>
              <w:i/>
              <w:iCs/>
            </w:rPr>
            <w:t>l</w:t>
          </w:r>
          <w:r w:rsidRPr="00CF6F27">
            <w:rPr>
              <w:i/>
              <w:iCs/>
            </w:rPr>
            <w:t xml:space="preserve">and </w:t>
          </w:r>
          <w:r w:rsidR="00BF1A4D" w:rsidRPr="00CF6F27">
            <w:rPr>
              <w:i/>
              <w:iCs/>
            </w:rPr>
            <w:t>u</w:t>
          </w:r>
          <w:r w:rsidRPr="00CF6F27">
            <w:rPr>
              <w:i/>
              <w:iCs/>
            </w:rPr>
            <w:t>se of Australia – Update December 2020</w:t>
          </w:r>
          <w:r w:rsidR="00BF1A4D" w:rsidRPr="00CF6F27">
            <w:rPr>
              <w:i/>
              <w:iCs/>
            </w:rPr>
            <w:t>.</w:t>
          </w:r>
          <w:r>
            <w:t xml:space="preserve"> Australian Bureau of Agricultural and Resource Economics and Sciences</w:t>
          </w:r>
          <w:r w:rsidR="00BF1A4D">
            <w:t>, Canberra, ACT.</w:t>
          </w:r>
        </w:p>
        <w:p w14:paraId="01203EEB" w14:textId="3572ECBB" w:rsidR="00C62F01" w:rsidRDefault="00C62F01">
          <w:pPr>
            <w:autoSpaceDE w:val="0"/>
            <w:autoSpaceDN w:val="0"/>
            <w:ind w:hanging="480"/>
            <w:divId w:val="1959027538"/>
          </w:pPr>
          <w:r>
            <w:t>Banks</w:t>
          </w:r>
          <w:r w:rsidR="00BF1A4D">
            <w:t>,</w:t>
          </w:r>
          <w:r>
            <w:t xml:space="preserve"> S</w:t>
          </w:r>
          <w:r w:rsidR="00BF1A4D">
            <w:t xml:space="preserve">. </w:t>
          </w:r>
          <w:r>
            <w:t>C</w:t>
          </w:r>
          <w:r w:rsidR="00BF1A4D">
            <w:t>. and</w:t>
          </w:r>
          <w:r>
            <w:t xml:space="preserve"> </w:t>
          </w:r>
          <w:proofErr w:type="spellStart"/>
          <w:r>
            <w:t>Peakall</w:t>
          </w:r>
          <w:proofErr w:type="spellEnd"/>
          <w:r w:rsidR="00BF1A4D">
            <w:t>,</w:t>
          </w:r>
          <w:r>
            <w:t xml:space="preserve"> R</w:t>
          </w:r>
          <w:r w:rsidR="00BF1A4D">
            <w:t>.</w:t>
          </w:r>
          <w:r>
            <w:t xml:space="preserve"> (2012). Genetic spatial autocorrelation can readily detect sex-biased dispersal. </w:t>
          </w:r>
          <w:r>
            <w:rPr>
              <w:i/>
              <w:iCs/>
            </w:rPr>
            <w:t>Molecular Ecology</w:t>
          </w:r>
          <w:r>
            <w:t xml:space="preserve"> </w:t>
          </w:r>
          <w:r>
            <w:rPr>
              <w:b/>
              <w:bCs/>
            </w:rPr>
            <w:t>21</w:t>
          </w:r>
          <w:r>
            <w:t>, 2092–2105 doi:10.1111/j.1365-294X.2012.05485.x</w:t>
          </w:r>
        </w:p>
        <w:p w14:paraId="4D1A805B" w14:textId="55006B2A" w:rsidR="00C62F01" w:rsidRDefault="00C62F01">
          <w:pPr>
            <w:autoSpaceDE w:val="0"/>
            <w:autoSpaceDN w:val="0"/>
            <w:ind w:hanging="480"/>
            <w:divId w:val="1680505392"/>
          </w:pPr>
          <w:r>
            <w:t>Buckland</w:t>
          </w:r>
          <w:r w:rsidR="00BF1A4D">
            <w:t>,</w:t>
          </w:r>
          <w:r>
            <w:t xml:space="preserve"> S</w:t>
          </w:r>
          <w:r w:rsidR="00BF1A4D">
            <w:t xml:space="preserve">. </w:t>
          </w:r>
          <w:r>
            <w:t>T</w:t>
          </w:r>
          <w:r w:rsidR="00BF1A4D">
            <w:t>.</w:t>
          </w:r>
          <w:r>
            <w:t xml:space="preserve">, </w:t>
          </w:r>
          <w:proofErr w:type="spellStart"/>
          <w:r>
            <w:t>Rexstad</w:t>
          </w:r>
          <w:proofErr w:type="spellEnd"/>
          <w:r w:rsidR="00BF1A4D">
            <w:t>,</w:t>
          </w:r>
          <w:r>
            <w:t xml:space="preserve"> E</w:t>
          </w:r>
          <w:r w:rsidR="00BF1A4D">
            <w:t xml:space="preserve">. </w:t>
          </w:r>
          <w:r>
            <w:t>A</w:t>
          </w:r>
          <w:r w:rsidR="00BF1A4D">
            <w:t>.</w:t>
          </w:r>
          <w:r>
            <w:t>, Marques</w:t>
          </w:r>
          <w:r w:rsidR="00BF1A4D">
            <w:t>,</w:t>
          </w:r>
          <w:r>
            <w:t xml:space="preserve"> T</w:t>
          </w:r>
          <w:r w:rsidR="00BF1A4D">
            <w:t xml:space="preserve">. </w:t>
          </w:r>
          <w:r>
            <w:t>A</w:t>
          </w:r>
          <w:r w:rsidR="00BF1A4D">
            <w:t>.</w:t>
          </w:r>
          <w:r>
            <w:t xml:space="preserve">, </w:t>
          </w:r>
          <w:proofErr w:type="spellStart"/>
          <w:r>
            <w:t>Oedekoven</w:t>
          </w:r>
          <w:proofErr w:type="spellEnd"/>
          <w:r w:rsidR="00BF1A4D">
            <w:t>,</w:t>
          </w:r>
          <w:r>
            <w:t xml:space="preserve"> C</w:t>
          </w:r>
          <w:r w:rsidR="00BF1A4D">
            <w:t xml:space="preserve">. </w:t>
          </w:r>
          <w:r>
            <w:t>S</w:t>
          </w:r>
          <w:r w:rsidR="00BF1A4D">
            <w:t>.</w:t>
          </w:r>
          <w:r>
            <w:t xml:space="preserve">, others (2015). </w:t>
          </w:r>
          <w:r w:rsidRPr="00CF6F27">
            <w:rPr>
              <w:i/>
              <w:iCs/>
            </w:rPr>
            <w:t xml:space="preserve">Distance sampling: </w:t>
          </w:r>
          <w:r w:rsidR="00BF1A4D" w:rsidRPr="00CF6F27">
            <w:rPr>
              <w:i/>
              <w:iCs/>
            </w:rPr>
            <w:t>M</w:t>
          </w:r>
          <w:r w:rsidRPr="00CF6F27">
            <w:rPr>
              <w:i/>
              <w:iCs/>
            </w:rPr>
            <w:t>ethods and applications</w:t>
          </w:r>
          <w:r>
            <w:t>. Springer</w:t>
          </w:r>
          <w:r w:rsidR="00DA65ED">
            <w:t>, Cham, Switzerland.</w:t>
          </w:r>
        </w:p>
        <w:p w14:paraId="0CBB0BBD" w14:textId="4043CA89" w:rsidR="00C62F01" w:rsidRDefault="00C62F01">
          <w:pPr>
            <w:autoSpaceDE w:val="0"/>
            <w:autoSpaceDN w:val="0"/>
            <w:ind w:hanging="480"/>
            <w:divId w:val="1086071796"/>
          </w:pPr>
          <w:r>
            <w:t>Burnham</w:t>
          </w:r>
          <w:r w:rsidR="00BF1A4D">
            <w:t>,</w:t>
          </w:r>
          <w:r>
            <w:t xml:space="preserve"> K</w:t>
          </w:r>
          <w:r w:rsidR="00BF1A4D">
            <w:t xml:space="preserve">. </w:t>
          </w:r>
          <w:r>
            <w:t>P</w:t>
          </w:r>
          <w:r w:rsidR="00BF1A4D">
            <w:t>. and</w:t>
          </w:r>
          <w:r>
            <w:t xml:space="preserve"> Anderson</w:t>
          </w:r>
          <w:r w:rsidR="00BF1A4D">
            <w:t>,</w:t>
          </w:r>
          <w:r>
            <w:t xml:space="preserve"> D</w:t>
          </w:r>
          <w:r w:rsidR="00BF1A4D">
            <w:t xml:space="preserve">. </w:t>
          </w:r>
          <w:r>
            <w:t>R</w:t>
          </w:r>
          <w:r w:rsidR="00BF1A4D">
            <w:t>.</w:t>
          </w:r>
          <w:r>
            <w:t xml:space="preserve"> (2002). </w:t>
          </w:r>
          <w:r w:rsidRPr="00CF6F27">
            <w:rPr>
              <w:i/>
              <w:iCs/>
            </w:rPr>
            <w:t xml:space="preserve">Model selection and </w:t>
          </w:r>
          <w:proofErr w:type="spellStart"/>
          <w:r w:rsidRPr="00CF6F27">
            <w:rPr>
              <w:i/>
              <w:iCs/>
            </w:rPr>
            <w:t>multimodel</w:t>
          </w:r>
          <w:proofErr w:type="spellEnd"/>
          <w:r w:rsidRPr="00CF6F27">
            <w:rPr>
              <w:i/>
              <w:iCs/>
            </w:rPr>
            <w:t xml:space="preserve"> inference.</w:t>
          </w:r>
          <w:r>
            <w:t xml:space="preserve"> Springer-Verlag</w:t>
          </w:r>
          <w:r w:rsidR="00BF1A4D">
            <w:t>,</w:t>
          </w:r>
          <w:r>
            <w:t xml:space="preserve"> New York</w:t>
          </w:r>
          <w:r w:rsidR="00BF1A4D">
            <w:t>, USA.</w:t>
          </w:r>
        </w:p>
        <w:p w14:paraId="7EBE0715" w14:textId="03BDC7F5" w:rsidR="00C62F01" w:rsidRDefault="00C62F01">
          <w:pPr>
            <w:autoSpaceDE w:val="0"/>
            <w:autoSpaceDN w:val="0"/>
            <w:ind w:hanging="480"/>
            <w:divId w:val="1350183861"/>
          </w:pPr>
          <w:r>
            <w:t>Cally</w:t>
          </w:r>
          <w:r w:rsidR="00BF1A4D">
            <w:t>,</w:t>
          </w:r>
          <w:r>
            <w:t xml:space="preserve"> J</w:t>
          </w:r>
          <w:r w:rsidR="00BF1A4D">
            <w:t xml:space="preserve">. </w:t>
          </w:r>
          <w:proofErr w:type="gramStart"/>
          <w:r>
            <w:t>G</w:t>
          </w:r>
          <w:r w:rsidR="00BF1A4D">
            <w:t>.</w:t>
          </w:r>
          <w:proofErr w:type="gramEnd"/>
          <w:r w:rsidR="00BF1A4D">
            <w:t xml:space="preserve"> and</w:t>
          </w:r>
          <w:r>
            <w:t xml:space="preserve"> Ramsey D</w:t>
          </w:r>
          <w:r w:rsidR="00BF1A4D">
            <w:t xml:space="preserve">. </w:t>
          </w:r>
          <w:r>
            <w:t>S</w:t>
          </w:r>
          <w:r w:rsidR="00BF1A4D">
            <w:t xml:space="preserve">. </w:t>
          </w:r>
          <w:r>
            <w:t>L</w:t>
          </w:r>
          <w:r w:rsidR="00BF1A4D">
            <w:t>.</w:t>
          </w:r>
          <w:r>
            <w:t xml:space="preserve"> (2023). </w:t>
          </w:r>
          <w:r w:rsidRPr="00CF6F27">
            <w:rPr>
              <w:i/>
              <w:iCs/>
            </w:rPr>
            <w:t>Abundance of deer in Victoria: Regional and statewide estimates of deer density and their impact on vegetation</w:t>
          </w:r>
          <w:r>
            <w:t>. Arthur Rylah Institute for Environmental Research Technical Report Series No. 368. Department of Energy, Environment and Climate Action, Heidelberg, Victoria.</w:t>
          </w:r>
        </w:p>
        <w:p w14:paraId="5B229E06" w14:textId="69E59075" w:rsidR="00C62F01" w:rsidRDefault="00C62F01">
          <w:pPr>
            <w:autoSpaceDE w:val="0"/>
            <w:autoSpaceDN w:val="0"/>
            <w:ind w:hanging="480"/>
            <w:divId w:val="1197355376"/>
          </w:pPr>
          <w:proofErr w:type="spellStart"/>
          <w:r>
            <w:t>Corlatti</w:t>
          </w:r>
          <w:proofErr w:type="spellEnd"/>
          <w:r w:rsidR="00BF1A4D">
            <w:t>,</w:t>
          </w:r>
          <w:r>
            <w:t xml:space="preserve"> L</w:t>
          </w:r>
          <w:r w:rsidR="00BF1A4D">
            <w:t>.</w:t>
          </w:r>
          <w:r>
            <w:t xml:space="preserve">, </w:t>
          </w:r>
          <w:proofErr w:type="spellStart"/>
          <w:r>
            <w:t>Sivieri</w:t>
          </w:r>
          <w:proofErr w:type="spellEnd"/>
          <w:r w:rsidR="00BF1A4D">
            <w:t>,</w:t>
          </w:r>
          <w:r>
            <w:t xml:space="preserve"> S</w:t>
          </w:r>
          <w:r w:rsidR="00BF1A4D">
            <w:t>.</w:t>
          </w:r>
          <w:r>
            <w:t xml:space="preserve">, </w:t>
          </w:r>
          <w:proofErr w:type="spellStart"/>
          <w:r>
            <w:t>Sudolska</w:t>
          </w:r>
          <w:proofErr w:type="spellEnd"/>
          <w:r w:rsidR="00BF1A4D">
            <w:t>,</w:t>
          </w:r>
          <w:r>
            <w:t xml:space="preserve"> B</w:t>
          </w:r>
          <w:r w:rsidR="00BF1A4D">
            <w:t>.</w:t>
          </w:r>
          <w:r>
            <w:t xml:space="preserve">, </w:t>
          </w:r>
          <w:proofErr w:type="spellStart"/>
          <w:r>
            <w:t>Giacomelli</w:t>
          </w:r>
          <w:proofErr w:type="spellEnd"/>
          <w:r w:rsidR="00BF1A4D">
            <w:t xml:space="preserve">, </w:t>
          </w:r>
          <w:r>
            <w:t>S</w:t>
          </w:r>
          <w:r w:rsidR="00BF1A4D">
            <w:t>. and</w:t>
          </w:r>
          <w:r>
            <w:t xml:space="preserve"> Pedrotti</w:t>
          </w:r>
          <w:r w:rsidR="00BF1A4D">
            <w:t xml:space="preserve">, </w:t>
          </w:r>
          <w:r>
            <w:t>L</w:t>
          </w:r>
          <w:r w:rsidR="00BF1A4D">
            <w:t>.</w:t>
          </w:r>
          <w:r>
            <w:t xml:space="preserve"> (2020). A field test of unconventional camera trap distance sampling to estimate abundance of marmot populations. </w:t>
          </w:r>
          <w:r>
            <w:rPr>
              <w:i/>
              <w:iCs/>
            </w:rPr>
            <w:t>Wildlife Biology</w:t>
          </w:r>
          <w:r>
            <w:t xml:space="preserve"> </w:t>
          </w:r>
          <w:r>
            <w:rPr>
              <w:b/>
              <w:bCs/>
            </w:rPr>
            <w:t>2020</w:t>
          </w:r>
          <w:r>
            <w:t>, 1–11 doi:10.2981/wlb.00652</w:t>
          </w:r>
        </w:p>
        <w:p w14:paraId="5A152D83" w14:textId="26E3C514" w:rsidR="00C62F01" w:rsidRDefault="00C62F01">
          <w:pPr>
            <w:autoSpaceDE w:val="0"/>
            <w:autoSpaceDN w:val="0"/>
            <w:ind w:hanging="480"/>
            <w:divId w:val="682896174"/>
          </w:pPr>
          <w:proofErr w:type="spellStart"/>
          <w:r>
            <w:t>Côté</w:t>
          </w:r>
          <w:proofErr w:type="spellEnd"/>
          <w:r w:rsidR="00BF1A4D">
            <w:t>,</w:t>
          </w:r>
          <w:r>
            <w:t xml:space="preserve"> S</w:t>
          </w:r>
          <w:r w:rsidR="00BF1A4D">
            <w:t xml:space="preserve">. </w:t>
          </w:r>
          <w:r>
            <w:t>D</w:t>
          </w:r>
          <w:r w:rsidR="00BF1A4D">
            <w:t>.</w:t>
          </w:r>
          <w:r>
            <w:t>, Rooney</w:t>
          </w:r>
          <w:r w:rsidR="00BF1A4D">
            <w:t>,</w:t>
          </w:r>
          <w:r>
            <w:t xml:space="preserve"> T</w:t>
          </w:r>
          <w:r w:rsidR="00BF1A4D">
            <w:t xml:space="preserve">. </w:t>
          </w:r>
          <w:r>
            <w:t>P</w:t>
          </w:r>
          <w:r w:rsidR="00BF1A4D">
            <w:t>.</w:t>
          </w:r>
          <w:r>
            <w:t>, Tremblay</w:t>
          </w:r>
          <w:r w:rsidR="00BF1A4D">
            <w:t>,</w:t>
          </w:r>
          <w:r>
            <w:t xml:space="preserve"> J-P</w:t>
          </w:r>
          <w:r w:rsidR="00BF1A4D">
            <w:t>.</w:t>
          </w:r>
          <w:r>
            <w:t xml:space="preserve">, </w:t>
          </w:r>
          <w:proofErr w:type="spellStart"/>
          <w:r>
            <w:t>Dussault</w:t>
          </w:r>
          <w:proofErr w:type="spellEnd"/>
          <w:r w:rsidR="00BF1A4D">
            <w:t>,</w:t>
          </w:r>
          <w:r>
            <w:t xml:space="preserve"> C</w:t>
          </w:r>
          <w:r w:rsidR="00BF1A4D">
            <w:t>. and</w:t>
          </w:r>
          <w:r>
            <w:t xml:space="preserve"> Waller</w:t>
          </w:r>
          <w:r w:rsidR="00BF1A4D">
            <w:t>,</w:t>
          </w:r>
          <w:r>
            <w:t xml:space="preserve"> D</w:t>
          </w:r>
          <w:r w:rsidR="00BF1A4D">
            <w:t xml:space="preserve">. </w:t>
          </w:r>
          <w:r>
            <w:t>M</w:t>
          </w:r>
          <w:r w:rsidR="00BF1A4D">
            <w:t>.</w:t>
          </w:r>
          <w:r>
            <w:t xml:space="preserve"> (2004). Ecological impacts of deer overabundance. </w:t>
          </w:r>
          <w:r>
            <w:rPr>
              <w:i/>
              <w:iCs/>
            </w:rPr>
            <w:t>Annual Review of Ecology, Evolution, and Systematics</w:t>
          </w:r>
          <w:r>
            <w:t xml:space="preserve"> </w:t>
          </w:r>
          <w:r>
            <w:rPr>
              <w:b/>
              <w:bCs/>
            </w:rPr>
            <w:t>35</w:t>
          </w:r>
          <w:r>
            <w:t>, 113–147.</w:t>
          </w:r>
        </w:p>
        <w:p w14:paraId="797FD28D" w14:textId="5302CA02" w:rsidR="00C62F01" w:rsidRDefault="00C62F01">
          <w:pPr>
            <w:autoSpaceDE w:val="0"/>
            <w:autoSpaceDN w:val="0"/>
            <w:ind w:hanging="480"/>
            <w:divId w:val="482115033"/>
          </w:pPr>
          <w:r>
            <w:t>Davey</w:t>
          </w:r>
          <w:r w:rsidR="00BF1A4D">
            <w:t>,</w:t>
          </w:r>
          <w:r>
            <w:t xml:space="preserve"> J</w:t>
          </w:r>
          <w:r w:rsidR="00BF1A4D">
            <w:t xml:space="preserve">. </w:t>
          </w:r>
          <w:r>
            <w:t>W</w:t>
          </w:r>
          <w:r w:rsidR="00BF1A4D">
            <w:t>.</w:t>
          </w:r>
          <w:r>
            <w:t>, Hohenlohe</w:t>
          </w:r>
          <w:r w:rsidR="00BF1A4D">
            <w:t>,</w:t>
          </w:r>
          <w:r>
            <w:t xml:space="preserve"> P</w:t>
          </w:r>
          <w:r w:rsidR="00BF1A4D">
            <w:t xml:space="preserve">. </w:t>
          </w:r>
          <w:r>
            <w:t>A</w:t>
          </w:r>
          <w:r w:rsidR="00BF1A4D">
            <w:t>.</w:t>
          </w:r>
          <w:r>
            <w:t xml:space="preserve">, </w:t>
          </w:r>
          <w:proofErr w:type="spellStart"/>
          <w:r>
            <w:t>Etter</w:t>
          </w:r>
          <w:proofErr w:type="spellEnd"/>
          <w:r w:rsidR="00BF1A4D">
            <w:t>,</w:t>
          </w:r>
          <w:r>
            <w:t xml:space="preserve"> P</w:t>
          </w:r>
          <w:r w:rsidR="00BF1A4D">
            <w:t xml:space="preserve">. </w:t>
          </w:r>
          <w:r>
            <w:t>D</w:t>
          </w:r>
          <w:r w:rsidR="00BF1A4D">
            <w:t>.</w:t>
          </w:r>
          <w:r>
            <w:t>, Boone</w:t>
          </w:r>
          <w:r w:rsidR="00BF1A4D">
            <w:t>,</w:t>
          </w:r>
          <w:r>
            <w:t xml:space="preserve"> J</w:t>
          </w:r>
          <w:r w:rsidR="00BF1A4D">
            <w:t xml:space="preserve">. </w:t>
          </w:r>
          <w:r>
            <w:t>Q</w:t>
          </w:r>
          <w:r w:rsidR="00BF1A4D">
            <w:t>.</w:t>
          </w:r>
          <w:r>
            <w:t xml:space="preserve">, </w:t>
          </w:r>
          <w:proofErr w:type="spellStart"/>
          <w:r>
            <w:t>Catchen</w:t>
          </w:r>
          <w:proofErr w:type="spellEnd"/>
          <w:r w:rsidR="00BF1A4D">
            <w:t>,</w:t>
          </w:r>
          <w:r>
            <w:t xml:space="preserve"> J</w:t>
          </w:r>
          <w:r w:rsidR="00BF1A4D">
            <w:t xml:space="preserve">. </w:t>
          </w:r>
          <w:r>
            <w:t>M</w:t>
          </w:r>
          <w:r w:rsidR="00BF1A4D">
            <w:t>. and</w:t>
          </w:r>
          <w:r>
            <w:t xml:space="preserve"> </w:t>
          </w:r>
          <w:proofErr w:type="spellStart"/>
          <w:r>
            <w:t>Blaxter</w:t>
          </w:r>
          <w:proofErr w:type="spellEnd"/>
          <w:r w:rsidR="00BF1A4D">
            <w:t xml:space="preserve">, </w:t>
          </w:r>
          <w:r>
            <w:t>M</w:t>
          </w:r>
          <w:r w:rsidR="00BF1A4D">
            <w:t xml:space="preserve">. </w:t>
          </w:r>
          <w:r>
            <w:t>L</w:t>
          </w:r>
          <w:r w:rsidR="00BF1A4D">
            <w:t>.</w:t>
          </w:r>
          <w:r>
            <w:t xml:space="preserve"> (2011). Genome-wide genetic marker discovery and genotyping using next-generation sequencing. </w:t>
          </w:r>
          <w:r>
            <w:rPr>
              <w:i/>
              <w:iCs/>
            </w:rPr>
            <w:t>Nat</w:t>
          </w:r>
          <w:r w:rsidR="00DA65ED">
            <w:rPr>
              <w:i/>
              <w:iCs/>
            </w:rPr>
            <w:t>ure</w:t>
          </w:r>
          <w:r>
            <w:rPr>
              <w:i/>
              <w:iCs/>
            </w:rPr>
            <w:t xml:space="preserve"> Rev</w:t>
          </w:r>
          <w:r w:rsidR="00DA65ED">
            <w:rPr>
              <w:i/>
              <w:iCs/>
            </w:rPr>
            <w:t>iews</w:t>
          </w:r>
          <w:r>
            <w:rPr>
              <w:i/>
              <w:iCs/>
            </w:rPr>
            <w:t xml:space="preserve"> Genet</w:t>
          </w:r>
          <w:r w:rsidR="00DA65ED">
            <w:rPr>
              <w:i/>
              <w:iCs/>
            </w:rPr>
            <w:t>ics</w:t>
          </w:r>
          <w:r>
            <w:t xml:space="preserve"> </w:t>
          </w:r>
          <w:r>
            <w:rPr>
              <w:b/>
              <w:bCs/>
            </w:rPr>
            <w:t>12</w:t>
          </w:r>
          <w:r>
            <w:t>, 499–510</w:t>
          </w:r>
          <w:r w:rsidR="00BF1A4D">
            <w:t xml:space="preserve"> </w:t>
          </w:r>
          <w:r>
            <w:t>http://dx.doi.org/10.1038/nrg3012</w:t>
          </w:r>
        </w:p>
        <w:p w14:paraId="37BD74DE" w14:textId="2D0CA2F1" w:rsidR="00C62F01" w:rsidRDefault="00C62F01">
          <w:pPr>
            <w:autoSpaceDE w:val="0"/>
            <w:autoSpaceDN w:val="0"/>
            <w:ind w:hanging="480"/>
            <w:divId w:val="346568339"/>
          </w:pPr>
          <w:r>
            <w:t>Davis</w:t>
          </w:r>
          <w:r w:rsidR="00BF1A4D">
            <w:t>,</w:t>
          </w:r>
          <w:r>
            <w:t xml:space="preserve"> N</w:t>
          </w:r>
          <w:r w:rsidR="00BF1A4D">
            <w:t xml:space="preserve">. </w:t>
          </w:r>
          <w:r>
            <w:t>E</w:t>
          </w:r>
          <w:r w:rsidR="00BF1A4D">
            <w:t>.</w:t>
          </w:r>
          <w:r>
            <w:t>, Bennett</w:t>
          </w:r>
          <w:r w:rsidR="00BF1A4D">
            <w:t>,</w:t>
          </w:r>
          <w:r>
            <w:t xml:space="preserve"> A</w:t>
          </w:r>
          <w:r w:rsidR="00BF1A4D">
            <w:t>.</w:t>
          </w:r>
          <w:r>
            <w:t>, Forsyth</w:t>
          </w:r>
          <w:r w:rsidR="00BF1A4D">
            <w:t>,</w:t>
          </w:r>
          <w:r>
            <w:t xml:space="preserve"> D</w:t>
          </w:r>
          <w:r w:rsidR="00BF1A4D">
            <w:t xml:space="preserve">. </w:t>
          </w:r>
          <w:r>
            <w:t>M</w:t>
          </w:r>
          <w:r w:rsidR="00BF1A4D">
            <w:t>.</w:t>
          </w:r>
          <w:r>
            <w:t>, Bowman</w:t>
          </w:r>
          <w:r w:rsidR="00BF1A4D">
            <w:t>,</w:t>
          </w:r>
          <w:r>
            <w:t xml:space="preserve"> D</w:t>
          </w:r>
          <w:r w:rsidR="00BF1A4D">
            <w:t xml:space="preserve">. </w:t>
          </w:r>
          <w:r>
            <w:t>M</w:t>
          </w:r>
          <w:r w:rsidR="00BF1A4D">
            <w:t xml:space="preserve">. </w:t>
          </w:r>
          <w:r>
            <w:t>J</w:t>
          </w:r>
          <w:r w:rsidR="00BF1A4D">
            <w:t xml:space="preserve">. </w:t>
          </w:r>
          <w:r>
            <w:t>S</w:t>
          </w:r>
          <w:r w:rsidR="00BF1A4D">
            <w:t xml:space="preserve">. </w:t>
          </w:r>
          <w:r>
            <w:t>J</w:t>
          </w:r>
          <w:r w:rsidR="00BF1A4D">
            <w:t xml:space="preserve">. </w:t>
          </w:r>
          <w:r>
            <w:t>S</w:t>
          </w:r>
          <w:r w:rsidR="00BF1A4D">
            <w:t>.</w:t>
          </w:r>
          <w:r>
            <w:t>, Lefroy</w:t>
          </w:r>
          <w:r w:rsidR="00BF1A4D">
            <w:t>,</w:t>
          </w:r>
          <w:r>
            <w:t xml:space="preserve"> E</w:t>
          </w:r>
          <w:r w:rsidR="00BF1A4D">
            <w:t xml:space="preserve">. </w:t>
          </w:r>
          <w:r>
            <w:t>C</w:t>
          </w:r>
          <w:r w:rsidR="00BF1A4D">
            <w:t>.</w:t>
          </w:r>
          <w:r>
            <w:t>, Wood</w:t>
          </w:r>
          <w:r w:rsidR="00BF1A4D">
            <w:t>,</w:t>
          </w:r>
          <w:r>
            <w:t xml:space="preserve"> S</w:t>
          </w:r>
          <w:r w:rsidR="00BF1A4D">
            <w:t xml:space="preserve">. </w:t>
          </w:r>
          <w:r>
            <w:t>W</w:t>
          </w:r>
          <w:r w:rsidR="00BF1A4D">
            <w:t>.</w:t>
          </w:r>
          <w:r>
            <w:t>, Woolnough</w:t>
          </w:r>
          <w:r w:rsidR="00BF1A4D">
            <w:t>,</w:t>
          </w:r>
          <w:r>
            <w:t xml:space="preserve"> A</w:t>
          </w:r>
          <w:r w:rsidR="00BF1A4D">
            <w:t xml:space="preserve">. </w:t>
          </w:r>
          <w:r>
            <w:t>P</w:t>
          </w:r>
          <w:r w:rsidR="00BF1A4D">
            <w:t>.</w:t>
          </w:r>
          <w:r>
            <w:t>, West</w:t>
          </w:r>
          <w:r w:rsidR="00BF1A4D">
            <w:t>,</w:t>
          </w:r>
          <w:r>
            <w:t xml:space="preserve"> P</w:t>
          </w:r>
          <w:r w:rsidR="00BF1A4D">
            <w:t>.</w:t>
          </w:r>
          <w:r>
            <w:t>, Hampton</w:t>
          </w:r>
          <w:r w:rsidR="00BF1A4D">
            <w:t>,</w:t>
          </w:r>
          <w:r>
            <w:t xml:space="preserve"> J</w:t>
          </w:r>
          <w:r w:rsidR="00BF1A4D">
            <w:t xml:space="preserve">. </w:t>
          </w:r>
          <w:r>
            <w:t>O</w:t>
          </w:r>
          <w:r w:rsidR="00BF1A4D">
            <w:t>. and</w:t>
          </w:r>
          <w:r>
            <w:t xml:space="preserve"> Johnson</w:t>
          </w:r>
          <w:r w:rsidR="00BF1A4D">
            <w:t>,</w:t>
          </w:r>
          <w:r>
            <w:t xml:space="preserve"> C</w:t>
          </w:r>
          <w:r w:rsidR="00BF1A4D">
            <w:t xml:space="preserve">. </w:t>
          </w:r>
          <w:r>
            <w:t>N</w:t>
          </w:r>
          <w:r w:rsidR="00BF1A4D">
            <w:t>.</w:t>
          </w:r>
          <w:r>
            <w:t xml:space="preserve"> (2016). A systematic review of the impacts and management of introduced deer (family Cervidae) in Australia. </w:t>
          </w:r>
          <w:r>
            <w:rPr>
              <w:i/>
              <w:iCs/>
            </w:rPr>
            <w:t>Wildlife Research</w:t>
          </w:r>
          <w:r>
            <w:t xml:space="preserve"> </w:t>
          </w:r>
          <w:r>
            <w:rPr>
              <w:b/>
              <w:bCs/>
            </w:rPr>
            <w:t>43</w:t>
          </w:r>
          <w:r>
            <w:t>, 515</w:t>
          </w:r>
          <w:r w:rsidR="00DA65ED">
            <w:t>–532</w:t>
          </w:r>
          <w:r>
            <w:t>.</w:t>
          </w:r>
        </w:p>
        <w:p w14:paraId="7A39360C" w14:textId="58D3C6D3" w:rsidR="00C62F01" w:rsidRDefault="00C62F01">
          <w:pPr>
            <w:autoSpaceDE w:val="0"/>
            <w:autoSpaceDN w:val="0"/>
            <w:ind w:hanging="480"/>
            <w:divId w:val="873346708"/>
          </w:pPr>
          <w:r>
            <w:t>Davis</w:t>
          </w:r>
          <w:r w:rsidR="00BF1A4D">
            <w:t>,</w:t>
          </w:r>
          <w:r>
            <w:t xml:space="preserve"> N</w:t>
          </w:r>
          <w:r w:rsidR="00BF1A4D">
            <w:t xml:space="preserve">. </w:t>
          </w:r>
          <w:r>
            <w:t>E</w:t>
          </w:r>
          <w:r w:rsidR="00BF1A4D">
            <w:t>.</w:t>
          </w:r>
          <w:r>
            <w:t>, Coulson</w:t>
          </w:r>
          <w:r w:rsidR="00BF1A4D">
            <w:t>,</w:t>
          </w:r>
          <w:r>
            <w:t xml:space="preserve"> G</w:t>
          </w:r>
          <w:r w:rsidR="00BF1A4D">
            <w:t>. and</w:t>
          </w:r>
          <w:r>
            <w:t xml:space="preserve"> Forsyth</w:t>
          </w:r>
          <w:r w:rsidR="00BF1A4D">
            <w:t>,</w:t>
          </w:r>
          <w:r>
            <w:t xml:space="preserve"> D</w:t>
          </w:r>
          <w:r w:rsidR="00BF1A4D">
            <w:t xml:space="preserve">. </w:t>
          </w:r>
          <w:r>
            <w:t>M</w:t>
          </w:r>
          <w:r w:rsidR="00BF1A4D">
            <w:t>.</w:t>
          </w:r>
          <w:r>
            <w:t xml:space="preserve"> (2008). Diets of native and introduced mammalian herbivores in shrub-encroached grassy woodland, south-eastern Australia. </w:t>
          </w:r>
          <w:r>
            <w:rPr>
              <w:i/>
              <w:iCs/>
            </w:rPr>
            <w:t>Wildlife Research</w:t>
          </w:r>
          <w:r>
            <w:t xml:space="preserve"> </w:t>
          </w:r>
          <w:r>
            <w:rPr>
              <w:b/>
              <w:bCs/>
            </w:rPr>
            <w:t>35</w:t>
          </w:r>
          <w:r>
            <w:t>, 684–694.</w:t>
          </w:r>
        </w:p>
        <w:p w14:paraId="7FDB5C8C" w14:textId="668E75CE" w:rsidR="00C62F01" w:rsidRDefault="00C62F01">
          <w:pPr>
            <w:autoSpaceDE w:val="0"/>
            <w:autoSpaceDN w:val="0"/>
            <w:ind w:hanging="480"/>
            <w:divId w:val="1839076917"/>
          </w:pPr>
          <w:r>
            <w:t xml:space="preserve">DEECA (2021). </w:t>
          </w:r>
          <w:r w:rsidRPr="00CF6F27">
            <w:rPr>
              <w:i/>
              <w:iCs/>
            </w:rPr>
            <w:t xml:space="preserve">Structural </w:t>
          </w:r>
          <w:r w:rsidR="00FC5B34" w:rsidRPr="00CF6F27">
            <w:rPr>
              <w:i/>
              <w:iCs/>
            </w:rPr>
            <w:t>v</w:t>
          </w:r>
          <w:r w:rsidRPr="00CF6F27">
            <w:rPr>
              <w:i/>
              <w:iCs/>
            </w:rPr>
            <w:t>egetation</w:t>
          </w:r>
          <w:r>
            <w:t xml:space="preserve"> (1995). https://metashare.maps.vic.gov.au/geonetwork/srv/api/records/d433599e-e517-5b5b-a75b-45bb95ad1b85/formatters/sdm-html?root=html&amp;output=html</w:t>
          </w:r>
        </w:p>
        <w:p w14:paraId="1D7A602C" w14:textId="766ADE4F" w:rsidR="00C62F01" w:rsidRDefault="00C62F01">
          <w:pPr>
            <w:autoSpaceDE w:val="0"/>
            <w:autoSpaceDN w:val="0"/>
            <w:ind w:hanging="480"/>
            <w:divId w:val="2099208072"/>
          </w:pPr>
          <w:r>
            <w:t>Delisle</w:t>
          </w:r>
          <w:r w:rsidR="00FC5B34">
            <w:t>,</w:t>
          </w:r>
          <w:r>
            <w:t xml:space="preserve"> Z</w:t>
          </w:r>
          <w:r w:rsidR="00FC5B34">
            <w:t xml:space="preserve">. </w:t>
          </w:r>
          <w:r>
            <w:t>J</w:t>
          </w:r>
          <w:r w:rsidR="00FC5B34">
            <w:t>.</w:t>
          </w:r>
          <w:r>
            <w:t>, Miller</w:t>
          </w:r>
          <w:r w:rsidR="00FC5B34">
            <w:t>,</w:t>
          </w:r>
          <w:r>
            <w:t xml:space="preserve"> D</w:t>
          </w:r>
          <w:r w:rsidR="00FC5B34">
            <w:t xml:space="preserve">. </w:t>
          </w:r>
          <w:r>
            <w:t>L</w:t>
          </w:r>
          <w:r w:rsidR="00FC5B34">
            <w:t>. and</w:t>
          </w:r>
          <w:r>
            <w:t xml:space="preserve"> </w:t>
          </w:r>
          <w:proofErr w:type="spellStart"/>
          <w:r>
            <w:t>Swihart</w:t>
          </w:r>
          <w:proofErr w:type="spellEnd"/>
          <w:r w:rsidR="00FC5B34">
            <w:t>,</w:t>
          </w:r>
          <w:r>
            <w:t xml:space="preserve"> R</w:t>
          </w:r>
          <w:r w:rsidR="00FC5B34">
            <w:t xml:space="preserve">. </w:t>
          </w:r>
          <w:r>
            <w:t>K</w:t>
          </w:r>
          <w:r w:rsidR="00FC5B34">
            <w:t>.</w:t>
          </w:r>
          <w:r>
            <w:t xml:space="preserve"> (2023). Modelling density surfaces of intraspecific classes using camera trap distance sampling. </w:t>
          </w:r>
          <w:r>
            <w:rPr>
              <w:i/>
              <w:iCs/>
            </w:rPr>
            <w:t>Methods in Ecology and Evolution</w:t>
          </w:r>
          <w:r w:rsidR="00DA65ED" w:rsidRPr="00CF6F27">
            <w:t>, 1287–1298</w:t>
          </w:r>
          <w:r>
            <w:t xml:space="preserve"> doi:10.1111/2041-210X.14093</w:t>
          </w:r>
        </w:p>
        <w:p w14:paraId="7AC82E74" w14:textId="7CDF64C6" w:rsidR="00C62F01" w:rsidRDefault="00C62F01">
          <w:pPr>
            <w:autoSpaceDE w:val="0"/>
            <w:autoSpaceDN w:val="0"/>
            <w:ind w:hanging="480"/>
            <w:divId w:val="253248099"/>
          </w:pPr>
          <w:r>
            <w:t>Department of Energy Environment and Climate Action</w:t>
          </w:r>
          <w:r w:rsidR="00FC5B34">
            <w:t>.</w:t>
          </w:r>
          <w:r>
            <w:t xml:space="preserve"> (2019). </w:t>
          </w:r>
          <w:r w:rsidRPr="00CF6F27">
            <w:rPr>
              <w:i/>
              <w:iCs/>
            </w:rPr>
            <w:t>Native Vegetation - Modelled 2005 Ecological Vegetation Classes  (with Bioregional Conservation Status).</w:t>
          </w:r>
          <w:r>
            <w:t xml:space="preserve"> https://metashare.maps.vic.gov.au/geonetwork/srv/api/records/a502df15-7b90-5e96-b1a0-ba29e95558b2/formatters/sdm-html?root=html&amp;output=html</w:t>
          </w:r>
        </w:p>
        <w:p w14:paraId="6CAB1A5D" w14:textId="3EFB1F20" w:rsidR="00C62F01" w:rsidRDefault="00C62F01">
          <w:pPr>
            <w:autoSpaceDE w:val="0"/>
            <w:autoSpaceDN w:val="0"/>
            <w:ind w:hanging="480"/>
            <w:divId w:val="1609433119"/>
          </w:pPr>
          <w:proofErr w:type="spellStart"/>
          <w:r>
            <w:t>Diniz</w:t>
          </w:r>
          <w:proofErr w:type="spellEnd"/>
          <w:r>
            <w:t>-Filho</w:t>
          </w:r>
          <w:r w:rsidR="00FC5B34">
            <w:t>,</w:t>
          </w:r>
          <w:r>
            <w:t xml:space="preserve"> J</w:t>
          </w:r>
          <w:r w:rsidR="00FC5B34">
            <w:t xml:space="preserve"> .</w:t>
          </w:r>
          <w:r>
            <w:t>A</w:t>
          </w:r>
          <w:r w:rsidR="00FC5B34">
            <w:t xml:space="preserve">. </w:t>
          </w:r>
          <w:r>
            <w:t>F</w:t>
          </w:r>
          <w:r w:rsidR="00FC5B34">
            <w:t>.</w:t>
          </w:r>
          <w:r>
            <w:t>, Soares</w:t>
          </w:r>
          <w:r w:rsidR="00FC5B34">
            <w:t>,</w:t>
          </w:r>
          <w:r>
            <w:t xml:space="preserve"> T</w:t>
          </w:r>
          <w:r w:rsidR="00FC5B34">
            <w:t xml:space="preserve">. </w:t>
          </w:r>
          <w:r>
            <w:t>N</w:t>
          </w:r>
          <w:r w:rsidR="00FC5B34">
            <w:t>.</w:t>
          </w:r>
          <w:r>
            <w:t>, Lima</w:t>
          </w:r>
          <w:r w:rsidR="00FC5B34">
            <w:t>,</w:t>
          </w:r>
          <w:r>
            <w:t xml:space="preserve"> J</w:t>
          </w:r>
          <w:r w:rsidR="00FC5B34">
            <w:t xml:space="preserve">. </w:t>
          </w:r>
          <w:r>
            <w:t>S</w:t>
          </w:r>
          <w:r w:rsidR="00FC5B34">
            <w:t>.</w:t>
          </w:r>
          <w:r>
            <w:t xml:space="preserve">, </w:t>
          </w:r>
          <w:proofErr w:type="spellStart"/>
          <w:r>
            <w:t>Dobrovolski</w:t>
          </w:r>
          <w:proofErr w:type="spellEnd"/>
          <w:r w:rsidR="00FC5B34">
            <w:t>,</w:t>
          </w:r>
          <w:r>
            <w:t xml:space="preserve"> R</w:t>
          </w:r>
          <w:r w:rsidR="00FC5B34">
            <w:t>.</w:t>
          </w:r>
          <w:r>
            <w:t xml:space="preserve">, </w:t>
          </w:r>
          <w:proofErr w:type="spellStart"/>
          <w:r>
            <w:t>Landeiro</w:t>
          </w:r>
          <w:proofErr w:type="spellEnd"/>
          <w:r w:rsidR="00FC5B34">
            <w:t>,</w:t>
          </w:r>
          <w:r>
            <w:t xml:space="preserve"> V</w:t>
          </w:r>
          <w:r w:rsidR="00FC5B34">
            <w:t xml:space="preserve">. </w:t>
          </w:r>
          <w:r>
            <w:t>L</w:t>
          </w:r>
          <w:r w:rsidR="00FC5B34">
            <w:t>.</w:t>
          </w:r>
          <w:r>
            <w:t xml:space="preserve">, de Campos </w:t>
          </w:r>
          <w:proofErr w:type="spellStart"/>
          <w:r>
            <w:t>Telles</w:t>
          </w:r>
          <w:proofErr w:type="spellEnd"/>
          <w:r w:rsidR="00FC5B34">
            <w:t xml:space="preserve">, </w:t>
          </w:r>
          <w:r>
            <w:t>M</w:t>
          </w:r>
          <w:r w:rsidR="00FC5B34">
            <w:t xml:space="preserve">. </w:t>
          </w:r>
          <w:r>
            <w:t>P</w:t>
          </w:r>
          <w:r w:rsidR="00FC5B34">
            <w:t>.</w:t>
          </w:r>
          <w:r>
            <w:t>, Rangel</w:t>
          </w:r>
          <w:r w:rsidR="00FC5B34">
            <w:t>,</w:t>
          </w:r>
          <w:r>
            <w:t xml:space="preserve"> T</w:t>
          </w:r>
          <w:r w:rsidR="00FC5B34">
            <w:t xml:space="preserve">. </w:t>
          </w:r>
          <w:r>
            <w:t>F</w:t>
          </w:r>
          <w:r w:rsidR="00FC5B34">
            <w:t>. and</w:t>
          </w:r>
          <w:r>
            <w:t xml:space="preserve"> Bini</w:t>
          </w:r>
          <w:r w:rsidR="00FC5B34">
            <w:t>,</w:t>
          </w:r>
          <w:r>
            <w:t xml:space="preserve"> L</w:t>
          </w:r>
          <w:r w:rsidR="00FC5B34">
            <w:t xml:space="preserve">. </w:t>
          </w:r>
          <w:r>
            <w:t>M</w:t>
          </w:r>
          <w:r w:rsidR="00FC5B34">
            <w:t>.</w:t>
          </w:r>
          <w:r>
            <w:t xml:space="preserve"> (2013). Mantel test in population genetics. </w:t>
          </w:r>
          <w:r>
            <w:rPr>
              <w:i/>
              <w:iCs/>
            </w:rPr>
            <w:t>Genetics and Molecular Biology</w:t>
          </w:r>
          <w:r>
            <w:t xml:space="preserve"> </w:t>
          </w:r>
          <w:r>
            <w:rPr>
              <w:b/>
              <w:bCs/>
            </w:rPr>
            <w:t>36</w:t>
          </w:r>
          <w:r>
            <w:t>, 475–485 doi:10.1590/S1415-47572013000400002</w:t>
          </w:r>
        </w:p>
        <w:p w14:paraId="7B1F564C" w14:textId="098CA979" w:rsidR="00C62F01" w:rsidRDefault="00C62F01">
          <w:pPr>
            <w:autoSpaceDE w:val="0"/>
            <w:autoSpaceDN w:val="0"/>
            <w:ind w:hanging="480"/>
            <w:divId w:val="908880619"/>
          </w:pPr>
          <w:r>
            <w:t>Do</w:t>
          </w:r>
          <w:r w:rsidR="00FC5B34">
            <w:t>,</w:t>
          </w:r>
          <w:r>
            <w:t xml:space="preserve"> C</w:t>
          </w:r>
          <w:r w:rsidR="00FC5B34">
            <w:t>.</w:t>
          </w:r>
          <w:r>
            <w:t xml:space="preserve">, </w:t>
          </w:r>
          <w:proofErr w:type="spellStart"/>
          <w:r>
            <w:t>Waples</w:t>
          </w:r>
          <w:proofErr w:type="spellEnd"/>
          <w:r w:rsidR="00FC5B34">
            <w:t>,</w:t>
          </w:r>
          <w:r>
            <w:t xml:space="preserve"> R</w:t>
          </w:r>
          <w:r w:rsidR="00FC5B34">
            <w:t xml:space="preserve">. </w:t>
          </w:r>
          <w:r>
            <w:t>S</w:t>
          </w:r>
          <w:r w:rsidR="00FC5B34">
            <w:t>.</w:t>
          </w:r>
          <w:r>
            <w:t>, Peel</w:t>
          </w:r>
          <w:r w:rsidR="00FC5B34">
            <w:t>,</w:t>
          </w:r>
          <w:r>
            <w:t xml:space="preserve"> D</w:t>
          </w:r>
          <w:r w:rsidR="00FC5B34">
            <w:t>.</w:t>
          </w:r>
          <w:r>
            <w:t>, Macbeth</w:t>
          </w:r>
          <w:r w:rsidR="00FC5B34">
            <w:t>,</w:t>
          </w:r>
          <w:r>
            <w:t xml:space="preserve"> G</w:t>
          </w:r>
          <w:r w:rsidR="00FC5B34">
            <w:t xml:space="preserve">. </w:t>
          </w:r>
          <w:r>
            <w:t>M</w:t>
          </w:r>
          <w:r w:rsidR="00FC5B34">
            <w:t>.</w:t>
          </w:r>
          <w:r>
            <w:t>, Tillett</w:t>
          </w:r>
          <w:r w:rsidR="00FC5B34">
            <w:t>,</w:t>
          </w:r>
          <w:r>
            <w:t xml:space="preserve"> B</w:t>
          </w:r>
          <w:r w:rsidR="00FC5B34">
            <w:t xml:space="preserve">. </w:t>
          </w:r>
          <w:r>
            <w:t>J</w:t>
          </w:r>
          <w:r w:rsidR="00FC5B34">
            <w:t>. and</w:t>
          </w:r>
          <w:r>
            <w:t xml:space="preserve"> Ovenden</w:t>
          </w:r>
          <w:r w:rsidR="00FC5B34">
            <w:t>,</w:t>
          </w:r>
          <w:r>
            <w:t xml:space="preserve"> J</w:t>
          </w:r>
          <w:r w:rsidR="00FC5B34">
            <w:t xml:space="preserve">. </w:t>
          </w:r>
          <w:r>
            <w:t>R</w:t>
          </w:r>
          <w:r w:rsidR="00FC5B34">
            <w:t>.</w:t>
          </w:r>
          <w:r>
            <w:t xml:space="preserve"> (2014). </w:t>
          </w:r>
          <w:proofErr w:type="spellStart"/>
          <w:r>
            <w:t>NeEstimator</w:t>
          </w:r>
          <w:proofErr w:type="spellEnd"/>
          <w:r>
            <w:t xml:space="preserve"> v2: re-implementation of software for the estimation of contemporary effective population size (Ne) from genetic data. </w:t>
          </w:r>
          <w:r>
            <w:rPr>
              <w:i/>
              <w:iCs/>
            </w:rPr>
            <w:t>Molecular Ecology Resources</w:t>
          </w:r>
          <w:r>
            <w:t xml:space="preserve"> </w:t>
          </w:r>
          <w:r>
            <w:rPr>
              <w:b/>
              <w:bCs/>
            </w:rPr>
            <w:t>14</w:t>
          </w:r>
          <w:r>
            <w:t>, 209–214 doi:10.1111/1755-0998.12157</w:t>
          </w:r>
        </w:p>
        <w:p w14:paraId="7C3E8CD4" w14:textId="744E4CB6" w:rsidR="00C62F01" w:rsidRDefault="00C62F01">
          <w:pPr>
            <w:autoSpaceDE w:val="0"/>
            <w:autoSpaceDN w:val="0"/>
            <w:ind w:hanging="480"/>
            <w:divId w:val="1501391269"/>
          </w:pPr>
          <w:r>
            <w:t>Forsyth</w:t>
          </w:r>
          <w:r w:rsidR="00FC5B34">
            <w:t>,</w:t>
          </w:r>
          <w:r>
            <w:t xml:space="preserve"> D</w:t>
          </w:r>
          <w:r w:rsidR="00FC5B34">
            <w:t xml:space="preserve">. </w:t>
          </w:r>
          <w:r>
            <w:t>M</w:t>
          </w:r>
          <w:r w:rsidR="00FC5B34">
            <w:t>.</w:t>
          </w:r>
          <w:r>
            <w:t>, Stamation</w:t>
          </w:r>
          <w:r w:rsidR="00FC5B34">
            <w:t>,</w:t>
          </w:r>
          <w:r>
            <w:t xml:space="preserve"> K</w:t>
          </w:r>
          <w:r w:rsidR="00FC5B34">
            <w:t>. and</w:t>
          </w:r>
          <w:r>
            <w:t xml:space="preserve"> Woodford</w:t>
          </w:r>
          <w:r w:rsidR="00FC5B34">
            <w:t>,</w:t>
          </w:r>
          <w:r>
            <w:t xml:space="preserve"> L</w:t>
          </w:r>
          <w:r w:rsidR="00FC5B34">
            <w:t>.</w:t>
          </w:r>
          <w:r>
            <w:t xml:space="preserve"> (2016). </w:t>
          </w:r>
          <w:r w:rsidRPr="00CF6F27">
            <w:rPr>
              <w:i/>
              <w:iCs/>
            </w:rPr>
            <w:t xml:space="preserve">Distributions of Fallow Deer, Red Deer, Hog </w:t>
          </w:r>
          <w:proofErr w:type="gramStart"/>
          <w:r w:rsidRPr="00CF6F27">
            <w:rPr>
              <w:i/>
              <w:iCs/>
            </w:rPr>
            <w:t>Deer</w:t>
          </w:r>
          <w:proofErr w:type="gramEnd"/>
          <w:r w:rsidRPr="00CF6F27">
            <w:rPr>
              <w:i/>
              <w:iCs/>
            </w:rPr>
            <w:t xml:space="preserve"> and Chital Deer in Victoria.</w:t>
          </w:r>
          <w:r>
            <w:t xml:space="preserve"> Unpublished Client Report for the Biosecurity Branch, Department of </w:t>
          </w:r>
          <w:r>
            <w:lastRenderedPageBreak/>
            <w:t>Economic Development, Jobs, Transport and Resources. Arthur Rylah Institute for Environmental Research, Department of Environment, Land, Water and Planning, Heidelberg, Victoria.</w:t>
          </w:r>
        </w:p>
        <w:p w14:paraId="06AD9E86" w14:textId="7AE1E670" w:rsidR="00C62F01" w:rsidRDefault="00C62F01">
          <w:pPr>
            <w:autoSpaceDE w:val="0"/>
            <w:autoSpaceDN w:val="0"/>
            <w:ind w:hanging="480"/>
            <w:divId w:val="2014145535"/>
          </w:pPr>
          <w:r>
            <w:t>Foster</w:t>
          </w:r>
          <w:r w:rsidR="00D217C8">
            <w:t>,</w:t>
          </w:r>
          <w:r>
            <w:t xml:space="preserve"> S</w:t>
          </w:r>
          <w:r w:rsidR="00D217C8">
            <w:t xml:space="preserve">. </w:t>
          </w:r>
          <w:r>
            <w:t>D</w:t>
          </w:r>
          <w:r w:rsidR="00D217C8">
            <w:t>.</w:t>
          </w:r>
          <w:r>
            <w:t xml:space="preserve">, </w:t>
          </w:r>
          <w:proofErr w:type="spellStart"/>
          <w:r>
            <w:t>Hosack</w:t>
          </w:r>
          <w:proofErr w:type="spellEnd"/>
          <w:r w:rsidR="00D217C8">
            <w:t>,</w:t>
          </w:r>
          <w:r>
            <w:t xml:space="preserve"> G</w:t>
          </w:r>
          <w:r w:rsidR="00D217C8">
            <w:t xml:space="preserve">. </w:t>
          </w:r>
          <w:r>
            <w:t>R</w:t>
          </w:r>
          <w:r w:rsidR="00D217C8">
            <w:t>.</w:t>
          </w:r>
          <w:r>
            <w:t>, Lawrence</w:t>
          </w:r>
          <w:r w:rsidR="00D217C8">
            <w:t>,</w:t>
          </w:r>
          <w:r>
            <w:t xml:space="preserve"> E</w:t>
          </w:r>
          <w:r w:rsidR="00D217C8">
            <w:t>.</w:t>
          </w:r>
          <w:r>
            <w:t xml:space="preserve">, </w:t>
          </w:r>
          <w:proofErr w:type="spellStart"/>
          <w:r>
            <w:t>Przeslawski</w:t>
          </w:r>
          <w:proofErr w:type="spellEnd"/>
          <w:r w:rsidR="00D217C8">
            <w:t>,</w:t>
          </w:r>
          <w:r>
            <w:t xml:space="preserve"> R</w:t>
          </w:r>
          <w:r w:rsidR="00D217C8">
            <w:t>.</w:t>
          </w:r>
          <w:r>
            <w:t>, Hedge</w:t>
          </w:r>
          <w:r w:rsidR="00D217C8">
            <w:t>,</w:t>
          </w:r>
          <w:r>
            <w:t xml:space="preserve"> P</w:t>
          </w:r>
          <w:r w:rsidR="00D217C8">
            <w:t>.</w:t>
          </w:r>
          <w:r>
            <w:t>, Caley</w:t>
          </w:r>
          <w:r w:rsidR="00D217C8">
            <w:t>.</w:t>
          </w:r>
          <w:r>
            <w:t xml:space="preserve"> M</w:t>
          </w:r>
          <w:r w:rsidR="00D217C8">
            <w:t xml:space="preserve">. </w:t>
          </w:r>
          <w:r>
            <w:t>J</w:t>
          </w:r>
          <w:r w:rsidR="00D217C8">
            <w:t>.</w:t>
          </w:r>
          <w:r>
            <w:t>, Barrett</w:t>
          </w:r>
          <w:r w:rsidR="00D217C8">
            <w:t>,</w:t>
          </w:r>
          <w:r>
            <w:t xml:space="preserve"> N</w:t>
          </w:r>
          <w:r w:rsidR="00D217C8">
            <w:t xml:space="preserve">. </w:t>
          </w:r>
          <w:r>
            <w:t>S</w:t>
          </w:r>
          <w:r w:rsidR="00D217C8">
            <w:t>.</w:t>
          </w:r>
          <w:r>
            <w:t>, Williams</w:t>
          </w:r>
          <w:r w:rsidR="00D217C8">
            <w:t>,</w:t>
          </w:r>
          <w:r>
            <w:t xml:space="preserve"> A</w:t>
          </w:r>
          <w:r w:rsidR="00D217C8">
            <w:t>.</w:t>
          </w:r>
          <w:r>
            <w:t>, Li</w:t>
          </w:r>
          <w:r w:rsidR="00D217C8">
            <w:t>.</w:t>
          </w:r>
          <w:r>
            <w:t xml:space="preserve"> J</w:t>
          </w:r>
          <w:r w:rsidR="00D217C8">
            <w:t>.</w:t>
          </w:r>
          <w:r>
            <w:t>, Lynch</w:t>
          </w:r>
          <w:r w:rsidR="00D217C8">
            <w:t>,</w:t>
          </w:r>
          <w:r>
            <w:t xml:space="preserve"> T</w:t>
          </w:r>
          <w:r w:rsidR="00D217C8">
            <w:t>.</w:t>
          </w:r>
          <w:r>
            <w:t xml:space="preserve">, </w:t>
          </w:r>
          <w:proofErr w:type="spellStart"/>
          <w:r>
            <w:t>Dambacher</w:t>
          </w:r>
          <w:proofErr w:type="spellEnd"/>
          <w:r w:rsidR="00D217C8">
            <w:t>,</w:t>
          </w:r>
          <w:r>
            <w:t xml:space="preserve"> J</w:t>
          </w:r>
          <w:r w:rsidR="00D217C8">
            <w:t xml:space="preserve">. </w:t>
          </w:r>
          <w:r>
            <w:t>M</w:t>
          </w:r>
          <w:r w:rsidR="00D217C8">
            <w:t>.</w:t>
          </w:r>
          <w:r>
            <w:t xml:space="preserve">, </w:t>
          </w:r>
          <w:proofErr w:type="spellStart"/>
          <w:r>
            <w:t>Sweatman</w:t>
          </w:r>
          <w:proofErr w:type="spellEnd"/>
          <w:r w:rsidR="00D217C8">
            <w:t>,</w:t>
          </w:r>
          <w:r>
            <w:t xml:space="preserve"> H</w:t>
          </w:r>
          <w:r w:rsidR="00D217C8">
            <w:t xml:space="preserve">. </w:t>
          </w:r>
          <w:r>
            <w:t>P</w:t>
          </w:r>
          <w:r w:rsidR="00D217C8">
            <w:t xml:space="preserve">. </w:t>
          </w:r>
          <w:r>
            <w:t>A</w:t>
          </w:r>
          <w:r w:rsidR="00D217C8">
            <w:t>. and</w:t>
          </w:r>
          <w:r>
            <w:t xml:space="preserve"> Hayes</w:t>
          </w:r>
          <w:r w:rsidR="00D217C8">
            <w:t>,</w:t>
          </w:r>
          <w:r>
            <w:t xml:space="preserve"> K</w:t>
          </w:r>
          <w:r w:rsidR="00D217C8">
            <w:t xml:space="preserve">. </w:t>
          </w:r>
          <w:r>
            <w:t>R</w:t>
          </w:r>
          <w:r w:rsidR="00D217C8">
            <w:t>.</w:t>
          </w:r>
          <w:r>
            <w:t xml:space="preserve"> (2017). </w:t>
          </w:r>
          <w:proofErr w:type="gramStart"/>
          <w:r>
            <w:t>Spatially-balanced</w:t>
          </w:r>
          <w:proofErr w:type="gramEnd"/>
          <w:r>
            <w:t xml:space="preserve"> designs that incorporate legacy sites. </w:t>
          </w:r>
          <w:r>
            <w:rPr>
              <w:i/>
              <w:iCs/>
            </w:rPr>
            <w:t>Methods in Ecology and Evolution</w:t>
          </w:r>
          <w:r>
            <w:t xml:space="preserve"> </w:t>
          </w:r>
          <w:r>
            <w:rPr>
              <w:b/>
              <w:bCs/>
            </w:rPr>
            <w:t>8</w:t>
          </w:r>
          <w:r>
            <w:t>, 1433–1442.</w:t>
          </w:r>
        </w:p>
        <w:p w14:paraId="4DA737BF" w14:textId="3B9A490F" w:rsidR="00C62F01" w:rsidRDefault="00C62F01">
          <w:pPr>
            <w:autoSpaceDE w:val="0"/>
            <w:autoSpaceDN w:val="0"/>
            <w:ind w:hanging="480"/>
            <w:divId w:val="912161515"/>
          </w:pPr>
          <w:r>
            <w:t>Frankham</w:t>
          </w:r>
          <w:r w:rsidR="00D217C8">
            <w:t>,</w:t>
          </w:r>
          <w:r>
            <w:t xml:space="preserve"> R</w:t>
          </w:r>
          <w:r w:rsidR="00D217C8">
            <w:t>.</w:t>
          </w:r>
          <w:r>
            <w:t>, Bradshaw</w:t>
          </w:r>
          <w:r w:rsidR="00D217C8">
            <w:t>,</w:t>
          </w:r>
          <w:r>
            <w:t xml:space="preserve"> C</w:t>
          </w:r>
          <w:r w:rsidR="00D217C8">
            <w:t xml:space="preserve">. </w:t>
          </w:r>
          <w:r>
            <w:t>J</w:t>
          </w:r>
          <w:r w:rsidR="00D217C8">
            <w:t xml:space="preserve">. </w:t>
          </w:r>
          <w:r>
            <w:t>A</w:t>
          </w:r>
          <w:r w:rsidR="00D217C8">
            <w:t>. and</w:t>
          </w:r>
          <w:r>
            <w:t xml:space="preserve"> Brook</w:t>
          </w:r>
          <w:r w:rsidR="00D217C8">
            <w:t>,</w:t>
          </w:r>
          <w:r>
            <w:t xml:space="preserve"> B</w:t>
          </w:r>
          <w:r w:rsidR="00D217C8">
            <w:t xml:space="preserve">. </w:t>
          </w:r>
          <w:r>
            <w:t>W</w:t>
          </w:r>
          <w:r w:rsidR="00D217C8">
            <w:t>.</w:t>
          </w:r>
          <w:r>
            <w:t xml:space="preserve"> (2014). Genetics in conservation management: Revised recommendations for the 50/500 rules, Red List criteria and population viability analyses. </w:t>
          </w:r>
          <w:r>
            <w:rPr>
              <w:i/>
              <w:iCs/>
            </w:rPr>
            <w:t>Biological Conservation</w:t>
          </w:r>
          <w:r>
            <w:t xml:space="preserve"> </w:t>
          </w:r>
          <w:r>
            <w:rPr>
              <w:b/>
              <w:bCs/>
            </w:rPr>
            <w:t>170</w:t>
          </w:r>
          <w:r>
            <w:t xml:space="preserve">, 56–63 </w:t>
          </w:r>
          <w:proofErr w:type="spellStart"/>
          <w:r>
            <w:t>doi:https</w:t>
          </w:r>
          <w:proofErr w:type="spellEnd"/>
          <w:r>
            <w:t>://doi.org/10.1016/j.biocon.2013.12.036</w:t>
          </w:r>
        </w:p>
        <w:p w14:paraId="231275A7" w14:textId="597A613C" w:rsidR="00C62F01" w:rsidRDefault="00C62F01">
          <w:pPr>
            <w:autoSpaceDE w:val="0"/>
            <w:autoSpaceDN w:val="0"/>
            <w:ind w:hanging="480"/>
            <w:divId w:val="964315964"/>
          </w:pPr>
          <w:r>
            <w:t>Gelman</w:t>
          </w:r>
          <w:r w:rsidR="00D217C8">
            <w:t>,</w:t>
          </w:r>
          <w:r>
            <w:t xml:space="preserve"> A</w:t>
          </w:r>
          <w:r w:rsidR="00D217C8">
            <w:t>.</w:t>
          </w:r>
          <w:r>
            <w:t>, Goodrich</w:t>
          </w:r>
          <w:r w:rsidR="00D217C8">
            <w:t>,</w:t>
          </w:r>
          <w:r>
            <w:t xml:space="preserve"> B</w:t>
          </w:r>
          <w:r w:rsidR="00D217C8">
            <w:t>.</w:t>
          </w:r>
          <w:r>
            <w:t xml:space="preserve">, </w:t>
          </w:r>
          <w:proofErr w:type="spellStart"/>
          <w:r>
            <w:t>Gabry</w:t>
          </w:r>
          <w:proofErr w:type="spellEnd"/>
          <w:r w:rsidR="00D217C8">
            <w:t>,</w:t>
          </w:r>
          <w:r>
            <w:t xml:space="preserve"> J</w:t>
          </w:r>
          <w:r w:rsidR="00D217C8">
            <w:t>. and</w:t>
          </w:r>
          <w:r>
            <w:t xml:space="preserve"> </w:t>
          </w:r>
          <w:proofErr w:type="spellStart"/>
          <w:r>
            <w:t>Vehtari</w:t>
          </w:r>
          <w:proofErr w:type="spellEnd"/>
          <w:r w:rsidR="00D217C8">
            <w:t>,</w:t>
          </w:r>
          <w:r>
            <w:t xml:space="preserve"> A</w:t>
          </w:r>
          <w:r w:rsidR="00D217C8">
            <w:t>.</w:t>
          </w:r>
          <w:r>
            <w:t xml:space="preserve"> (2019). R-squared for Bayesian Regression Models. </w:t>
          </w:r>
          <w:r>
            <w:rPr>
              <w:i/>
              <w:iCs/>
            </w:rPr>
            <w:t>The American Statistician</w:t>
          </w:r>
          <w:r>
            <w:t xml:space="preserve"> </w:t>
          </w:r>
          <w:r>
            <w:rPr>
              <w:b/>
              <w:bCs/>
            </w:rPr>
            <w:t>73</w:t>
          </w:r>
          <w:r>
            <w:t>, 307–309 doi:10.1080/00031305.2018.1549100</w:t>
          </w:r>
        </w:p>
        <w:p w14:paraId="1638444A" w14:textId="36BAC2E0" w:rsidR="00C62F01" w:rsidRDefault="00C62F01">
          <w:pPr>
            <w:autoSpaceDE w:val="0"/>
            <w:autoSpaceDN w:val="0"/>
            <w:ind w:hanging="480"/>
            <w:divId w:val="1367830935"/>
          </w:pPr>
          <w:proofErr w:type="spellStart"/>
          <w:r>
            <w:t>Goslee</w:t>
          </w:r>
          <w:proofErr w:type="spellEnd"/>
          <w:r w:rsidR="00D217C8">
            <w:t>,</w:t>
          </w:r>
          <w:r>
            <w:t xml:space="preserve"> S</w:t>
          </w:r>
          <w:r w:rsidR="00D217C8">
            <w:t xml:space="preserve">. </w:t>
          </w:r>
          <w:r>
            <w:t>C</w:t>
          </w:r>
          <w:r w:rsidR="00D217C8">
            <w:t>. and</w:t>
          </w:r>
          <w:r>
            <w:t xml:space="preserve"> Urban</w:t>
          </w:r>
          <w:r w:rsidR="00D217C8">
            <w:t>,</w:t>
          </w:r>
          <w:r>
            <w:t xml:space="preserve"> D</w:t>
          </w:r>
          <w:r w:rsidR="00D217C8">
            <w:t xml:space="preserve">. </w:t>
          </w:r>
          <w:r>
            <w:t>L</w:t>
          </w:r>
          <w:r w:rsidR="00D217C8">
            <w:t>.</w:t>
          </w:r>
          <w:r>
            <w:t xml:space="preserve"> (2007). The </w:t>
          </w:r>
          <w:proofErr w:type="spellStart"/>
          <w:r w:rsidR="00D217C8">
            <w:t>E</w:t>
          </w:r>
          <w:r>
            <w:t>codist</w:t>
          </w:r>
          <w:proofErr w:type="spellEnd"/>
          <w:r>
            <w:t xml:space="preserve"> Package for Dissimilarity-based Analysis of Ecological Data. </w:t>
          </w:r>
          <w:r>
            <w:rPr>
              <w:i/>
              <w:iCs/>
            </w:rPr>
            <w:t>Journal of Statistical Software</w:t>
          </w:r>
          <w:r>
            <w:t xml:space="preserve"> </w:t>
          </w:r>
          <w:r>
            <w:rPr>
              <w:b/>
              <w:bCs/>
            </w:rPr>
            <w:t>022</w:t>
          </w:r>
          <w:r w:rsidR="00DA65ED" w:rsidRPr="00CF6F27">
            <w:t>, 1–19</w:t>
          </w:r>
          <w:r>
            <w:t xml:space="preserve"> https://ideas.repec.org//a/jss/jstsof/v022i07.html</w:t>
          </w:r>
        </w:p>
        <w:p w14:paraId="07A07C57" w14:textId="61531053" w:rsidR="00C62F01" w:rsidRDefault="00C62F01">
          <w:pPr>
            <w:autoSpaceDE w:val="0"/>
            <w:autoSpaceDN w:val="0"/>
            <w:ind w:hanging="480"/>
            <w:divId w:val="1420323642"/>
          </w:pPr>
          <w:proofErr w:type="spellStart"/>
          <w:r>
            <w:t>Guerschman</w:t>
          </w:r>
          <w:proofErr w:type="spellEnd"/>
          <w:r w:rsidR="00D217C8">
            <w:t>,</w:t>
          </w:r>
          <w:r>
            <w:t xml:space="preserve"> J</w:t>
          </w:r>
          <w:r w:rsidR="00D217C8">
            <w:t>.</w:t>
          </w:r>
          <w:r>
            <w:t xml:space="preserve"> (2014). Fractional cover—MODIS. </w:t>
          </w:r>
          <w:r>
            <w:rPr>
              <w:i/>
              <w:iCs/>
            </w:rPr>
            <w:t xml:space="preserve">CSIRO algorithm. </w:t>
          </w:r>
          <w:r w:rsidR="00D217C8">
            <w:rPr>
              <w:i/>
              <w:iCs/>
            </w:rPr>
            <w:t>V</w:t>
          </w:r>
          <w:r>
            <w:rPr>
              <w:i/>
              <w:iCs/>
            </w:rPr>
            <w:t xml:space="preserve">2. CSIRO, Data Collection. http://hdl. </w:t>
          </w:r>
          <w:r w:rsidR="00D217C8">
            <w:rPr>
              <w:i/>
              <w:iCs/>
            </w:rPr>
            <w:t>H</w:t>
          </w:r>
          <w:r>
            <w:rPr>
              <w:i/>
              <w:iCs/>
            </w:rPr>
            <w:t xml:space="preserve">andle. </w:t>
          </w:r>
          <w:r w:rsidR="00D217C8">
            <w:rPr>
              <w:i/>
              <w:iCs/>
            </w:rPr>
            <w:t>N</w:t>
          </w:r>
          <w:r>
            <w:rPr>
              <w:i/>
              <w:iCs/>
            </w:rPr>
            <w:t>et/102.100</w:t>
          </w:r>
          <w:r>
            <w:t xml:space="preserve"> </w:t>
          </w:r>
          <w:r>
            <w:rPr>
              <w:b/>
              <w:bCs/>
            </w:rPr>
            <w:t>100</w:t>
          </w:r>
          <w:r>
            <w:t>, 42094.</w:t>
          </w:r>
        </w:p>
        <w:p w14:paraId="32CEC496" w14:textId="6D665AAB" w:rsidR="00C62F01" w:rsidRDefault="00C62F01">
          <w:pPr>
            <w:autoSpaceDE w:val="0"/>
            <w:autoSpaceDN w:val="0"/>
            <w:ind w:hanging="480"/>
            <w:divId w:val="911813643"/>
          </w:pPr>
          <w:r>
            <w:t>Henrich</w:t>
          </w:r>
          <w:r w:rsidR="00D217C8">
            <w:t>,</w:t>
          </w:r>
          <w:r>
            <w:t xml:space="preserve"> M</w:t>
          </w:r>
          <w:r w:rsidR="00D217C8">
            <w:t>.</w:t>
          </w:r>
          <w:r>
            <w:t xml:space="preserve">, </w:t>
          </w:r>
          <w:proofErr w:type="spellStart"/>
          <w:r>
            <w:t>Hartig</w:t>
          </w:r>
          <w:proofErr w:type="spellEnd"/>
          <w:r w:rsidR="00D217C8">
            <w:t>,</w:t>
          </w:r>
          <w:r>
            <w:t xml:space="preserve"> F</w:t>
          </w:r>
          <w:r w:rsidR="00D217C8">
            <w:t>.</w:t>
          </w:r>
          <w:r>
            <w:t xml:space="preserve">, </w:t>
          </w:r>
          <w:proofErr w:type="spellStart"/>
          <w:r>
            <w:t>Dormann</w:t>
          </w:r>
          <w:proofErr w:type="spellEnd"/>
          <w:r w:rsidR="00D217C8">
            <w:t>,</w:t>
          </w:r>
          <w:r>
            <w:t xml:space="preserve"> C</w:t>
          </w:r>
          <w:r w:rsidR="00D217C8">
            <w:t xml:space="preserve">. </w:t>
          </w:r>
          <w:r>
            <w:t>F</w:t>
          </w:r>
          <w:r w:rsidR="00D217C8">
            <w:t>.</w:t>
          </w:r>
          <w:r>
            <w:t xml:space="preserve">, </w:t>
          </w:r>
          <w:proofErr w:type="spellStart"/>
          <w:r>
            <w:t>Kühl</w:t>
          </w:r>
          <w:proofErr w:type="spellEnd"/>
          <w:r w:rsidR="00D217C8">
            <w:t>,</w:t>
          </w:r>
          <w:r>
            <w:t xml:space="preserve"> H</w:t>
          </w:r>
          <w:r w:rsidR="00D217C8">
            <w:t xml:space="preserve">. </w:t>
          </w:r>
          <w:r>
            <w:t>S</w:t>
          </w:r>
          <w:r w:rsidR="00D217C8">
            <w:t>.</w:t>
          </w:r>
          <w:r>
            <w:t>, Peters</w:t>
          </w:r>
          <w:r w:rsidR="00D217C8">
            <w:t>,</w:t>
          </w:r>
          <w:r>
            <w:t xml:space="preserve"> W</w:t>
          </w:r>
          <w:r w:rsidR="00D217C8">
            <w:t>.</w:t>
          </w:r>
          <w:r>
            <w:t>, Franke</w:t>
          </w:r>
          <w:r w:rsidR="00D217C8">
            <w:t>,</w:t>
          </w:r>
          <w:r>
            <w:t xml:space="preserve"> F</w:t>
          </w:r>
          <w:r w:rsidR="00D217C8">
            <w:t>.</w:t>
          </w:r>
          <w:r>
            <w:t>, Peterka</w:t>
          </w:r>
          <w:r w:rsidR="00D217C8">
            <w:t>,</w:t>
          </w:r>
          <w:r>
            <w:t xml:space="preserve"> T</w:t>
          </w:r>
          <w:r w:rsidR="00D217C8">
            <w:t>.</w:t>
          </w:r>
          <w:r>
            <w:t xml:space="preserve">, </w:t>
          </w:r>
          <w:proofErr w:type="spellStart"/>
          <w:r>
            <w:t>Šustr</w:t>
          </w:r>
          <w:proofErr w:type="spellEnd"/>
          <w:r w:rsidR="00D217C8">
            <w:t>,</w:t>
          </w:r>
          <w:r>
            <w:t xml:space="preserve"> P</w:t>
          </w:r>
          <w:r w:rsidR="00D217C8">
            <w:t>. and</w:t>
          </w:r>
          <w:r>
            <w:t xml:space="preserve"> </w:t>
          </w:r>
          <w:proofErr w:type="spellStart"/>
          <w:r>
            <w:t>Heurich</w:t>
          </w:r>
          <w:proofErr w:type="spellEnd"/>
          <w:r w:rsidR="00D217C8">
            <w:t>,</w:t>
          </w:r>
          <w:r>
            <w:t xml:space="preserve"> M</w:t>
          </w:r>
          <w:r w:rsidR="00D217C8">
            <w:t>.</w:t>
          </w:r>
          <w:r>
            <w:t xml:space="preserve"> (2022). Deer </w:t>
          </w:r>
          <w:proofErr w:type="spellStart"/>
          <w:r w:rsidR="00D217C8">
            <w:t>b</w:t>
          </w:r>
          <w:r>
            <w:t>ehavior</w:t>
          </w:r>
          <w:proofErr w:type="spellEnd"/>
          <w:r>
            <w:t xml:space="preserve"> </w:t>
          </w:r>
          <w:r w:rsidR="00D217C8">
            <w:t>a</w:t>
          </w:r>
          <w:r>
            <w:t xml:space="preserve">ffects </w:t>
          </w:r>
          <w:r w:rsidR="00D217C8">
            <w:t>d</w:t>
          </w:r>
          <w:r>
            <w:t xml:space="preserve">ensity </w:t>
          </w:r>
          <w:r w:rsidR="00D217C8">
            <w:t>e</w:t>
          </w:r>
          <w:r>
            <w:t xml:space="preserve">stimates </w:t>
          </w:r>
          <w:r w:rsidR="00D217C8">
            <w:t>w</w:t>
          </w:r>
          <w:r>
            <w:t xml:space="preserve">ith </w:t>
          </w:r>
          <w:r w:rsidR="00D217C8">
            <w:t>c</w:t>
          </w:r>
          <w:r>
            <w:t xml:space="preserve">amera </w:t>
          </w:r>
          <w:proofErr w:type="gramStart"/>
          <w:r w:rsidR="00D217C8">
            <w:t>t</w:t>
          </w:r>
          <w:r>
            <w:t>raps, but</w:t>
          </w:r>
          <w:proofErr w:type="gramEnd"/>
          <w:r>
            <w:t xml:space="preserve"> </w:t>
          </w:r>
          <w:r w:rsidR="00D217C8">
            <w:t>i</w:t>
          </w:r>
          <w:r>
            <w:t xml:space="preserve">s </w:t>
          </w:r>
          <w:r w:rsidR="00D217C8">
            <w:t>o</w:t>
          </w:r>
          <w:r>
            <w:t xml:space="preserve">utweighed by </w:t>
          </w:r>
          <w:r w:rsidR="00D217C8">
            <w:t>s</w:t>
          </w:r>
          <w:r>
            <w:t xml:space="preserve">patial </w:t>
          </w:r>
          <w:r w:rsidR="00D217C8">
            <w:t>v</w:t>
          </w:r>
          <w:r>
            <w:t xml:space="preserve">ariability. </w:t>
          </w:r>
          <w:r>
            <w:rPr>
              <w:i/>
              <w:iCs/>
            </w:rPr>
            <w:t>Frontiers in Ecology and Evolution</w:t>
          </w:r>
          <w:r>
            <w:t xml:space="preserve"> </w:t>
          </w:r>
          <w:r>
            <w:rPr>
              <w:b/>
              <w:bCs/>
            </w:rPr>
            <w:t>10</w:t>
          </w:r>
          <w:r w:rsidR="00DA65ED" w:rsidRPr="00CF6F27">
            <w:t>,</w:t>
          </w:r>
          <w:r w:rsidR="00DA65ED">
            <w:rPr>
              <w:b/>
              <w:bCs/>
            </w:rPr>
            <w:t xml:space="preserve"> </w:t>
          </w:r>
          <w:r w:rsidR="00DA65ED">
            <w:t>1–17</w:t>
          </w:r>
          <w:r>
            <w:t xml:space="preserve"> doi:10.3389/fevo.2022.881502</w:t>
          </w:r>
        </w:p>
        <w:p w14:paraId="4158840F" w14:textId="4C54927E" w:rsidR="00C62F01" w:rsidRDefault="00C62F01">
          <w:pPr>
            <w:autoSpaceDE w:val="0"/>
            <w:autoSpaceDN w:val="0"/>
            <w:ind w:hanging="480"/>
            <w:divId w:val="662852276"/>
          </w:pPr>
          <w:proofErr w:type="spellStart"/>
          <w:r>
            <w:t>Hijmans</w:t>
          </w:r>
          <w:proofErr w:type="spellEnd"/>
          <w:r w:rsidR="00D217C8">
            <w:t>,</w:t>
          </w:r>
          <w:r>
            <w:t xml:space="preserve"> R</w:t>
          </w:r>
          <w:r w:rsidR="00D217C8">
            <w:t xml:space="preserve">. </w:t>
          </w:r>
          <w:r>
            <w:t>J</w:t>
          </w:r>
          <w:r w:rsidR="00D217C8">
            <w:t>.</w:t>
          </w:r>
          <w:r>
            <w:t xml:space="preserve"> (2022). </w:t>
          </w:r>
          <w:r w:rsidR="00D217C8">
            <w:t>G</w:t>
          </w:r>
          <w:r>
            <w:t>eosphere: Spherical Trigonometry. https://CRAN.R-project.org/package=geosphere</w:t>
          </w:r>
        </w:p>
        <w:p w14:paraId="7BCF1DEB" w14:textId="783C0297" w:rsidR="00C62F01" w:rsidRDefault="00C62F01">
          <w:pPr>
            <w:autoSpaceDE w:val="0"/>
            <w:autoSpaceDN w:val="0"/>
            <w:ind w:hanging="480"/>
            <w:divId w:val="1643653632"/>
          </w:pPr>
          <w:r>
            <w:t>Hill</w:t>
          </w:r>
          <w:r w:rsidR="00D217C8">
            <w:t>,</w:t>
          </w:r>
          <w:r>
            <w:t xml:space="preserve"> E</w:t>
          </w:r>
          <w:r w:rsidR="00D217C8">
            <w:t>.</w:t>
          </w:r>
          <w:r>
            <w:t>, Murphy</w:t>
          </w:r>
          <w:r w:rsidR="00D217C8">
            <w:t>,</w:t>
          </w:r>
          <w:r>
            <w:t xml:space="preserve"> N</w:t>
          </w:r>
          <w:r w:rsidR="00D217C8">
            <w:t>.</w:t>
          </w:r>
          <w:r>
            <w:t>, Linacre</w:t>
          </w:r>
          <w:r w:rsidR="00D217C8">
            <w:t>,</w:t>
          </w:r>
          <w:r>
            <w:t xml:space="preserve"> A</w:t>
          </w:r>
          <w:r w:rsidR="00D217C8">
            <w:t>.</w:t>
          </w:r>
          <w:r>
            <w:t>, Toop</w:t>
          </w:r>
          <w:r w:rsidR="00D217C8">
            <w:t>,</w:t>
          </w:r>
          <w:r>
            <w:t xml:space="preserve"> S</w:t>
          </w:r>
          <w:r w:rsidR="00D217C8">
            <w:t>.</w:t>
          </w:r>
          <w:r>
            <w:t xml:space="preserve">, </w:t>
          </w:r>
          <w:proofErr w:type="spellStart"/>
          <w:r>
            <w:t>Strugnell</w:t>
          </w:r>
          <w:proofErr w:type="spellEnd"/>
          <w:r w:rsidR="00D217C8">
            <w:t>,</w:t>
          </w:r>
          <w:r>
            <w:t xml:space="preserve"> J</w:t>
          </w:r>
          <w:r w:rsidR="00D217C8">
            <w:t xml:space="preserve">. </w:t>
          </w:r>
          <w:r>
            <w:t>M</w:t>
          </w:r>
          <w:r w:rsidR="00D217C8">
            <w:t>.</w:t>
          </w:r>
          <w:r>
            <w:t>, Hill</w:t>
          </w:r>
          <w:r w:rsidR="00D217C8">
            <w:t>,</w:t>
          </w:r>
          <w:r>
            <w:t xml:space="preserve"> E</w:t>
          </w:r>
          <w:r w:rsidR="00D217C8">
            <w:t>.</w:t>
          </w:r>
          <w:r>
            <w:t>, Murphy</w:t>
          </w:r>
          <w:r w:rsidR="00D217C8">
            <w:t>,</w:t>
          </w:r>
          <w:r>
            <w:t xml:space="preserve"> N</w:t>
          </w:r>
          <w:r w:rsidR="00D217C8">
            <w:t>.</w:t>
          </w:r>
          <w:r>
            <w:t>, Linacre</w:t>
          </w:r>
          <w:r w:rsidR="00D217C8">
            <w:t>,</w:t>
          </w:r>
          <w:r>
            <w:t xml:space="preserve"> A</w:t>
          </w:r>
          <w:r w:rsidR="00D217C8">
            <w:t>.</w:t>
          </w:r>
          <w:r>
            <w:t>, Toop</w:t>
          </w:r>
          <w:r w:rsidR="00D217C8">
            <w:t>,</w:t>
          </w:r>
          <w:r>
            <w:t xml:space="preserve"> S</w:t>
          </w:r>
          <w:r w:rsidR="00D217C8">
            <w:t>. and</w:t>
          </w:r>
          <w:r>
            <w:t xml:space="preserve"> </w:t>
          </w:r>
          <w:proofErr w:type="spellStart"/>
          <w:r>
            <w:t>Strugnell</w:t>
          </w:r>
          <w:proofErr w:type="spellEnd"/>
          <w:r w:rsidR="00D217C8">
            <w:t>,</w:t>
          </w:r>
          <w:r>
            <w:t xml:space="preserve"> J</w:t>
          </w:r>
          <w:r w:rsidR="00D217C8">
            <w:t xml:space="preserve">. </w:t>
          </w:r>
          <w:r>
            <w:t>M</w:t>
          </w:r>
          <w:r w:rsidR="00D217C8">
            <w:t>.</w:t>
          </w:r>
          <w:r>
            <w:t xml:space="preserve"> (2023). Kinship analysis reveals low dispersal in a hog deer (</w:t>
          </w:r>
          <w:r w:rsidRPr="00CF6F27">
            <w:rPr>
              <w:i/>
              <w:iCs/>
            </w:rPr>
            <w:t xml:space="preserve">Axis </w:t>
          </w:r>
          <w:proofErr w:type="spellStart"/>
          <w:r w:rsidRPr="00CF6F27">
            <w:rPr>
              <w:i/>
              <w:iCs/>
            </w:rPr>
            <w:t>porcinus</w:t>
          </w:r>
          <w:proofErr w:type="spellEnd"/>
          <w:r>
            <w:t xml:space="preserve">) population in Wilsons Promontory National Park, Australia. </w:t>
          </w:r>
          <w:r>
            <w:rPr>
              <w:i/>
              <w:iCs/>
            </w:rPr>
            <w:t>Wildlife Research</w:t>
          </w:r>
          <w:r>
            <w:t xml:space="preserve"> </w:t>
          </w:r>
          <w:r>
            <w:rPr>
              <w:b/>
              <w:bCs/>
            </w:rPr>
            <w:t>50</w:t>
          </w:r>
          <w:r>
            <w:t>, 746–756 doi:10.1071/WR22098</w:t>
          </w:r>
        </w:p>
        <w:p w14:paraId="53BBC4D8" w14:textId="71EA142A" w:rsidR="00C62F01" w:rsidRDefault="00C62F01">
          <w:pPr>
            <w:autoSpaceDE w:val="0"/>
            <w:autoSpaceDN w:val="0"/>
            <w:ind w:hanging="480"/>
            <w:divId w:val="1638949167"/>
          </w:pPr>
          <w:r>
            <w:t>Hill</w:t>
          </w:r>
          <w:r w:rsidR="00D217C8">
            <w:t>,</w:t>
          </w:r>
          <w:r>
            <w:t xml:space="preserve"> E</w:t>
          </w:r>
          <w:r w:rsidR="00D217C8">
            <w:t>.</w:t>
          </w:r>
          <w:r>
            <w:t>, Murphy</w:t>
          </w:r>
          <w:r w:rsidR="00D217C8">
            <w:t>,</w:t>
          </w:r>
          <w:r>
            <w:t xml:space="preserve"> N</w:t>
          </w:r>
          <w:r w:rsidR="00D217C8">
            <w:t>.</w:t>
          </w:r>
          <w:r>
            <w:t>, Toop</w:t>
          </w:r>
          <w:r w:rsidR="00D217C8">
            <w:t>,</w:t>
          </w:r>
          <w:r>
            <w:t xml:space="preserve"> S</w:t>
          </w:r>
          <w:r w:rsidR="00D217C8">
            <w:t>.</w:t>
          </w:r>
          <w:r>
            <w:t>, Linacre</w:t>
          </w:r>
          <w:r w:rsidR="00D217C8">
            <w:t>,</w:t>
          </w:r>
          <w:r>
            <w:t xml:space="preserve"> A</w:t>
          </w:r>
          <w:r w:rsidR="00D217C8">
            <w:t xml:space="preserve">. and </w:t>
          </w:r>
          <w:proofErr w:type="spellStart"/>
          <w:r>
            <w:t>Strugnell</w:t>
          </w:r>
          <w:proofErr w:type="spellEnd"/>
          <w:r w:rsidR="00D217C8">
            <w:t>,</w:t>
          </w:r>
          <w:r>
            <w:t xml:space="preserve"> J</w:t>
          </w:r>
          <w:r w:rsidR="00D217C8">
            <w:t xml:space="preserve">. </w:t>
          </w:r>
          <w:r>
            <w:t>M</w:t>
          </w:r>
          <w:r w:rsidR="00D217C8">
            <w:t>.</w:t>
          </w:r>
          <w:r>
            <w:t xml:space="preserve"> (2022). Genetic analysis of hog deer (</w:t>
          </w:r>
          <w:r w:rsidRPr="00CF6F27">
            <w:rPr>
              <w:i/>
              <w:iCs/>
            </w:rPr>
            <w:t xml:space="preserve">Axis </w:t>
          </w:r>
          <w:proofErr w:type="spellStart"/>
          <w:r w:rsidRPr="00CF6F27">
            <w:rPr>
              <w:i/>
              <w:iCs/>
            </w:rPr>
            <w:t>porcinus</w:t>
          </w:r>
          <w:proofErr w:type="spellEnd"/>
          <w:r w:rsidRPr="00CF6F27">
            <w:rPr>
              <w:i/>
              <w:iCs/>
            </w:rPr>
            <w:t>)</w:t>
          </w:r>
          <w:r>
            <w:t xml:space="preserve"> in Victoria, Australia, and its applications to invasive species and game management. </w:t>
          </w:r>
          <w:r>
            <w:rPr>
              <w:i/>
              <w:iCs/>
            </w:rPr>
            <w:t>European Journal of Wildlife Research</w:t>
          </w:r>
          <w:r>
            <w:t xml:space="preserve"> </w:t>
          </w:r>
          <w:r>
            <w:rPr>
              <w:b/>
              <w:bCs/>
            </w:rPr>
            <w:t>68</w:t>
          </w:r>
          <w:r>
            <w:t>, 45 doi:10.1007/s10344-022-01592-9</w:t>
          </w:r>
        </w:p>
        <w:p w14:paraId="657B71B3" w14:textId="7C65ECE3" w:rsidR="00C62F01" w:rsidRDefault="00C62F01">
          <w:pPr>
            <w:autoSpaceDE w:val="0"/>
            <w:autoSpaceDN w:val="0"/>
            <w:ind w:hanging="480"/>
            <w:divId w:val="2067072369"/>
          </w:pPr>
          <w:r>
            <w:t>Houa</w:t>
          </w:r>
          <w:r w:rsidR="00D217C8">
            <w:t>,</w:t>
          </w:r>
          <w:r>
            <w:t xml:space="preserve"> N</w:t>
          </w:r>
          <w:r w:rsidR="00D217C8">
            <w:t xml:space="preserve">. </w:t>
          </w:r>
          <w:r>
            <w:t>A</w:t>
          </w:r>
          <w:r w:rsidR="00D217C8">
            <w:t>.</w:t>
          </w:r>
          <w:r>
            <w:t xml:space="preserve">, </w:t>
          </w:r>
          <w:proofErr w:type="spellStart"/>
          <w:r>
            <w:t>Cappelle</w:t>
          </w:r>
          <w:proofErr w:type="spellEnd"/>
          <w:r w:rsidR="00D217C8">
            <w:t>,</w:t>
          </w:r>
          <w:r>
            <w:t xml:space="preserve"> N</w:t>
          </w:r>
          <w:r w:rsidR="00D217C8">
            <w:t>.</w:t>
          </w:r>
          <w:r>
            <w:t>, Bitty</w:t>
          </w:r>
          <w:r w:rsidR="00D217C8">
            <w:t>,</w:t>
          </w:r>
          <w:r>
            <w:t xml:space="preserve"> E</w:t>
          </w:r>
          <w:r w:rsidR="00D217C8">
            <w:t xml:space="preserve">. </w:t>
          </w:r>
          <w:r>
            <w:t>A</w:t>
          </w:r>
          <w:r w:rsidR="00D217C8">
            <w:t>.</w:t>
          </w:r>
          <w:r>
            <w:t>, Normand</w:t>
          </w:r>
          <w:r w:rsidR="00D217C8">
            <w:t>,</w:t>
          </w:r>
          <w:r>
            <w:t xml:space="preserve"> E</w:t>
          </w:r>
          <w:r w:rsidR="00D217C8">
            <w:t>.</w:t>
          </w:r>
          <w:r>
            <w:t>, Kablan</w:t>
          </w:r>
          <w:r w:rsidR="00D217C8">
            <w:t>,</w:t>
          </w:r>
          <w:r>
            <w:t xml:space="preserve"> Y</w:t>
          </w:r>
          <w:r w:rsidR="00D217C8">
            <w:t xml:space="preserve">. </w:t>
          </w:r>
          <w:r>
            <w:t>A</w:t>
          </w:r>
          <w:r w:rsidR="00D217C8">
            <w:t>. and</w:t>
          </w:r>
          <w:r>
            <w:t xml:space="preserve"> </w:t>
          </w:r>
          <w:proofErr w:type="spellStart"/>
          <w:r>
            <w:t>Boesch</w:t>
          </w:r>
          <w:proofErr w:type="spellEnd"/>
          <w:r w:rsidR="00D217C8">
            <w:t>,</w:t>
          </w:r>
          <w:r>
            <w:t xml:space="preserve"> C</w:t>
          </w:r>
          <w:r w:rsidR="00D217C8">
            <w:t>.</w:t>
          </w:r>
          <w:r>
            <w:t xml:space="preserve"> (2022). Animal reactivity to camera traps and its effects on abundance estimate using distance sampling in the </w:t>
          </w:r>
          <w:proofErr w:type="spellStart"/>
          <w:r>
            <w:t>Taï</w:t>
          </w:r>
          <w:proofErr w:type="spellEnd"/>
          <w:r>
            <w:t xml:space="preserve"> National Park, Côte d’Ivoire. </w:t>
          </w:r>
          <w:proofErr w:type="spellStart"/>
          <w:r>
            <w:rPr>
              <w:i/>
              <w:iCs/>
            </w:rPr>
            <w:t>PeerJ</w:t>
          </w:r>
          <w:proofErr w:type="spellEnd"/>
          <w:r>
            <w:t xml:space="preserve"> doi:10.7717/peerj.13510</w:t>
          </w:r>
        </w:p>
        <w:p w14:paraId="4BC5DB0F" w14:textId="6D3DB0B4" w:rsidR="00C62F01" w:rsidRDefault="00C62F01">
          <w:pPr>
            <w:autoSpaceDE w:val="0"/>
            <w:autoSpaceDN w:val="0"/>
            <w:ind w:hanging="480"/>
            <w:divId w:val="1458379750"/>
          </w:pPr>
          <w:r>
            <w:t>Howe</w:t>
          </w:r>
          <w:r w:rsidR="00D217C8">
            <w:t>,</w:t>
          </w:r>
          <w:r>
            <w:t xml:space="preserve"> E</w:t>
          </w:r>
          <w:r w:rsidR="00D217C8">
            <w:t xml:space="preserve">. </w:t>
          </w:r>
          <w:r>
            <w:t>J</w:t>
          </w:r>
          <w:r w:rsidR="00D217C8">
            <w:t>.</w:t>
          </w:r>
          <w:r>
            <w:t>, Buckland</w:t>
          </w:r>
          <w:r w:rsidR="00D217C8">
            <w:t>,</w:t>
          </w:r>
          <w:r>
            <w:t xml:space="preserve"> S</w:t>
          </w:r>
          <w:r w:rsidR="00D217C8">
            <w:t xml:space="preserve">. </w:t>
          </w:r>
          <w:r>
            <w:t>T</w:t>
          </w:r>
          <w:r w:rsidR="00D217C8">
            <w:t>.</w:t>
          </w:r>
          <w:r>
            <w:t xml:space="preserve">, </w:t>
          </w:r>
          <w:proofErr w:type="spellStart"/>
          <w:r>
            <w:t>Després-Einspenner</w:t>
          </w:r>
          <w:proofErr w:type="spellEnd"/>
          <w:r w:rsidR="00D217C8">
            <w:t>,</w:t>
          </w:r>
          <w:r>
            <w:t xml:space="preserve"> M-L</w:t>
          </w:r>
          <w:r w:rsidR="00D217C8">
            <w:t>.</w:t>
          </w:r>
          <w:r w:rsidR="001A77E4">
            <w:t xml:space="preserve"> </w:t>
          </w:r>
          <w:r w:rsidR="00D217C8">
            <w:t>and</w:t>
          </w:r>
          <w:r>
            <w:t xml:space="preserve"> </w:t>
          </w:r>
          <w:proofErr w:type="spellStart"/>
          <w:r>
            <w:t>Kühl</w:t>
          </w:r>
          <w:proofErr w:type="spellEnd"/>
          <w:r w:rsidR="00D217C8">
            <w:t>,</w:t>
          </w:r>
          <w:r>
            <w:t xml:space="preserve"> H</w:t>
          </w:r>
          <w:r w:rsidR="00D217C8">
            <w:t xml:space="preserve">. </w:t>
          </w:r>
          <w:r>
            <w:t>S</w:t>
          </w:r>
          <w:r w:rsidR="00D217C8">
            <w:t>.</w:t>
          </w:r>
          <w:r>
            <w:t xml:space="preserve"> (2017). Distance sampling with camera traps. </w:t>
          </w:r>
          <w:r>
            <w:rPr>
              <w:i/>
              <w:iCs/>
            </w:rPr>
            <w:t>Methods in Ecology and Evolution</w:t>
          </w:r>
          <w:r>
            <w:t xml:space="preserve"> </w:t>
          </w:r>
          <w:r>
            <w:rPr>
              <w:b/>
              <w:bCs/>
            </w:rPr>
            <w:t>8</w:t>
          </w:r>
          <w:r>
            <w:t>, 1558–1565.</w:t>
          </w:r>
        </w:p>
        <w:p w14:paraId="0071B208" w14:textId="72B0ED7D" w:rsidR="00C62F01" w:rsidRDefault="00C62F01">
          <w:pPr>
            <w:autoSpaceDE w:val="0"/>
            <w:autoSpaceDN w:val="0"/>
            <w:ind w:hanging="480"/>
            <w:divId w:val="1559435759"/>
          </w:pPr>
          <w:r>
            <w:t>Karger</w:t>
          </w:r>
          <w:r w:rsidR="00B47680">
            <w:t>,</w:t>
          </w:r>
          <w:r>
            <w:t xml:space="preserve"> D</w:t>
          </w:r>
          <w:r w:rsidR="00B47680">
            <w:t xml:space="preserve">. </w:t>
          </w:r>
          <w:r>
            <w:t>N</w:t>
          </w:r>
          <w:r w:rsidR="00B47680">
            <w:t>.</w:t>
          </w:r>
          <w:r>
            <w:t>, Conrad</w:t>
          </w:r>
          <w:r w:rsidR="00B47680">
            <w:t>,</w:t>
          </w:r>
          <w:r>
            <w:t xml:space="preserve"> O</w:t>
          </w:r>
          <w:r w:rsidR="00B47680">
            <w:t>.</w:t>
          </w:r>
          <w:r>
            <w:t xml:space="preserve">, </w:t>
          </w:r>
          <w:proofErr w:type="spellStart"/>
          <w:r>
            <w:t>Böhner</w:t>
          </w:r>
          <w:proofErr w:type="spellEnd"/>
          <w:r w:rsidR="00B47680">
            <w:t>,</w:t>
          </w:r>
          <w:r>
            <w:t xml:space="preserve"> J</w:t>
          </w:r>
          <w:r w:rsidR="00B47680">
            <w:t>.</w:t>
          </w:r>
          <w:r>
            <w:t xml:space="preserve">, </w:t>
          </w:r>
          <w:proofErr w:type="spellStart"/>
          <w:r>
            <w:t>Kawohl</w:t>
          </w:r>
          <w:proofErr w:type="spellEnd"/>
          <w:r w:rsidR="00B47680">
            <w:t>,</w:t>
          </w:r>
          <w:r>
            <w:t xml:space="preserve"> T</w:t>
          </w:r>
          <w:r w:rsidR="00B47680">
            <w:t>.</w:t>
          </w:r>
          <w:r>
            <w:t xml:space="preserve">, </w:t>
          </w:r>
          <w:proofErr w:type="spellStart"/>
          <w:r>
            <w:t>Kreft</w:t>
          </w:r>
          <w:proofErr w:type="spellEnd"/>
          <w:r w:rsidR="00B47680">
            <w:t>,</w:t>
          </w:r>
          <w:r>
            <w:t xml:space="preserve"> H</w:t>
          </w:r>
          <w:r w:rsidR="00B47680">
            <w:t>.</w:t>
          </w:r>
          <w:r>
            <w:t>, Soria-</w:t>
          </w:r>
          <w:proofErr w:type="spellStart"/>
          <w:r>
            <w:t>Auza</w:t>
          </w:r>
          <w:proofErr w:type="spellEnd"/>
          <w:r w:rsidR="00B47680">
            <w:t>.</w:t>
          </w:r>
          <w:r>
            <w:t xml:space="preserve"> R</w:t>
          </w:r>
          <w:r w:rsidR="00B47680">
            <w:t xml:space="preserve">. </w:t>
          </w:r>
          <w:r>
            <w:t>W</w:t>
          </w:r>
          <w:r w:rsidR="00B47680">
            <w:t>.</w:t>
          </w:r>
          <w:r>
            <w:t>, Zimmermann</w:t>
          </w:r>
          <w:r w:rsidR="00B47680">
            <w:t>,</w:t>
          </w:r>
          <w:r>
            <w:t xml:space="preserve"> N</w:t>
          </w:r>
          <w:r w:rsidR="00B47680">
            <w:t xml:space="preserve">. </w:t>
          </w:r>
          <w:r>
            <w:t>E</w:t>
          </w:r>
          <w:r w:rsidR="00B47680">
            <w:t>.</w:t>
          </w:r>
          <w:r>
            <w:t>, Linder</w:t>
          </w:r>
          <w:r w:rsidR="00B47680">
            <w:t>,</w:t>
          </w:r>
          <w:r>
            <w:t xml:space="preserve"> H</w:t>
          </w:r>
          <w:r w:rsidR="00B47680">
            <w:t xml:space="preserve">. </w:t>
          </w:r>
          <w:r>
            <w:t>P</w:t>
          </w:r>
          <w:r w:rsidR="00B47680">
            <w:t>. and</w:t>
          </w:r>
          <w:r>
            <w:t xml:space="preserve"> Kessler</w:t>
          </w:r>
          <w:r w:rsidR="00B47680">
            <w:t>,</w:t>
          </w:r>
          <w:r>
            <w:t xml:space="preserve"> M</w:t>
          </w:r>
          <w:r w:rsidR="00B47680">
            <w:t>.</w:t>
          </w:r>
          <w:r>
            <w:t xml:space="preserve"> (2017). </w:t>
          </w:r>
          <w:proofErr w:type="spellStart"/>
          <w:r>
            <w:t>Climatologies</w:t>
          </w:r>
          <w:proofErr w:type="spellEnd"/>
          <w:r>
            <w:t xml:space="preserve"> at high resolution for the earth’s land surface areas. </w:t>
          </w:r>
          <w:r>
            <w:rPr>
              <w:i/>
              <w:iCs/>
            </w:rPr>
            <w:t>Scientific data</w:t>
          </w:r>
          <w:r>
            <w:t xml:space="preserve"> </w:t>
          </w:r>
          <w:r>
            <w:rPr>
              <w:b/>
              <w:bCs/>
            </w:rPr>
            <w:t>4</w:t>
          </w:r>
          <w:r>
            <w:t>, 1–20.</w:t>
          </w:r>
        </w:p>
        <w:p w14:paraId="24C79FBF" w14:textId="25E98F7B" w:rsidR="00C62F01" w:rsidRDefault="00C62F01">
          <w:pPr>
            <w:autoSpaceDE w:val="0"/>
            <w:autoSpaceDN w:val="0"/>
            <w:ind w:hanging="480"/>
            <w:divId w:val="2112162552"/>
          </w:pPr>
          <w:proofErr w:type="spellStart"/>
          <w:r>
            <w:t>Lombaert</w:t>
          </w:r>
          <w:proofErr w:type="spellEnd"/>
          <w:r w:rsidR="00B47680">
            <w:t xml:space="preserve">, </w:t>
          </w:r>
          <w:r>
            <w:t>E</w:t>
          </w:r>
          <w:r w:rsidR="00B47680">
            <w:t>.</w:t>
          </w:r>
          <w:r>
            <w:t xml:space="preserve">, </w:t>
          </w:r>
          <w:proofErr w:type="spellStart"/>
          <w:r>
            <w:t>Guillemaud</w:t>
          </w:r>
          <w:proofErr w:type="spellEnd"/>
          <w:r w:rsidR="00B47680">
            <w:t>.</w:t>
          </w:r>
          <w:r>
            <w:t xml:space="preserve"> T</w:t>
          </w:r>
          <w:r w:rsidR="00B47680">
            <w:t>. and</w:t>
          </w:r>
          <w:r>
            <w:t xml:space="preserve"> </w:t>
          </w:r>
          <w:proofErr w:type="spellStart"/>
          <w:r>
            <w:t>Deleury</w:t>
          </w:r>
          <w:proofErr w:type="spellEnd"/>
          <w:r w:rsidR="00B47680">
            <w:t>,</w:t>
          </w:r>
          <w:r>
            <w:t xml:space="preserve"> E</w:t>
          </w:r>
          <w:r w:rsidR="00B47680">
            <w:t>.</w:t>
          </w:r>
          <w:r>
            <w:t xml:space="preserve"> (2018). Biases of STRUCTURE software when exploring introduction routes of invasive species. </w:t>
          </w:r>
          <w:r>
            <w:rPr>
              <w:i/>
              <w:iCs/>
            </w:rPr>
            <w:t>Heredity</w:t>
          </w:r>
          <w:r>
            <w:t xml:space="preserve"> </w:t>
          </w:r>
          <w:r>
            <w:rPr>
              <w:b/>
              <w:bCs/>
            </w:rPr>
            <w:t>120</w:t>
          </w:r>
          <w:r>
            <w:t>, 485–499.</w:t>
          </w:r>
        </w:p>
        <w:p w14:paraId="194816C4" w14:textId="12B2956F" w:rsidR="00C62F01" w:rsidRDefault="00C62F01">
          <w:pPr>
            <w:autoSpaceDE w:val="0"/>
            <w:autoSpaceDN w:val="0"/>
            <w:ind w:hanging="480"/>
            <w:divId w:val="1492405115"/>
          </w:pPr>
          <w:r>
            <w:t>Mason</w:t>
          </w:r>
          <w:r w:rsidR="00B47680">
            <w:t>,</w:t>
          </w:r>
          <w:r>
            <w:t xml:space="preserve"> S</w:t>
          </w:r>
          <w:r w:rsidR="00B47680">
            <w:t xml:space="preserve">. </w:t>
          </w:r>
          <w:r>
            <w:t>S</w:t>
          </w:r>
          <w:r w:rsidR="00B47680">
            <w:t>.</w:t>
          </w:r>
          <w:r>
            <w:t>, Hill</w:t>
          </w:r>
          <w:r w:rsidR="00B47680">
            <w:t>,</w:t>
          </w:r>
          <w:r>
            <w:t xml:space="preserve"> R</w:t>
          </w:r>
          <w:r w:rsidR="00B47680">
            <w:t xml:space="preserve">. </w:t>
          </w:r>
          <w:r>
            <w:t>A</w:t>
          </w:r>
          <w:r w:rsidR="00B47680">
            <w:t>.</w:t>
          </w:r>
          <w:r>
            <w:t>, Whittingham</w:t>
          </w:r>
          <w:r w:rsidR="00B47680">
            <w:t>,</w:t>
          </w:r>
          <w:r>
            <w:t xml:space="preserve"> M</w:t>
          </w:r>
          <w:r w:rsidR="00B47680">
            <w:t xml:space="preserve">. </w:t>
          </w:r>
          <w:r>
            <w:t>J</w:t>
          </w:r>
          <w:r w:rsidR="00B47680">
            <w:t>.</w:t>
          </w:r>
          <w:r>
            <w:t xml:space="preserve">, </w:t>
          </w:r>
          <w:proofErr w:type="spellStart"/>
          <w:r>
            <w:t>Cokill</w:t>
          </w:r>
          <w:proofErr w:type="spellEnd"/>
          <w:r w:rsidR="00B47680">
            <w:t>,</w:t>
          </w:r>
          <w:r>
            <w:t xml:space="preserve"> J</w:t>
          </w:r>
          <w:r w:rsidR="00B47680">
            <w:t>.</w:t>
          </w:r>
          <w:r>
            <w:t>, Smith</w:t>
          </w:r>
          <w:r w:rsidR="00B47680">
            <w:t>,</w:t>
          </w:r>
          <w:r>
            <w:t xml:space="preserve"> G</w:t>
          </w:r>
          <w:r w:rsidR="00B47680">
            <w:t>.</w:t>
          </w:r>
          <w:r>
            <w:t>C</w:t>
          </w:r>
          <w:r w:rsidR="00B47680">
            <w:t>. and</w:t>
          </w:r>
          <w:r>
            <w:t xml:space="preserve"> Stephens</w:t>
          </w:r>
          <w:r w:rsidR="00B47680">
            <w:t>,</w:t>
          </w:r>
          <w:r>
            <w:t xml:space="preserve"> P</w:t>
          </w:r>
          <w:r w:rsidR="00B47680">
            <w:t xml:space="preserve">. </w:t>
          </w:r>
          <w:r>
            <w:t>A</w:t>
          </w:r>
          <w:r w:rsidR="00B47680">
            <w:t>.</w:t>
          </w:r>
          <w:r>
            <w:t xml:space="preserve"> (2022). Camera trap distance sampling for mammal population monitoring: </w:t>
          </w:r>
          <w:r w:rsidR="00B47680">
            <w:t>L</w:t>
          </w:r>
          <w:r>
            <w:t xml:space="preserve">essons learnt from a UK case study. </w:t>
          </w:r>
          <w:r>
            <w:rPr>
              <w:i/>
              <w:iCs/>
            </w:rPr>
            <w:t>Remote Sensing in Ecology and Conservation</w:t>
          </w:r>
          <w:r>
            <w:t>, 1–14 doi:10.1002/rse2.272</w:t>
          </w:r>
        </w:p>
        <w:p w14:paraId="7D9E1AE7" w14:textId="61D53446" w:rsidR="00C62F01" w:rsidRDefault="00C62F01">
          <w:pPr>
            <w:autoSpaceDE w:val="0"/>
            <w:autoSpaceDN w:val="0"/>
            <w:ind w:hanging="480"/>
            <w:divId w:val="1454254716"/>
          </w:pPr>
          <w:proofErr w:type="spellStart"/>
          <w:r>
            <w:t>Mayze</w:t>
          </w:r>
          <w:proofErr w:type="spellEnd"/>
          <w:r w:rsidR="00B47680">
            <w:t>,</w:t>
          </w:r>
          <w:r>
            <w:t xml:space="preserve"> R</w:t>
          </w:r>
          <w:r w:rsidR="00B47680">
            <w:t xml:space="preserve">. </w:t>
          </w:r>
          <w:r>
            <w:t>J</w:t>
          </w:r>
          <w:r w:rsidR="00B47680">
            <w:t>. and</w:t>
          </w:r>
          <w:r>
            <w:t xml:space="preserve"> Moore</w:t>
          </w:r>
          <w:r w:rsidR="00B47680">
            <w:t>,</w:t>
          </w:r>
          <w:r>
            <w:t xml:space="preserve"> G</w:t>
          </w:r>
          <w:r w:rsidR="00B47680">
            <w:t xml:space="preserve">. </w:t>
          </w:r>
          <w:r>
            <w:t>I</w:t>
          </w:r>
          <w:r w:rsidR="00B47680">
            <w:t>.</w:t>
          </w:r>
          <w:r>
            <w:t xml:space="preserve"> (1990). </w:t>
          </w:r>
          <w:r w:rsidRPr="00CF6F27">
            <w:rPr>
              <w:i/>
              <w:iCs/>
            </w:rPr>
            <w:t>The Hog Deer</w:t>
          </w:r>
          <w:r>
            <w:t>. Australian Deer Research Foundation, Melbourne, Victoria</w:t>
          </w:r>
          <w:r w:rsidR="00B47680">
            <w:t>.</w:t>
          </w:r>
        </w:p>
        <w:p w14:paraId="357B133B" w14:textId="5776EEE6" w:rsidR="00C62F01" w:rsidRDefault="00C62F01">
          <w:pPr>
            <w:autoSpaceDE w:val="0"/>
            <w:autoSpaceDN w:val="0"/>
            <w:ind w:hanging="480"/>
            <w:divId w:val="1759861623"/>
          </w:pPr>
          <w:r>
            <w:t>Menkhorst</w:t>
          </w:r>
          <w:r w:rsidR="00B47680">
            <w:t xml:space="preserve">, </w:t>
          </w:r>
          <w:r>
            <w:t>P</w:t>
          </w:r>
          <w:r w:rsidR="00B47680">
            <w:t xml:space="preserve">. </w:t>
          </w:r>
          <w:r>
            <w:t>W</w:t>
          </w:r>
          <w:r w:rsidR="00B47680">
            <w:t>.</w:t>
          </w:r>
          <w:r>
            <w:t xml:space="preserve"> (1995). </w:t>
          </w:r>
          <w:r w:rsidRPr="00CF6F27">
            <w:rPr>
              <w:i/>
              <w:iCs/>
            </w:rPr>
            <w:t xml:space="preserve">Mammals of Victoria: Distribution, </w:t>
          </w:r>
          <w:proofErr w:type="gramStart"/>
          <w:r w:rsidR="00B47680" w:rsidRPr="00CF6F27">
            <w:rPr>
              <w:i/>
              <w:iCs/>
            </w:rPr>
            <w:t>e</w:t>
          </w:r>
          <w:r w:rsidRPr="00CF6F27">
            <w:rPr>
              <w:i/>
              <w:iCs/>
            </w:rPr>
            <w:t>cology</w:t>
          </w:r>
          <w:proofErr w:type="gramEnd"/>
          <w:r w:rsidRPr="00CF6F27">
            <w:rPr>
              <w:i/>
              <w:iCs/>
            </w:rPr>
            <w:t xml:space="preserve"> and </w:t>
          </w:r>
          <w:r w:rsidR="00B47680" w:rsidRPr="00CF6F27">
            <w:rPr>
              <w:i/>
              <w:iCs/>
            </w:rPr>
            <w:t>c</w:t>
          </w:r>
          <w:r w:rsidRPr="00CF6F27">
            <w:rPr>
              <w:i/>
              <w:iCs/>
            </w:rPr>
            <w:t>onservation.</w:t>
          </w:r>
          <w:r>
            <w:t xml:space="preserve"> Oxford University Press</w:t>
          </w:r>
          <w:r w:rsidR="00B47680">
            <w:t xml:space="preserve">, </w:t>
          </w:r>
          <w:r>
            <w:t>Melbourne, Victoria</w:t>
          </w:r>
          <w:r w:rsidR="00B47680">
            <w:t>.</w:t>
          </w:r>
        </w:p>
        <w:p w14:paraId="4D9D91AE" w14:textId="0F66087A" w:rsidR="00C62F01" w:rsidRDefault="00C62F01">
          <w:pPr>
            <w:autoSpaceDE w:val="0"/>
            <w:autoSpaceDN w:val="0"/>
            <w:ind w:hanging="480"/>
            <w:divId w:val="2002270925"/>
          </w:pPr>
          <w:proofErr w:type="spellStart"/>
          <w:r>
            <w:t>Mijangos</w:t>
          </w:r>
          <w:proofErr w:type="spellEnd"/>
          <w:r w:rsidR="00B47680">
            <w:t>,</w:t>
          </w:r>
          <w:r>
            <w:t xml:space="preserve"> J</w:t>
          </w:r>
          <w:r w:rsidR="00B47680">
            <w:t xml:space="preserve">. </w:t>
          </w:r>
          <w:r>
            <w:t>L</w:t>
          </w:r>
          <w:r w:rsidR="00B47680">
            <w:t>.</w:t>
          </w:r>
          <w:r>
            <w:t>, Gruber</w:t>
          </w:r>
          <w:r w:rsidR="00B47680">
            <w:t>,</w:t>
          </w:r>
          <w:r>
            <w:t xml:space="preserve"> B</w:t>
          </w:r>
          <w:r w:rsidR="00B47680">
            <w:t>.</w:t>
          </w:r>
          <w:r>
            <w:t>, Berry</w:t>
          </w:r>
          <w:r w:rsidR="00B47680">
            <w:t>,</w:t>
          </w:r>
          <w:r>
            <w:t xml:space="preserve"> O</w:t>
          </w:r>
          <w:r w:rsidR="00B47680">
            <w:t>.</w:t>
          </w:r>
          <w:r>
            <w:t>, Pacioni</w:t>
          </w:r>
          <w:r w:rsidR="00B47680">
            <w:t>,</w:t>
          </w:r>
          <w:r>
            <w:t xml:space="preserve"> C</w:t>
          </w:r>
          <w:r w:rsidR="00B47680">
            <w:t>. and</w:t>
          </w:r>
          <w:r>
            <w:t xml:space="preserve"> Georges</w:t>
          </w:r>
          <w:r w:rsidR="00B47680">
            <w:t>,</w:t>
          </w:r>
          <w:r>
            <w:t xml:space="preserve"> A</w:t>
          </w:r>
          <w:r w:rsidR="00B47680">
            <w:t>.</w:t>
          </w:r>
          <w:r>
            <w:t xml:space="preserve"> (2022). </w:t>
          </w:r>
          <w:proofErr w:type="spellStart"/>
          <w:r>
            <w:t>dartR</w:t>
          </w:r>
          <w:proofErr w:type="spellEnd"/>
          <w:r>
            <w:t xml:space="preserve"> v2: An accessible genetic analysis platform for conservation, </w:t>
          </w:r>
          <w:proofErr w:type="gramStart"/>
          <w:r>
            <w:t>ecology</w:t>
          </w:r>
          <w:proofErr w:type="gramEnd"/>
          <w:r>
            <w:t xml:space="preserve"> and agriculture. </w:t>
          </w:r>
          <w:r>
            <w:rPr>
              <w:i/>
              <w:iCs/>
            </w:rPr>
            <w:t>Methods in Ecology and Evolution</w:t>
          </w:r>
          <w:r>
            <w:t xml:space="preserve"> </w:t>
          </w:r>
          <w:r>
            <w:rPr>
              <w:b/>
              <w:bCs/>
            </w:rPr>
            <w:t>13</w:t>
          </w:r>
          <w:r>
            <w:t>, 2150–2158 doi:10.1111/2041-210X.13918</w:t>
          </w:r>
        </w:p>
        <w:p w14:paraId="30EA927C" w14:textId="585FE2D2" w:rsidR="00C62F01" w:rsidRDefault="00C62F01">
          <w:pPr>
            <w:autoSpaceDE w:val="0"/>
            <w:autoSpaceDN w:val="0"/>
            <w:ind w:hanging="480"/>
            <w:divId w:val="1517039522"/>
          </w:pPr>
          <w:r>
            <w:t>Moloney</w:t>
          </w:r>
          <w:r w:rsidR="00B47680">
            <w:t>,</w:t>
          </w:r>
          <w:r>
            <w:t xml:space="preserve"> P</w:t>
          </w:r>
          <w:r w:rsidR="00B47680">
            <w:t xml:space="preserve">. </w:t>
          </w:r>
          <w:r>
            <w:t>D</w:t>
          </w:r>
          <w:r w:rsidR="00B47680">
            <w:t>. and</w:t>
          </w:r>
          <w:r>
            <w:t xml:space="preserve"> Turnbull</w:t>
          </w:r>
          <w:r w:rsidR="00B47680">
            <w:t>,</w:t>
          </w:r>
          <w:r>
            <w:t xml:space="preserve"> J</w:t>
          </w:r>
          <w:r w:rsidR="00B47680">
            <w:t xml:space="preserve">. </w:t>
          </w:r>
          <w:r>
            <w:t>D</w:t>
          </w:r>
          <w:r w:rsidR="00B47680">
            <w:t>.</w:t>
          </w:r>
          <w:r>
            <w:t xml:space="preserve"> (2018). </w:t>
          </w:r>
          <w:r w:rsidRPr="00CF6F27">
            <w:rPr>
              <w:i/>
              <w:iCs/>
            </w:rPr>
            <w:t>Estimates of the 2017 deer harvest in Victoria.</w:t>
          </w:r>
          <w:r>
            <w:t xml:space="preserve"> Unpublished Client Report for the Game Management Authority.</w:t>
          </w:r>
          <w:r w:rsidR="00257A28">
            <w:t xml:space="preserve"> Arthur Rylah Institute for Environmental Research, Department of Environment, Land, Water and Planning: Heidelberg, Victoria</w:t>
          </w:r>
        </w:p>
        <w:p w14:paraId="32026375" w14:textId="718D7C76" w:rsidR="00C62F01" w:rsidRDefault="00C62F01">
          <w:pPr>
            <w:autoSpaceDE w:val="0"/>
            <w:autoSpaceDN w:val="0"/>
            <w:ind w:hanging="480"/>
            <w:divId w:val="1691839068"/>
          </w:pPr>
          <w:proofErr w:type="spellStart"/>
          <w:r>
            <w:lastRenderedPageBreak/>
            <w:t>Niedballa</w:t>
          </w:r>
          <w:proofErr w:type="spellEnd"/>
          <w:r w:rsidR="00B47680">
            <w:t>,</w:t>
          </w:r>
          <w:r>
            <w:t xml:space="preserve"> J</w:t>
          </w:r>
          <w:r w:rsidR="00B47680">
            <w:t>.</w:t>
          </w:r>
          <w:r>
            <w:t xml:space="preserve">, </w:t>
          </w:r>
          <w:proofErr w:type="spellStart"/>
          <w:r>
            <w:t>Sollmann</w:t>
          </w:r>
          <w:proofErr w:type="spellEnd"/>
          <w:r w:rsidR="00B47680">
            <w:t>,</w:t>
          </w:r>
          <w:r>
            <w:t xml:space="preserve"> R</w:t>
          </w:r>
          <w:r w:rsidR="00B47680">
            <w:t>.</w:t>
          </w:r>
          <w:r>
            <w:t xml:space="preserve">, </w:t>
          </w:r>
          <w:proofErr w:type="spellStart"/>
          <w:r>
            <w:t>Courtiol</w:t>
          </w:r>
          <w:proofErr w:type="spellEnd"/>
          <w:r w:rsidR="00B47680">
            <w:t>,</w:t>
          </w:r>
          <w:r>
            <w:t xml:space="preserve"> A</w:t>
          </w:r>
          <w:r w:rsidR="00B47680">
            <w:t>. and</w:t>
          </w:r>
          <w:r>
            <w:t xml:space="preserve"> Wilting</w:t>
          </w:r>
          <w:r w:rsidR="00B47680">
            <w:t>,</w:t>
          </w:r>
          <w:r>
            <w:t xml:space="preserve"> A</w:t>
          </w:r>
          <w:r w:rsidR="00B47680">
            <w:t>.</w:t>
          </w:r>
          <w:r>
            <w:t xml:space="preserve"> (2016). </w:t>
          </w:r>
          <w:proofErr w:type="spellStart"/>
          <w:r>
            <w:t>camtrapR</w:t>
          </w:r>
          <w:proofErr w:type="spellEnd"/>
          <w:r>
            <w:t xml:space="preserve">: an R package for efficient camera trap data management. </w:t>
          </w:r>
          <w:r>
            <w:rPr>
              <w:i/>
              <w:iCs/>
            </w:rPr>
            <w:t>Methods in Ecology and Evolution</w:t>
          </w:r>
          <w:r>
            <w:t xml:space="preserve"> </w:t>
          </w:r>
          <w:r>
            <w:rPr>
              <w:b/>
              <w:bCs/>
            </w:rPr>
            <w:t>7</w:t>
          </w:r>
          <w:r>
            <w:t>, 1457–1462.</w:t>
          </w:r>
        </w:p>
        <w:p w14:paraId="20AE5320" w14:textId="2047FBF3" w:rsidR="00C62F01" w:rsidRDefault="00C62F01">
          <w:pPr>
            <w:autoSpaceDE w:val="0"/>
            <w:autoSpaceDN w:val="0"/>
            <w:ind w:hanging="480"/>
            <w:divId w:val="2125885196"/>
          </w:pPr>
          <w:r>
            <w:t>O’Brien</w:t>
          </w:r>
          <w:r w:rsidR="001D420E">
            <w:t>,</w:t>
          </w:r>
          <w:r>
            <w:t xml:space="preserve"> L</w:t>
          </w:r>
          <w:r w:rsidR="001D420E">
            <w:t>.</w:t>
          </w:r>
          <w:r>
            <w:t xml:space="preserve"> (2021). </w:t>
          </w:r>
          <w:proofErr w:type="spellStart"/>
          <w:r w:rsidRPr="00CF6F27">
            <w:rPr>
              <w:i/>
              <w:iCs/>
            </w:rPr>
            <w:t>slga</w:t>
          </w:r>
          <w:proofErr w:type="spellEnd"/>
          <w:r w:rsidRPr="00CF6F27">
            <w:rPr>
              <w:i/>
              <w:iCs/>
            </w:rPr>
            <w:t xml:space="preserve">: Data </w:t>
          </w:r>
          <w:r w:rsidR="001D420E" w:rsidRPr="00CF6F27">
            <w:rPr>
              <w:i/>
              <w:iCs/>
            </w:rPr>
            <w:t>a</w:t>
          </w:r>
          <w:r w:rsidRPr="00CF6F27">
            <w:rPr>
              <w:i/>
              <w:iCs/>
            </w:rPr>
            <w:t xml:space="preserve">ccess </w:t>
          </w:r>
          <w:r w:rsidR="001D420E" w:rsidRPr="00CF6F27">
            <w:rPr>
              <w:i/>
              <w:iCs/>
            </w:rPr>
            <w:t>t</w:t>
          </w:r>
          <w:r w:rsidRPr="00CF6F27">
            <w:rPr>
              <w:i/>
              <w:iCs/>
            </w:rPr>
            <w:t>ools for the Soil and Landscape Grid of Australia.</w:t>
          </w:r>
          <w:r>
            <w:t xml:space="preserve"> Available at: https://github.com/obrl-soil/slga</w:t>
          </w:r>
        </w:p>
        <w:p w14:paraId="5AB7C160" w14:textId="0CE24315" w:rsidR="00C62F01" w:rsidRDefault="00C62F01">
          <w:pPr>
            <w:autoSpaceDE w:val="0"/>
            <w:autoSpaceDN w:val="0"/>
            <w:ind w:hanging="480"/>
            <w:divId w:val="1030179098"/>
          </w:pPr>
          <w:proofErr w:type="spellStart"/>
          <w:r>
            <w:t>Odden</w:t>
          </w:r>
          <w:proofErr w:type="spellEnd"/>
          <w:r w:rsidR="001D420E">
            <w:t>,</w:t>
          </w:r>
          <w:r>
            <w:t xml:space="preserve"> M</w:t>
          </w:r>
          <w:r w:rsidR="001D420E">
            <w:t>. and</w:t>
          </w:r>
          <w:r>
            <w:t xml:space="preserve"> </w:t>
          </w:r>
          <w:proofErr w:type="spellStart"/>
          <w:r>
            <w:t>Wegge</w:t>
          </w:r>
          <w:proofErr w:type="spellEnd"/>
          <w:r w:rsidR="001D420E">
            <w:t>,</w:t>
          </w:r>
          <w:r>
            <w:t xml:space="preserve"> P</w:t>
          </w:r>
          <w:r w:rsidR="001D420E">
            <w:t>.</w:t>
          </w:r>
          <w:r>
            <w:t xml:space="preserve"> (2007). Predicting spacing </w:t>
          </w:r>
          <w:proofErr w:type="spellStart"/>
          <w:r>
            <w:t>behavior</w:t>
          </w:r>
          <w:proofErr w:type="spellEnd"/>
          <w:r>
            <w:t xml:space="preserve"> and mating systems of solitary cervids: </w:t>
          </w:r>
          <w:r w:rsidR="001D420E">
            <w:t>A</w:t>
          </w:r>
          <w:r>
            <w:t xml:space="preserve"> study of hog deer and Indian muntjac. </w:t>
          </w:r>
          <w:r>
            <w:rPr>
              <w:i/>
              <w:iCs/>
            </w:rPr>
            <w:t>Zoology</w:t>
          </w:r>
          <w:r>
            <w:t xml:space="preserve"> </w:t>
          </w:r>
          <w:r>
            <w:rPr>
              <w:b/>
              <w:bCs/>
            </w:rPr>
            <w:t>110</w:t>
          </w:r>
          <w:r>
            <w:t>, 261–270.</w:t>
          </w:r>
        </w:p>
        <w:p w14:paraId="5682560B" w14:textId="1A9BC649" w:rsidR="00C62F01" w:rsidRDefault="00C62F01">
          <w:pPr>
            <w:autoSpaceDE w:val="0"/>
            <w:autoSpaceDN w:val="0"/>
            <w:ind w:hanging="480"/>
            <w:divId w:val="431630386"/>
          </w:pPr>
          <w:r>
            <w:t>Perkins</w:t>
          </w:r>
          <w:r w:rsidR="001D420E">
            <w:t>,</w:t>
          </w:r>
          <w:r>
            <w:t xml:space="preserve"> N</w:t>
          </w:r>
          <w:r w:rsidR="001D420E">
            <w:t xml:space="preserve">. </w:t>
          </w:r>
          <w:r>
            <w:t>J</w:t>
          </w:r>
          <w:r w:rsidR="001D420E">
            <w:t>. and</w:t>
          </w:r>
          <w:r>
            <w:t xml:space="preserve"> </w:t>
          </w:r>
          <w:proofErr w:type="spellStart"/>
          <w:r>
            <w:t>Schisterman</w:t>
          </w:r>
          <w:proofErr w:type="spellEnd"/>
          <w:r w:rsidR="001D420E">
            <w:t>,</w:t>
          </w:r>
          <w:r>
            <w:t xml:space="preserve"> E</w:t>
          </w:r>
          <w:r w:rsidR="001D420E">
            <w:t xml:space="preserve">. </w:t>
          </w:r>
          <w:r>
            <w:t>F</w:t>
          </w:r>
          <w:r w:rsidR="001D420E">
            <w:t>.</w:t>
          </w:r>
          <w:r>
            <w:t xml:space="preserve"> (2006). The </w:t>
          </w:r>
          <w:r w:rsidR="001D420E">
            <w:t>i</w:t>
          </w:r>
          <w:r>
            <w:t xml:space="preserve">nconsistency of </w:t>
          </w:r>
          <w:r w:rsidR="001D420E">
            <w:t>‘o</w:t>
          </w:r>
          <w:r>
            <w:t>ptimal</w:t>
          </w:r>
          <w:r w:rsidR="001D420E">
            <w:t>’</w:t>
          </w:r>
          <w:r>
            <w:t xml:space="preserve"> </w:t>
          </w:r>
          <w:proofErr w:type="spellStart"/>
          <w:r w:rsidR="001D420E">
            <w:t>c</w:t>
          </w:r>
          <w:r>
            <w:t>utpoints</w:t>
          </w:r>
          <w:proofErr w:type="spellEnd"/>
          <w:r>
            <w:t xml:space="preserve"> </w:t>
          </w:r>
          <w:r w:rsidR="001D420E">
            <w:t>o</w:t>
          </w:r>
          <w:r>
            <w:t xml:space="preserve">btained using </w:t>
          </w:r>
          <w:r w:rsidR="001D420E">
            <w:t>t</w:t>
          </w:r>
          <w:r>
            <w:t xml:space="preserve">wo </w:t>
          </w:r>
          <w:r w:rsidR="001D420E">
            <w:t>c</w:t>
          </w:r>
          <w:r>
            <w:t xml:space="preserve">riteria based on the Receiver Operating Characteristic Curve. </w:t>
          </w:r>
          <w:r>
            <w:rPr>
              <w:i/>
              <w:iCs/>
            </w:rPr>
            <w:t>American Journal of Epidemiology</w:t>
          </w:r>
          <w:r>
            <w:t xml:space="preserve"> </w:t>
          </w:r>
          <w:r>
            <w:rPr>
              <w:b/>
              <w:bCs/>
            </w:rPr>
            <w:t>163</w:t>
          </w:r>
          <w:r>
            <w:t>, 670–675 doi:10.1093/</w:t>
          </w:r>
          <w:proofErr w:type="spellStart"/>
          <w:r>
            <w:t>aje</w:t>
          </w:r>
          <w:proofErr w:type="spellEnd"/>
          <w:r>
            <w:t>/kwj063</w:t>
          </w:r>
        </w:p>
        <w:p w14:paraId="612BB97D" w14:textId="17A0E0E8" w:rsidR="00C62F01" w:rsidRDefault="00C62F01">
          <w:pPr>
            <w:autoSpaceDE w:val="0"/>
            <w:autoSpaceDN w:val="0"/>
            <w:ind w:hanging="480"/>
            <w:divId w:val="365764671"/>
          </w:pPr>
          <w:r>
            <w:t>Pew</w:t>
          </w:r>
          <w:r w:rsidR="001D420E">
            <w:t>,</w:t>
          </w:r>
          <w:r>
            <w:t xml:space="preserve"> J</w:t>
          </w:r>
          <w:r w:rsidR="001D420E">
            <w:t>.</w:t>
          </w:r>
          <w:r>
            <w:t>, Muir</w:t>
          </w:r>
          <w:r w:rsidR="001D420E">
            <w:t>,</w:t>
          </w:r>
          <w:r>
            <w:t xml:space="preserve"> P</w:t>
          </w:r>
          <w:r w:rsidR="001D420E">
            <w:t xml:space="preserve">. </w:t>
          </w:r>
          <w:r>
            <w:t>H</w:t>
          </w:r>
          <w:r w:rsidR="001D420E">
            <w:t>.</w:t>
          </w:r>
          <w:r>
            <w:t>, Wang</w:t>
          </w:r>
          <w:r w:rsidR="001D420E">
            <w:t>,</w:t>
          </w:r>
          <w:r>
            <w:t xml:space="preserve"> J</w:t>
          </w:r>
          <w:r w:rsidR="001D420E">
            <w:t>.</w:t>
          </w:r>
          <w:r>
            <w:t xml:space="preserve">, </w:t>
          </w:r>
          <w:r w:rsidR="001D420E">
            <w:t xml:space="preserve">and </w:t>
          </w:r>
          <w:r>
            <w:t>Frasier</w:t>
          </w:r>
          <w:r w:rsidR="001D420E">
            <w:t xml:space="preserve">, </w:t>
          </w:r>
          <w:r>
            <w:t>T</w:t>
          </w:r>
          <w:r w:rsidR="001D420E">
            <w:t xml:space="preserve">. </w:t>
          </w:r>
          <w:r>
            <w:t>R</w:t>
          </w:r>
          <w:r w:rsidR="001D420E">
            <w:t>.</w:t>
          </w:r>
          <w:r>
            <w:t xml:space="preserve"> (2015). related: an R package for analysing pairwise relatedness from codominant molecular markers. </w:t>
          </w:r>
          <w:r>
            <w:rPr>
              <w:i/>
              <w:iCs/>
            </w:rPr>
            <w:t>Molecular Ecology Resources</w:t>
          </w:r>
          <w:r>
            <w:t xml:space="preserve"> </w:t>
          </w:r>
          <w:r>
            <w:rPr>
              <w:b/>
              <w:bCs/>
            </w:rPr>
            <w:t>15</w:t>
          </w:r>
          <w:r>
            <w:t>, 557–561 doi:10.1111/1755-0998.12323</w:t>
          </w:r>
        </w:p>
        <w:p w14:paraId="6577D3EA" w14:textId="7B2F0EB9" w:rsidR="00C62F01" w:rsidRDefault="00C62F01">
          <w:pPr>
            <w:autoSpaceDE w:val="0"/>
            <w:autoSpaceDN w:val="0"/>
            <w:ind w:hanging="480"/>
            <w:divId w:val="659310249"/>
          </w:pPr>
          <w:r>
            <w:t>Pusey</w:t>
          </w:r>
          <w:r w:rsidR="001D420E">
            <w:t>,</w:t>
          </w:r>
          <w:r>
            <w:t xml:space="preserve"> A</w:t>
          </w:r>
          <w:r w:rsidR="001D420E">
            <w:t xml:space="preserve">. </w:t>
          </w:r>
          <w:r>
            <w:t>E</w:t>
          </w:r>
          <w:r w:rsidR="001D420E">
            <w:t>.</w:t>
          </w:r>
          <w:r>
            <w:t xml:space="preserve"> (1987). Sex-biased dispersal and inbreeding avoidance in birds and mammals. </w:t>
          </w:r>
          <w:r>
            <w:rPr>
              <w:i/>
              <w:iCs/>
            </w:rPr>
            <w:t xml:space="preserve">Trends in Ecology </w:t>
          </w:r>
          <w:r w:rsidR="001D420E">
            <w:rPr>
              <w:i/>
              <w:iCs/>
            </w:rPr>
            <w:t>and</w:t>
          </w:r>
          <w:r>
            <w:rPr>
              <w:i/>
              <w:iCs/>
            </w:rPr>
            <w:t xml:space="preserve"> Evolution</w:t>
          </w:r>
          <w:r>
            <w:t xml:space="preserve"> </w:t>
          </w:r>
          <w:r>
            <w:rPr>
              <w:b/>
              <w:bCs/>
            </w:rPr>
            <w:t>2</w:t>
          </w:r>
          <w:r>
            <w:t>, 295–299 doi:10.1016/0169-5347(87)90081-4</w:t>
          </w:r>
        </w:p>
        <w:p w14:paraId="41099A3D" w14:textId="67E2CC23" w:rsidR="00C62F01" w:rsidRDefault="00C62F01">
          <w:pPr>
            <w:autoSpaceDE w:val="0"/>
            <w:autoSpaceDN w:val="0"/>
            <w:ind w:hanging="480"/>
            <w:divId w:val="1818371971"/>
          </w:pPr>
          <w:proofErr w:type="spellStart"/>
          <w:r>
            <w:t>Queller</w:t>
          </w:r>
          <w:proofErr w:type="spellEnd"/>
          <w:r w:rsidR="001D420E">
            <w:t>,</w:t>
          </w:r>
          <w:r>
            <w:t xml:space="preserve"> D</w:t>
          </w:r>
          <w:r w:rsidR="001D420E">
            <w:t xml:space="preserve">. </w:t>
          </w:r>
          <w:r>
            <w:t>C</w:t>
          </w:r>
          <w:r w:rsidR="001D420E">
            <w:t>. and</w:t>
          </w:r>
          <w:r>
            <w:t xml:space="preserve"> Goodnight</w:t>
          </w:r>
          <w:r w:rsidR="001D420E">
            <w:t>,</w:t>
          </w:r>
          <w:r>
            <w:t xml:space="preserve"> K</w:t>
          </w:r>
          <w:r w:rsidR="001D420E">
            <w:t xml:space="preserve">. </w:t>
          </w:r>
          <w:r>
            <w:t>F</w:t>
          </w:r>
          <w:r w:rsidR="001D420E">
            <w:t>.</w:t>
          </w:r>
          <w:r>
            <w:t xml:space="preserve"> (1989). Estimating relatedness using genetic markers. </w:t>
          </w:r>
          <w:r>
            <w:rPr>
              <w:i/>
              <w:iCs/>
            </w:rPr>
            <w:t>Evolution</w:t>
          </w:r>
          <w:r>
            <w:t xml:space="preserve"> </w:t>
          </w:r>
          <w:r>
            <w:rPr>
              <w:b/>
              <w:bCs/>
            </w:rPr>
            <w:t>43</w:t>
          </w:r>
          <w:r>
            <w:t>, 258–275 doi:10.1111/j.1558-5646.1989.tb04226.x</w:t>
          </w:r>
        </w:p>
        <w:p w14:paraId="286EF505" w14:textId="02BE59F2" w:rsidR="00C62F01" w:rsidRDefault="00C62F01">
          <w:pPr>
            <w:autoSpaceDE w:val="0"/>
            <w:autoSpaceDN w:val="0"/>
            <w:ind w:hanging="480"/>
            <w:divId w:val="1383941765"/>
          </w:pPr>
          <w:r>
            <w:t xml:space="preserve">R Development Core Team (2020). </w:t>
          </w:r>
          <w:r w:rsidRPr="00CF6F27">
            <w:rPr>
              <w:i/>
              <w:iCs/>
            </w:rPr>
            <w:t>R: A language and environment for statistical computing</w:t>
          </w:r>
          <w:r>
            <w:t>. http://www.r-project.org</w:t>
          </w:r>
        </w:p>
        <w:p w14:paraId="43BA9902" w14:textId="63BD9E8E" w:rsidR="00C62F01" w:rsidRDefault="00C62F01">
          <w:pPr>
            <w:autoSpaceDE w:val="0"/>
            <w:autoSpaceDN w:val="0"/>
            <w:ind w:hanging="480"/>
            <w:divId w:val="2108887989"/>
          </w:pPr>
          <w:r>
            <w:t>Raj</w:t>
          </w:r>
          <w:r w:rsidR="001D420E">
            <w:t xml:space="preserve">, </w:t>
          </w:r>
          <w:r>
            <w:t>A</w:t>
          </w:r>
          <w:r w:rsidR="001D420E">
            <w:t>.</w:t>
          </w:r>
          <w:r>
            <w:t>, Stephens</w:t>
          </w:r>
          <w:r w:rsidR="001D420E">
            <w:t>,</w:t>
          </w:r>
          <w:r>
            <w:t xml:space="preserve"> M</w:t>
          </w:r>
          <w:r w:rsidR="001D420E">
            <w:t>. and</w:t>
          </w:r>
          <w:r>
            <w:t xml:space="preserve"> Pritchard</w:t>
          </w:r>
          <w:r w:rsidR="001D420E">
            <w:t>,</w:t>
          </w:r>
          <w:r>
            <w:t xml:space="preserve"> J</w:t>
          </w:r>
          <w:r w:rsidR="001D420E">
            <w:t xml:space="preserve">. </w:t>
          </w:r>
          <w:r>
            <w:t>K</w:t>
          </w:r>
          <w:r w:rsidR="001D420E">
            <w:t>.</w:t>
          </w:r>
          <w:r>
            <w:t xml:space="preserve"> (2014). </w:t>
          </w:r>
          <w:proofErr w:type="spellStart"/>
          <w:r>
            <w:t>fastSTRUCTURE</w:t>
          </w:r>
          <w:proofErr w:type="spellEnd"/>
          <w:r>
            <w:t xml:space="preserve">: Variational inference of population Structure in large SNP data sets. </w:t>
          </w:r>
          <w:r>
            <w:rPr>
              <w:i/>
              <w:iCs/>
            </w:rPr>
            <w:t>Genetics</w:t>
          </w:r>
          <w:r>
            <w:t xml:space="preserve"> </w:t>
          </w:r>
          <w:r>
            <w:rPr>
              <w:b/>
              <w:bCs/>
            </w:rPr>
            <w:t>197</w:t>
          </w:r>
          <w:r>
            <w:t>, 573–589 doi:10.1534/genetics.114.164350</w:t>
          </w:r>
        </w:p>
        <w:p w14:paraId="688CB38C" w14:textId="7C789E0D" w:rsidR="00C62F01" w:rsidRDefault="00C62F01">
          <w:pPr>
            <w:autoSpaceDE w:val="0"/>
            <w:autoSpaceDN w:val="0"/>
            <w:ind w:hanging="480"/>
            <w:divId w:val="436297759"/>
          </w:pPr>
          <w:r>
            <w:t>Ramsey</w:t>
          </w:r>
          <w:r w:rsidR="001D420E">
            <w:t>,</w:t>
          </w:r>
          <w:r>
            <w:t xml:space="preserve"> D</w:t>
          </w:r>
          <w:r w:rsidR="001D420E">
            <w:t xml:space="preserve">. </w:t>
          </w:r>
          <w:r>
            <w:t>S</w:t>
          </w:r>
          <w:r w:rsidR="001D420E">
            <w:t xml:space="preserve">. </w:t>
          </w:r>
          <w:r>
            <w:t>L</w:t>
          </w:r>
          <w:r w:rsidR="001D420E">
            <w:t>.</w:t>
          </w:r>
          <w:r>
            <w:t>, Pacioni</w:t>
          </w:r>
          <w:r w:rsidR="001D420E">
            <w:t>,</w:t>
          </w:r>
          <w:r>
            <w:t xml:space="preserve"> C</w:t>
          </w:r>
          <w:r w:rsidR="001D420E">
            <w:t>. and</w:t>
          </w:r>
          <w:r>
            <w:t xml:space="preserve"> Hill</w:t>
          </w:r>
          <w:r w:rsidR="001D420E">
            <w:t>,</w:t>
          </w:r>
          <w:r>
            <w:t xml:space="preserve"> E</w:t>
          </w:r>
          <w:r w:rsidR="001D420E">
            <w:t>.</w:t>
          </w:r>
          <w:r>
            <w:t xml:space="preserve"> (2019). </w:t>
          </w:r>
          <w:r w:rsidRPr="00CF6F27">
            <w:rPr>
              <w:i/>
              <w:iCs/>
            </w:rPr>
            <w:t>Abundance and population genetics of Hog Deer (</w:t>
          </w:r>
          <w:r w:rsidRPr="00FB1501">
            <w:t xml:space="preserve">Axis </w:t>
          </w:r>
          <w:proofErr w:type="spellStart"/>
          <w:r w:rsidRPr="00FB1501">
            <w:t>porcinus</w:t>
          </w:r>
          <w:proofErr w:type="spellEnd"/>
          <w:r w:rsidRPr="00CF6F27">
            <w:rPr>
              <w:i/>
              <w:iCs/>
            </w:rPr>
            <w:t>) in Victoria.</w:t>
          </w:r>
          <w:r>
            <w:t xml:space="preserve"> Arthur Rylah Institute for Environmental Research Technical Report Series No. 303, Department of Environment, Land, Water and Planning: Heidelberg, Victoria.</w:t>
          </w:r>
        </w:p>
        <w:p w14:paraId="78D0E92F" w14:textId="4ED64570" w:rsidR="00C62F01" w:rsidRDefault="00C62F01">
          <w:pPr>
            <w:autoSpaceDE w:val="0"/>
            <w:autoSpaceDN w:val="0"/>
            <w:ind w:hanging="480"/>
            <w:divId w:val="486825694"/>
          </w:pPr>
          <w:r>
            <w:t>Robin</w:t>
          </w:r>
          <w:r w:rsidR="001D420E">
            <w:t>,</w:t>
          </w:r>
          <w:r>
            <w:t xml:space="preserve"> X</w:t>
          </w:r>
          <w:r w:rsidR="001D420E">
            <w:t>.</w:t>
          </w:r>
          <w:r>
            <w:t xml:space="preserve">, </w:t>
          </w:r>
          <w:proofErr w:type="spellStart"/>
          <w:r>
            <w:t>Turck</w:t>
          </w:r>
          <w:proofErr w:type="spellEnd"/>
          <w:r w:rsidR="001D420E">
            <w:t>,</w:t>
          </w:r>
          <w:r>
            <w:t xml:space="preserve"> N</w:t>
          </w:r>
          <w:r w:rsidR="001D420E">
            <w:t>.</w:t>
          </w:r>
          <w:r>
            <w:t xml:space="preserve">, </w:t>
          </w:r>
          <w:proofErr w:type="spellStart"/>
          <w:r>
            <w:t>Hainard</w:t>
          </w:r>
          <w:proofErr w:type="spellEnd"/>
          <w:r w:rsidR="001D420E">
            <w:t>,</w:t>
          </w:r>
          <w:r>
            <w:t xml:space="preserve"> A</w:t>
          </w:r>
          <w:r w:rsidR="001D420E">
            <w:t>.</w:t>
          </w:r>
          <w:r>
            <w:t xml:space="preserve">, </w:t>
          </w:r>
          <w:proofErr w:type="spellStart"/>
          <w:r>
            <w:t>Tiberti</w:t>
          </w:r>
          <w:proofErr w:type="spellEnd"/>
          <w:r w:rsidR="001D420E">
            <w:t>,</w:t>
          </w:r>
          <w:r>
            <w:t xml:space="preserve"> N</w:t>
          </w:r>
          <w:r w:rsidR="001D420E">
            <w:t>.</w:t>
          </w:r>
          <w:r>
            <w:t xml:space="preserve">, </w:t>
          </w:r>
          <w:proofErr w:type="spellStart"/>
          <w:r>
            <w:t>Lisacek</w:t>
          </w:r>
          <w:proofErr w:type="spellEnd"/>
          <w:r w:rsidR="001D420E">
            <w:t>,</w:t>
          </w:r>
          <w:r>
            <w:t xml:space="preserve"> F</w:t>
          </w:r>
          <w:r w:rsidR="001D420E">
            <w:t>.</w:t>
          </w:r>
          <w:r>
            <w:t>, Sanchez</w:t>
          </w:r>
          <w:r w:rsidR="001D420E">
            <w:t>,</w:t>
          </w:r>
          <w:r>
            <w:t xml:space="preserve"> J-C</w:t>
          </w:r>
          <w:r w:rsidR="001D420E">
            <w:t xml:space="preserve">. and </w:t>
          </w:r>
          <w:r>
            <w:t>Müller</w:t>
          </w:r>
          <w:r w:rsidR="001D420E">
            <w:t>,</w:t>
          </w:r>
          <w:r>
            <w:t xml:space="preserve"> M</w:t>
          </w:r>
          <w:r w:rsidR="001D420E">
            <w:t>.</w:t>
          </w:r>
          <w:r>
            <w:t xml:space="preserve"> (2011). </w:t>
          </w:r>
          <w:proofErr w:type="spellStart"/>
          <w:r>
            <w:t>pROC</w:t>
          </w:r>
          <w:proofErr w:type="spellEnd"/>
          <w:r>
            <w:t xml:space="preserve">: </w:t>
          </w:r>
          <w:r w:rsidR="00FB1501">
            <w:t>A</w:t>
          </w:r>
          <w:r>
            <w:t xml:space="preserve">n open-source package for R and S+ to </w:t>
          </w:r>
          <w:proofErr w:type="spellStart"/>
          <w:r>
            <w:t>analyze</w:t>
          </w:r>
          <w:proofErr w:type="spellEnd"/>
          <w:r>
            <w:t xml:space="preserve"> and compare ROC curves. </w:t>
          </w:r>
          <w:r>
            <w:rPr>
              <w:i/>
              <w:iCs/>
            </w:rPr>
            <w:t>BMC bioinformatics</w:t>
          </w:r>
          <w:r>
            <w:t xml:space="preserve"> </w:t>
          </w:r>
          <w:r>
            <w:rPr>
              <w:b/>
              <w:bCs/>
            </w:rPr>
            <w:t>12</w:t>
          </w:r>
          <w:r>
            <w:t>, 1–8.</w:t>
          </w:r>
        </w:p>
        <w:p w14:paraId="018E9C6D" w14:textId="6B15CB1F" w:rsidR="00C62F01" w:rsidRDefault="00C62F01">
          <w:pPr>
            <w:autoSpaceDE w:val="0"/>
            <w:autoSpaceDN w:val="0"/>
            <w:ind w:hanging="480"/>
            <w:divId w:val="161165528"/>
          </w:pPr>
          <w:proofErr w:type="spellStart"/>
          <w:r>
            <w:t>Rowcliffe</w:t>
          </w:r>
          <w:proofErr w:type="spellEnd"/>
          <w:r w:rsidR="001D420E">
            <w:t>,</w:t>
          </w:r>
          <w:r>
            <w:t xml:space="preserve"> J</w:t>
          </w:r>
          <w:r w:rsidR="001D420E">
            <w:t xml:space="preserve">. </w:t>
          </w:r>
          <w:r>
            <w:t>M</w:t>
          </w:r>
          <w:r w:rsidR="001D420E">
            <w:t>.</w:t>
          </w:r>
          <w:r>
            <w:t>, Kays</w:t>
          </w:r>
          <w:r w:rsidR="001D420E">
            <w:t>,</w:t>
          </w:r>
          <w:r>
            <w:t xml:space="preserve"> R</w:t>
          </w:r>
          <w:r w:rsidR="001D420E">
            <w:t>.</w:t>
          </w:r>
          <w:r>
            <w:t xml:space="preserve">, </w:t>
          </w:r>
          <w:proofErr w:type="spellStart"/>
          <w:r>
            <w:t>Kranstauber</w:t>
          </w:r>
          <w:proofErr w:type="spellEnd"/>
          <w:r w:rsidR="001D420E">
            <w:t>,</w:t>
          </w:r>
          <w:r>
            <w:t xml:space="preserve"> B</w:t>
          </w:r>
          <w:r w:rsidR="001D420E">
            <w:t>.</w:t>
          </w:r>
          <w:r>
            <w:t>, Carbone</w:t>
          </w:r>
          <w:r w:rsidR="001D420E">
            <w:t>,</w:t>
          </w:r>
          <w:r>
            <w:t xml:space="preserve"> C</w:t>
          </w:r>
          <w:r w:rsidR="001D420E">
            <w:t>. and</w:t>
          </w:r>
          <w:r>
            <w:t xml:space="preserve"> Jansen</w:t>
          </w:r>
          <w:r w:rsidR="001D420E">
            <w:t>,</w:t>
          </w:r>
          <w:r>
            <w:t xml:space="preserve"> P</w:t>
          </w:r>
          <w:r w:rsidR="001D420E">
            <w:t xml:space="preserve">. </w:t>
          </w:r>
          <w:r>
            <w:t>A</w:t>
          </w:r>
          <w:r w:rsidR="001D420E">
            <w:t>.</w:t>
          </w:r>
          <w:r>
            <w:t xml:space="preserve"> (2014). Quantifying levels of animal activity using camera trap data Ed D Fisher. </w:t>
          </w:r>
          <w:r>
            <w:rPr>
              <w:i/>
              <w:iCs/>
            </w:rPr>
            <w:t>Methods in Ecology and Evolution</w:t>
          </w:r>
          <w:r>
            <w:t xml:space="preserve"> </w:t>
          </w:r>
          <w:r>
            <w:rPr>
              <w:b/>
              <w:bCs/>
            </w:rPr>
            <w:t>5</w:t>
          </w:r>
          <w:r>
            <w:t>, 1170–1179 doi:10.1111/2041-210X.12278</w:t>
          </w:r>
        </w:p>
        <w:p w14:paraId="5713A7E3" w14:textId="2BBC808A" w:rsidR="00C62F01" w:rsidRDefault="00C62F01">
          <w:pPr>
            <w:autoSpaceDE w:val="0"/>
            <w:autoSpaceDN w:val="0"/>
            <w:ind w:hanging="480"/>
            <w:divId w:val="1516725821"/>
          </w:pPr>
          <w:r>
            <w:t>Schmidt</w:t>
          </w:r>
          <w:r w:rsidR="001D420E">
            <w:t>,</w:t>
          </w:r>
          <w:r>
            <w:t xml:space="preserve"> T</w:t>
          </w:r>
          <w:r w:rsidR="001D420E">
            <w:t xml:space="preserve">. </w:t>
          </w:r>
          <w:r>
            <w:t>L</w:t>
          </w:r>
          <w:r w:rsidR="001D420E">
            <w:t>.</w:t>
          </w:r>
          <w:r>
            <w:t>, Jasper</w:t>
          </w:r>
          <w:r w:rsidR="001D420E">
            <w:t>,</w:t>
          </w:r>
          <w:r>
            <w:t xml:space="preserve"> M-E</w:t>
          </w:r>
          <w:r w:rsidR="001D420E">
            <w:t>.</w:t>
          </w:r>
          <w:r>
            <w:t>, Weeks</w:t>
          </w:r>
          <w:r w:rsidR="001D420E">
            <w:t>,</w:t>
          </w:r>
          <w:r>
            <w:t xml:space="preserve"> A</w:t>
          </w:r>
          <w:r w:rsidR="001D420E">
            <w:t xml:space="preserve">. </w:t>
          </w:r>
          <w:r>
            <w:t>R</w:t>
          </w:r>
          <w:r w:rsidR="001D420E">
            <w:t>. and</w:t>
          </w:r>
          <w:r>
            <w:t xml:space="preserve"> Hoffmann</w:t>
          </w:r>
          <w:r w:rsidR="001D420E">
            <w:t>,</w:t>
          </w:r>
          <w:r>
            <w:t xml:space="preserve"> A</w:t>
          </w:r>
          <w:r w:rsidR="001D420E">
            <w:t xml:space="preserve">. </w:t>
          </w:r>
          <w:r>
            <w:t>A</w:t>
          </w:r>
          <w:r w:rsidR="001D420E">
            <w:t>.</w:t>
          </w:r>
          <w:r>
            <w:t xml:space="preserve"> (2021). Unbiased population heterozygosity estimates from genome-wide sequence data. </w:t>
          </w:r>
          <w:r>
            <w:rPr>
              <w:i/>
              <w:iCs/>
            </w:rPr>
            <w:t>Methods in Ecology and Evolution</w:t>
          </w:r>
          <w:r>
            <w:t xml:space="preserve"> </w:t>
          </w:r>
          <w:r>
            <w:rPr>
              <w:b/>
              <w:bCs/>
            </w:rPr>
            <w:t>12</w:t>
          </w:r>
          <w:r>
            <w:t>, 1888–1898 doi:10.1111/2041-210X.13659</w:t>
          </w:r>
        </w:p>
        <w:p w14:paraId="281C8257" w14:textId="7B1B648B" w:rsidR="00C62F01" w:rsidRDefault="00C62F01">
          <w:pPr>
            <w:autoSpaceDE w:val="0"/>
            <w:autoSpaceDN w:val="0"/>
            <w:ind w:hanging="480"/>
            <w:divId w:val="1350370328"/>
          </w:pPr>
          <w:proofErr w:type="spellStart"/>
          <w:r>
            <w:t>Schrieber</w:t>
          </w:r>
          <w:proofErr w:type="spellEnd"/>
          <w:r w:rsidR="001D420E">
            <w:t>,</w:t>
          </w:r>
          <w:r>
            <w:t xml:space="preserve"> K</w:t>
          </w:r>
          <w:r w:rsidR="001D420E">
            <w:t>. and</w:t>
          </w:r>
          <w:r>
            <w:t xml:space="preserve"> </w:t>
          </w:r>
          <w:proofErr w:type="spellStart"/>
          <w:r>
            <w:t>Lachmuth</w:t>
          </w:r>
          <w:proofErr w:type="spellEnd"/>
          <w:r w:rsidR="001D420E">
            <w:t>,</w:t>
          </w:r>
          <w:r>
            <w:t xml:space="preserve"> S</w:t>
          </w:r>
          <w:r w:rsidR="001D420E">
            <w:t>.</w:t>
          </w:r>
          <w:r>
            <w:t xml:space="preserve"> (2017). The Genetic Paradox of Invasions revisited: </w:t>
          </w:r>
          <w:r w:rsidR="001D420E">
            <w:t>T</w:t>
          </w:r>
          <w:r>
            <w:t xml:space="preserve">he potential role of inbreeding × environment interactions in invasion success. </w:t>
          </w:r>
          <w:r>
            <w:rPr>
              <w:i/>
              <w:iCs/>
            </w:rPr>
            <w:t>Biological Reviews</w:t>
          </w:r>
          <w:r>
            <w:t xml:space="preserve"> </w:t>
          </w:r>
          <w:r>
            <w:rPr>
              <w:b/>
              <w:bCs/>
            </w:rPr>
            <w:t>92</w:t>
          </w:r>
          <w:r>
            <w:t>, 939–952 doi:10.1111/brv.12263</w:t>
          </w:r>
        </w:p>
        <w:p w14:paraId="68C0FE7F" w14:textId="79F164C1" w:rsidR="00C62F01" w:rsidRDefault="00C62F01">
          <w:pPr>
            <w:autoSpaceDE w:val="0"/>
            <w:autoSpaceDN w:val="0"/>
            <w:ind w:hanging="480"/>
            <w:divId w:val="454567318"/>
          </w:pPr>
          <w:r>
            <w:t>Shaw</w:t>
          </w:r>
          <w:r w:rsidR="001D420E">
            <w:t>,</w:t>
          </w:r>
          <w:r>
            <w:t xml:space="preserve"> A</w:t>
          </w:r>
          <w:r w:rsidR="001D420E">
            <w:t xml:space="preserve">. </w:t>
          </w:r>
          <w:r>
            <w:t>K</w:t>
          </w:r>
          <w:r w:rsidR="001D420E">
            <w:t>.</w:t>
          </w:r>
          <w:r>
            <w:t xml:space="preserve">, </w:t>
          </w:r>
          <w:proofErr w:type="spellStart"/>
          <w:r>
            <w:t>Jalasvuori</w:t>
          </w:r>
          <w:proofErr w:type="spellEnd"/>
          <w:r w:rsidR="001D420E">
            <w:t>,</w:t>
          </w:r>
          <w:r>
            <w:t xml:space="preserve"> M</w:t>
          </w:r>
          <w:r w:rsidR="001D420E">
            <w:t>. and</w:t>
          </w:r>
          <w:r>
            <w:t xml:space="preserve"> </w:t>
          </w:r>
          <w:proofErr w:type="spellStart"/>
          <w:r>
            <w:t>Kokko</w:t>
          </w:r>
          <w:proofErr w:type="spellEnd"/>
          <w:r w:rsidR="001D420E">
            <w:t>,</w:t>
          </w:r>
          <w:r>
            <w:t xml:space="preserve"> H</w:t>
          </w:r>
          <w:r w:rsidR="001D420E">
            <w:t>.</w:t>
          </w:r>
          <w:r>
            <w:t xml:space="preserve"> (2014). Population-level consequences of risky dispersal. </w:t>
          </w:r>
          <w:r>
            <w:rPr>
              <w:i/>
              <w:iCs/>
            </w:rPr>
            <w:t>Oikos</w:t>
          </w:r>
          <w:r>
            <w:t xml:space="preserve"> </w:t>
          </w:r>
          <w:r>
            <w:rPr>
              <w:b/>
              <w:bCs/>
            </w:rPr>
            <w:t>123</w:t>
          </w:r>
          <w:r>
            <w:t>, 1003–1013 doi:10.1111/oik.01229</w:t>
          </w:r>
        </w:p>
        <w:p w14:paraId="4EF0457F" w14:textId="3CB32D82" w:rsidR="00C62F01" w:rsidRDefault="00C62F01">
          <w:pPr>
            <w:autoSpaceDE w:val="0"/>
            <w:autoSpaceDN w:val="0"/>
            <w:ind w:hanging="480"/>
            <w:divId w:val="207107978"/>
          </w:pPr>
          <w:r>
            <w:t>Slee</w:t>
          </w:r>
          <w:r w:rsidR="001D420E">
            <w:t>,</w:t>
          </w:r>
          <w:r>
            <w:t xml:space="preserve"> K</w:t>
          </w:r>
          <w:r w:rsidR="001D420E">
            <w:t xml:space="preserve">. </w:t>
          </w:r>
          <w:r>
            <w:t>J</w:t>
          </w:r>
          <w:r w:rsidR="001D420E">
            <w:t>.</w:t>
          </w:r>
          <w:r>
            <w:t xml:space="preserve"> (1985). </w:t>
          </w:r>
          <w:r w:rsidRPr="00CF6F27">
            <w:rPr>
              <w:i/>
              <w:iCs/>
            </w:rPr>
            <w:t>1985 Hog Deer habitat survey</w:t>
          </w:r>
          <w:r>
            <w:t>. A report prepared for the Australian Deer Association,</w:t>
          </w:r>
          <w:r w:rsidR="00257A28">
            <w:t xml:space="preserve"> Melbourne, </w:t>
          </w:r>
          <w:r>
            <w:t>Victoria.</w:t>
          </w:r>
        </w:p>
        <w:p w14:paraId="72A70089" w14:textId="0652B964" w:rsidR="00C62F01" w:rsidRDefault="00C62F01">
          <w:pPr>
            <w:autoSpaceDE w:val="0"/>
            <w:autoSpaceDN w:val="0"/>
            <w:ind w:hanging="480"/>
            <w:divId w:val="993685779"/>
          </w:pPr>
          <w:proofErr w:type="spellStart"/>
          <w:r>
            <w:t>Sokal</w:t>
          </w:r>
          <w:proofErr w:type="spellEnd"/>
          <w:r w:rsidR="001D420E">
            <w:t>,</w:t>
          </w:r>
          <w:r>
            <w:t xml:space="preserve"> R</w:t>
          </w:r>
          <w:r w:rsidR="001D420E">
            <w:t xml:space="preserve">. </w:t>
          </w:r>
          <w:r>
            <w:t>R</w:t>
          </w:r>
          <w:r w:rsidR="001D420E">
            <w:t>.</w:t>
          </w:r>
          <w:r>
            <w:t xml:space="preserve"> (1979). Testing </w:t>
          </w:r>
          <w:r w:rsidR="001D420E">
            <w:t>s</w:t>
          </w:r>
          <w:r>
            <w:t xml:space="preserve">tatistical </w:t>
          </w:r>
          <w:r w:rsidR="001D420E">
            <w:t>s</w:t>
          </w:r>
          <w:r>
            <w:t xml:space="preserve">ignificance of </w:t>
          </w:r>
          <w:r w:rsidR="001D420E">
            <w:t>g</w:t>
          </w:r>
          <w:r>
            <w:t xml:space="preserve">eographic </w:t>
          </w:r>
          <w:r w:rsidR="001D420E">
            <w:t>v</w:t>
          </w:r>
          <w:r>
            <w:t xml:space="preserve">ariation </w:t>
          </w:r>
          <w:r w:rsidR="001D420E">
            <w:t>p</w:t>
          </w:r>
          <w:r>
            <w:t xml:space="preserve">atterns. </w:t>
          </w:r>
          <w:r>
            <w:rPr>
              <w:i/>
              <w:iCs/>
            </w:rPr>
            <w:t>Systematic Zoology</w:t>
          </w:r>
          <w:r>
            <w:t xml:space="preserve"> </w:t>
          </w:r>
          <w:r>
            <w:rPr>
              <w:b/>
              <w:bCs/>
            </w:rPr>
            <w:t>28</w:t>
          </w:r>
          <w:r>
            <w:t>, 227–232 doi:10.2307/2412528</w:t>
          </w:r>
        </w:p>
        <w:p w14:paraId="0BCC7B16" w14:textId="7D1B2CAD" w:rsidR="00C62F01" w:rsidRDefault="00C62F01">
          <w:pPr>
            <w:autoSpaceDE w:val="0"/>
            <w:autoSpaceDN w:val="0"/>
            <w:ind w:hanging="480"/>
            <w:divId w:val="429619944"/>
          </w:pPr>
          <w:r>
            <w:t>Thomas</w:t>
          </w:r>
          <w:r w:rsidR="001D420E">
            <w:t>,</w:t>
          </w:r>
          <w:r>
            <w:t xml:space="preserve"> L</w:t>
          </w:r>
          <w:r w:rsidR="001D420E">
            <w:t>.</w:t>
          </w:r>
          <w:r>
            <w:t>, Buckland</w:t>
          </w:r>
          <w:r w:rsidR="001D420E">
            <w:t>,</w:t>
          </w:r>
          <w:r>
            <w:t xml:space="preserve"> S</w:t>
          </w:r>
          <w:r w:rsidR="001D420E">
            <w:t xml:space="preserve">. </w:t>
          </w:r>
          <w:r>
            <w:t>T</w:t>
          </w:r>
          <w:r w:rsidR="001D420E">
            <w:t>.</w:t>
          </w:r>
          <w:r>
            <w:t xml:space="preserve">, </w:t>
          </w:r>
          <w:proofErr w:type="spellStart"/>
          <w:r>
            <w:t>Rexstad</w:t>
          </w:r>
          <w:proofErr w:type="spellEnd"/>
          <w:r w:rsidR="001D420E">
            <w:t>,</w:t>
          </w:r>
          <w:r>
            <w:t xml:space="preserve"> E</w:t>
          </w:r>
          <w:r w:rsidR="001D420E">
            <w:t xml:space="preserve">. </w:t>
          </w:r>
          <w:r>
            <w:t>A</w:t>
          </w:r>
          <w:r w:rsidR="001D420E">
            <w:t>.</w:t>
          </w:r>
          <w:r>
            <w:t xml:space="preserve">, </w:t>
          </w:r>
          <w:proofErr w:type="spellStart"/>
          <w:r>
            <w:t>Laake</w:t>
          </w:r>
          <w:proofErr w:type="spellEnd"/>
          <w:r w:rsidR="001D420E">
            <w:t>,</w:t>
          </w:r>
          <w:r>
            <w:t xml:space="preserve"> J</w:t>
          </w:r>
          <w:r w:rsidR="001D420E">
            <w:t xml:space="preserve">. </w:t>
          </w:r>
          <w:r>
            <w:t>L</w:t>
          </w:r>
          <w:r w:rsidR="001D420E">
            <w:t>.</w:t>
          </w:r>
          <w:r>
            <w:t>, Strindberg</w:t>
          </w:r>
          <w:r w:rsidR="001D420E">
            <w:t>,</w:t>
          </w:r>
          <w:r>
            <w:t xml:space="preserve"> S</w:t>
          </w:r>
          <w:r w:rsidR="001D420E">
            <w:t>.</w:t>
          </w:r>
          <w:r>
            <w:t>, Hedley</w:t>
          </w:r>
          <w:r w:rsidR="001D420E">
            <w:t>,</w:t>
          </w:r>
          <w:r>
            <w:t xml:space="preserve"> S</w:t>
          </w:r>
          <w:r w:rsidR="001D420E">
            <w:t xml:space="preserve">. </w:t>
          </w:r>
          <w:r>
            <w:t>L</w:t>
          </w:r>
          <w:r w:rsidR="001D420E">
            <w:t>.</w:t>
          </w:r>
          <w:r>
            <w:t>, Bishop</w:t>
          </w:r>
          <w:r w:rsidR="001D420E">
            <w:t>,</w:t>
          </w:r>
          <w:r>
            <w:t xml:space="preserve"> J</w:t>
          </w:r>
          <w:r w:rsidR="001D420E">
            <w:t xml:space="preserve">. </w:t>
          </w:r>
          <w:r>
            <w:t>R</w:t>
          </w:r>
          <w:r w:rsidR="001D420E">
            <w:t xml:space="preserve">. </w:t>
          </w:r>
          <w:r>
            <w:t>B</w:t>
          </w:r>
          <w:r w:rsidR="001D420E">
            <w:t>.</w:t>
          </w:r>
          <w:r>
            <w:t>, Marques</w:t>
          </w:r>
          <w:r w:rsidR="001D420E">
            <w:t>,</w:t>
          </w:r>
          <w:r>
            <w:t xml:space="preserve"> T</w:t>
          </w:r>
          <w:r w:rsidR="001D420E">
            <w:t xml:space="preserve">. </w:t>
          </w:r>
          <w:r>
            <w:t>A</w:t>
          </w:r>
          <w:r w:rsidR="001D420E">
            <w:t>. and</w:t>
          </w:r>
          <w:r>
            <w:t xml:space="preserve"> Burnham</w:t>
          </w:r>
          <w:r w:rsidR="001D420E">
            <w:t>,</w:t>
          </w:r>
          <w:r>
            <w:t xml:space="preserve"> K</w:t>
          </w:r>
          <w:r w:rsidR="001D420E">
            <w:t xml:space="preserve">. </w:t>
          </w:r>
          <w:r>
            <w:t>P</w:t>
          </w:r>
          <w:r w:rsidR="001D420E">
            <w:t>.</w:t>
          </w:r>
          <w:r>
            <w:t xml:space="preserve"> (2010). Distance software: </w:t>
          </w:r>
          <w:r w:rsidR="001D420E">
            <w:t>D</w:t>
          </w:r>
          <w:r>
            <w:t xml:space="preserve">esign and analysis of distance sampling surveys for estimating population size. </w:t>
          </w:r>
          <w:r>
            <w:rPr>
              <w:i/>
              <w:iCs/>
            </w:rPr>
            <w:t>Journal of Applied Ecology</w:t>
          </w:r>
          <w:r>
            <w:t xml:space="preserve"> </w:t>
          </w:r>
          <w:r>
            <w:rPr>
              <w:b/>
              <w:bCs/>
            </w:rPr>
            <w:t>47</w:t>
          </w:r>
          <w:r>
            <w:t xml:space="preserve">, 5–14 </w:t>
          </w:r>
          <w:proofErr w:type="spellStart"/>
          <w:r>
            <w:t>doi:https</w:t>
          </w:r>
          <w:proofErr w:type="spellEnd"/>
          <w:r>
            <w:t>://doi.org/10.1111/j.1365-2664.2009.01737.x</w:t>
          </w:r>
        </w:p>
        <w:p w14:paraId="3E9AC373" w14:textId="5D7A4629" w:rsidR="00C62F01" w:rsidRDefault="00C62F01">
          <w:pPr>
            <w:autoSpaceDE w:val="0"/>
            <w:autoSpaceDN w:val="0"/>
            <w:ind w:hanging="480"/>
            <w:divId w:val="1221598768"/>
          </w:pPr>
          <w:proofErr w:type="spellStart"/>
          <w:r>
            <w:t>Vehtari</w:t>
          </w:r>
          <w:proofErr w:type="spellEnd"/>
          <w:r w:rsidR="001D420E">
            <w:t>,</w:t>
          </w:r>
          <w:r>
            <w:t xml:space="preserve"> A</w:t>
          </w:r>
          <w:r w:rsidR="001D420E">
            <w:t>.</w:t>
          </w:r>
          <w:r>
            <w:t xml:space="preserve">, </w:t>
          </w:r>
          <w:proofErr w:type="spellStart"/>
          <w:r>
            <w:t>Gabry</w:t>
          </w:r>
          <w:proofErr w:type="spellEnd"/>
          <w:r w:rsidR="001D420E">
            <w:t>,</w:t>
          </w:r>
          <w:r>
            <w:t xml:space="preserve"> J</w:t>
          </w:r>
          <w:r w:rsidR="001D420E">
            <w:t>.</w:t>
          </w:r>
          <w:r>
            <w:t>, Magnusson</w:t>
          </w:r>
          <w:r w:rsidR="001D420E">
            <w:t>,</w:t>
          </w:r>
          <w:r>
            <w:t xml:space="preserve"> M</w:t>
          </w:r>
          <w:r w:rsidR="001D420E">
            <w:t>.</w:t>
          </w:r>
          <w:r>
            <w:t>, Yao</w:t>
          </w:r>
          <w:r w:rsidR="001D420E">
            <w:t>,</w:t>
          </w:r>
          <w:r>
            <w:t xml:space="preserve"> Y</w:t>
          </w:r>
          <w:r w:rsidR="001D420E">
            <w:t>.</w:t>
          </w:r>
          <w:r>
            <w:t xml:space="preserve">, </w:t>
          </w:r>
          <w:proofErr w:type="spellStart"/>
          <w:r>
            <w:t>Bürkner</w:t>
          </w:r>
          <w:proofErr w:type="spellEnd"/>
          <w:r w:rsidR="001D420E">
            <w:t>,</w:t>
          </w:r>
          <w:r>
            <w:t xml:space="preserve"> P-C</w:t>
          </w:r>
          <w:r w:rsidR="001D420E">
            <w:t>.</w:t>
          </w:r>
          <w:r>
            <w:t>, Paananen</w:t>
          </w:r>
          <w:r w:rsidR="001D420E">
            <w:t>,</w:t>
          </w:r>
          <w:r>
            <w:t xml:space="preserve"> T</w:t>
          </w:r>
          <w:r w:rsidR="001D420E">
            <w:t>. and</w:t>
          </w:r>
          <w:r>
            <w:t xml:space="preserve"> Gelman</w:t>
          </w:r>
          <w:r w:rsidR="001D420E">
            <w:t>,</w:t>
          </w:r>
          <w:r>
            <w:t xml:space="preserve"> A</w:t>
          </w:r>
          <w:r w:rsidR="001D420E">
            <w:t>.</w:t>
          </w:r>
          <w:r>
            <w:t xml:space="preserve"> (2020). </w:t>
          </w:r>
          <w:r w:rsidRPr="00CF6F27">
            <w:rPr>
              <w:i/>
              <w:iCs/>
            </w:rPr>
            <w:t xml:space="preserve">loo: Efficient leave-one-out cross-validation and WAIC for Bayesian models. </w:t>
          </w:r>
          <w:r>
            <w:t>https://mc-stan.org/loo/</w:t>
          </w:r>
        </w:p>
        <w:p w14:paraId="5248DF0E" w14:textId="28C8D58A" w:rsidR="00C62F01" w:rsidRDefault="00C62F01">
          <w:pPr>
            <w:autoSpaceDE w:val="0"/>
            <w:autoSpaceDN w:val="0"/>
            <w:ind w:hanging="480"/>
            <w:divId w:val="937253299"/>
          </w:pPr>
          <w:proofErr w:type="spellStart"/>
          <w:r>
            <w:lastRenderedPageBreak/>
            <w:t>Waples</w:t>
          </w:r>
          <w:proofErr w:type="spellEnd"/>
          <w:r w:rsidR="001D420E">
            <w:t>,</w:t>
          </w:r>
          <w:r>
            <w:t xml:space="preserve"> R</w:t>
          </w:r>
          <w:r w:rsidR="001D420E">
            <w:t xml:space="preserve">. </w:t>
          </w:r>
          <w:r>
            <w:t>S</w:t>
          </w:r>
          <w:r w:rsidR="001D420E">
            <w:t>. and</w:t>
          </w:r>
          <w:r>
            <w:t xml:space="preserve"> Do</w:t>
          </w:r>
          <w:r w:rsidR="001D420E">
            <w:t>,</w:t>
          </w:r>
          <w:r>
            <w:t xml:space="preserve"> C</w:t>
          </w:r>
          <w:r w:rsidR="001D420E">
            <w:t>.</w:t>
          </w:r>
          <w:r>
            <w:t xml:space="preserve"> (2008). </w:t>
          </w:r>
          <w:proofErr w:type="spellStart"/>
          <w:r>
            <w:t>ldne</w:t>
          </w:r>
          <w:proofErr w:type="spellEnd"/>
          <w:r>
            <w:t xml:space="preserve">: </w:t>
          </w:r>
          <w:r w:rsidR="00FB1501">
            <w:t>A</w:t>
          </w:r>
          <w:r>
            <w:t xml:space="preserve"> program for estimating effective population size from data on linkage disequilibrium. </w:t>
          </w:r>
          <w:r>
            <w:rPr>
              <w:i/>
              <w:iCs/>
            </w:rPr>
            <w:t>Molecular Ecology Resources</w:t>
          </w:r>
          <w:r>
            <w:t xml:space="preserve"> </w:t>
          </w:r>
          <w:r>
            <w:rPr>
              <w:b/>
              <w:bCs/>
            </w:rPr>
            <w:t>8</w:t>
          </w:r>
          <w:r>
            <w:t>, 753–756 doi:10.1111/j.1755-0998.2007.02061.x</w:t>
          </w:r>
        </w:p>
        <w:p w14:paraId="50A1F27A" w14:textId="21D11E61" w:rsidR="00C62F01" w:rsidRDefault="00C62F01">
          <w:pPr>
            <w:autoSpaceDE w:val="0"/>
            <w:autoSpaceDN w:val="0"/>
            <w:ind w:hanging="480"/>
            <w:divId w:val="1181578342"/>
          </w:pPr>
          <w:r>
            <w:t>Willi</w:t>
          </w:r>
          <w:r w:rsidR="001D420E">
            <w:t>,</w:t>
          </w:r>
          <w:r>
            <w:t xml:space="preserve"> Y</w:t>
          </w:r>
          <w:r w:rsidR="001D420E">
            <w:t>.</w:t>
          </w:r>
          <w:r>
            <w:t>, Kristensen</w:t>
          </w:r>
          <w:r w:rsidR="001D420E">
            <w:t>,</w:t>
          </w:r>
          <w:r>
            <w:t xml:space="preserve"> T</w:t>
          </w:r>
          <w:r w:rsidR="001D420E">
            <w:t xml:space="preserve">. </w:t>
          </w:r>
          <w:r>
            <w:t>N</w:t>
          </w:r>
          <w:r w:rsidR="001D420E">
            <w:t>.</w:t>
          </w:r>
          <w:r>
            <w:t>, Sgrò</w:t>
          </w:r>
          <w:r w:rsidR="001D420E">
            <w:t>,</w:t>
          </w:r>
          <w:r>
            <w:t xml:space="preserve"> C</w:t>
          </w:r>
          <w:r w:rsidR="001D420E">
            <w:t xml:space="preserve">. </w:t>
          </w:r>
          <w:r>
            <w:t>M</w:t>
          </w:r>
          <w:r w:rsidR="001D420E">
            <w:t>.</w:t>
          </w:r>
          <w:r>
            <w:t>, Weeks</w:t>
          </w:r>
          <w:r w:rsidR="001D420E">
            <w:t>,</w:t>
          </w:r>
          <w:r>
            <w:t xml:space="preserve"> A</w:t>
          </w:r>
          <w:r w:rsidR="001D420E">
            <w:t xml:space="preserve">. </w:t>
          </w:r>
          <w:r>
            <w:t>R</w:t>
          </w:r>
          <w:r w:rsidR="001D420E">
            <w:t>.</w:t>
          </w:r>
          <w:r>
            <w:t>, Ørsted</w:t>
          </w:r>
          <w:r w:rsidR="001D420E">
            <w:t>,</w:t>
          </w:r>
          <w:r>
            <w:t xml:space="preserve"> M</w:t>
          </w:r>
          <w:r w:rsidR="001D420E">
            <w:t>. and</w:t>
          </w:r>
          <w:r>
            <w:t xml:space="preserve"> Hoffmann</w:t>
          </w:r>
          <w:r w:rsidR="001D420E">
            <w:t>,</w:t>
          </w:r>
          <w:r>
            <w:t xml:space="preserve"> A</w:t>
          </w:r>
          <w:r w:rsidR="001D420E">
            <w:t xml:space="preserve">. </w:t>
          </w:r>
          <w:r>
            <w:t>A</w:t>
          </w:r>
          <w:r w:rsidR="001D420E">
            <w:t>.</w:t>
          </w:r>
          <w:r>
            <w:t xml:space="preserve"> (2022). Conservation genetics as a management tool: The five best-supported paradigms to assist the management of threatened species. </w:t>
          </w:r>
          <w:r>
            <w:rPr>
              <w:i/>
              <w:iCs/>
            </w:rPr>
            <w:t>Proceedings of the National Academy of Sciences</w:t>
          </w:r>
          <w:r>
            <w:t xml:space="preserve"> </w:t>
          </w:r>
          <w:r>
            <w:rPr>
              <w:b/>
              <w:bCs/>
            </w:rPr>
            <w:t>119</w:t>
          </w:r>
          <w:r>
            <w:t>, e2105076119 doi:10.1073/pnas.2105076119</w:t>
          </w:r>
        </w:p>
        <w:p w14:paraId="40460D51" w14:textId="6FE01CB7" w:rsidR="005909FC" w:rsidRPr="00D868AD" w:rsidRDefault="00C62F01" w:rsidP="00D868AD">
          <w:pPr>
            <w:pStyle w:val="ARIERRefs"/>
          </w:pPr>
          <w:r>
            <w:t> </w:t>
          </w:r>
        </w:p>
      </w:sdtContent>
    </w:sdt>
    <w:p w14:paraId="6DF501AB" w14:textId="77777777" w:rsidR="001B7F1C" w:rsidRPr="00D868AD" w:rsidRDefault="001B7F1C" w:rsidP="00D868AD">
      <w:pPr>
        <w:pStyle w:val="ARIERRefs"/>
      </w:pPr>
    </w:p>
    <w:p w14:paraId="6B4DEC8A" w14:textId="63CBB7D2" w:rsidR="001B7F1C" w:rsidRPr="00D868AD" w:rsidRDefault="001B7F1C" w:rsidP="005909FC">
      <w:pPr>
        <w:pStyle w:val="ARIERRefs"/>
        <w:ind w:left="0" w:firstLine="0"/>
        <w:rPr>
          <w:color w:val="FF0000"/>
        </w:rPr>
        <w:sectPr w:rsidR="001B7F1C" w:rsidRPr="00D868AD" w:rsidSect="00CF6AE6">
          <w:pgSz w:w="11900" w:h="16840" w:code="9"/>
          <w:pgMar w:top="1134" w:right="1134" w:bottom="1134" w:left="1134" w:header="709" w:footer="567" w:gutter="0"/>
          <w:cols w:space="708"/>
          <w:formProt w:val="0"/>
          <w:titlePg/>
          <w:docGrid w:linePitch="360"/>
        </w:sectPr>
      </w:pPr>
    </w:p>
    <w:p w14:paraId="4C69F27A" w14:textId="45FC5100" w:rsidR="001B7F1C" w:rsidRDefault="001B7F1C" w:rsidP="002F7169">
      <w:pPr>
        <w:pStyle w:val="Heading1-Numbered"/>
        <w:numPr>
          <w:ilvl w:val="0"/>
          <w:numId w:val="0"/>
        </w:numPr>
        <w:ind w:left="432" w:hanging="432"/>
      </w:pPr>
      <w:bookmarkStart w:id="122" w:name="_Toc156808448"/>
      <w:r>
        <w:lastRenderedPageBreak/>
        <w:t>Appendix</w:t>
      </w:r>
      <w:bookmarkEnd w:id="122"/>
    </w:p>
    <w:p w14:paraId="17882291" w14:textId="7E7AFF37" w:rsidR="001B7F1C" w:rsidRDefault="002F7169" w:rsidP="00D868AD">
      <w:r>
        <w:rPr>
          <w:noProof/>
        </w:rPr>
        <w:drawing>
          <wp:inline distT="0" distB="0" distL="0" distR="0" wp14:anchorId="4F9DCCE0" wp14:editId="46F4D1D0">
            <wp:extent cx="6116320" cy="5351780"/>
            <wp:effectExtent l="0" t="0" r="0" b="1270"/>
            <wp:docPr id="40"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 name="Picture 40"/>
                    <pic:cNvPicPr/>
                  </pic:nvPicPr>
                  <pic:blipFill>
                    <a:blip r:embed="rId61"/>
                    <a:stretch>
                      <a:fillRect/>
                    </a:stretch>
                  </pic:blipFill>
                  <pic:spPr>
                    <a:xfrm>
                      <a:off x="0" y="0"/>
                      <a:ext cx="6116320" cy="5351780"/>
                    </a:xfrm>
                    <a:prstGeom prst="rect">
                      <a:avLst/>
                    </a:prstGeom>
                  </pic:spPr>
                </pic:pic>
              </a:graphicData>
            </a:graphic>
          </wp:inline>
        </w:drawing>
      </w:r>
    </w:p>
    <w:p w14:paraId="5CA2CBE6" w14:textId="77777777" w:rsidR="001B7F1C" w:rsidRDefault="001B7F1C" w:rsidP="00DC3852"/>
    <w:p w14:paraId="6C750B5F" w14:textId="519F1947" w:rsidR="001B7F1C" w:rsidRDefault="001B7F1C" w:rsidP="00CF6F27">
      <w:pPr>
        <w:pStyle w:val="Caption-Figure"/>
      </w:pPr>
      <w:bookmarkStart w:id="123" w:name="_Toc156808468"/>
      <w:r w:rsidRPr="004A352E">
        <w:t>Figure A1</w:t>
      </w:r>
      <w:r>
        <w:t>.</w:t>
      </w:r>
      <w:r w:rsidRPr="00D112DF">
        <w:t xml:space="preserve"> </w:t>
      </w:r>
      <w:r w:rsidR="002F7169" w:rsidRPr="002F7169">
        <w:t xml:space="preserve">Posterior predictive checks comparing summary statistics (T) of the predicted counts of </w:t>
      </w:r>
      <w:r w:rsidR="002F7169">
        <w:t>deer</w:t>
      </w:r>
      <w:r w:rsidR="002F7169" w:rsidRPr="002F7169">
        <w:t xml:space="preserve"> </w:t>
      </w:r>
      <w:r w:rsidR="002F7169">
        <w:t>from snapshot moments during</w:t>
      </w:r>
      <w:r w:rsidR="0051388A">
        <w:t xml:space="preserve"> </w:t>
      </w:r>
      <w:r w:rsidR="0051388A">
        <w:rPr>
          <w:szCs w:val="20"/>
        </w:rPr>
        <w:t>camera trap distance sampling</w:t>
      </w:r>
      <w:r w:rsidR="002F7169">
        <w:t xml:space="preserve"> </w:t>
      </w:r>
      <w:r w:rsidR="0051388A">
        <w:t>(</w:t>
      </w:r>
      <w:r w:rsidR="002F7169">
        <w:t>CTDS</w:t>
      </w:r>
      <w:r w:rsidR="0051388A">
        <w:t>)</w:t>
      </w:r>
      <w:r w:rsidR="00FB1501">
        <w:t>,</w:t>
      </w:r>
      <w:r w:rsidR="002F7169">
        <w:t xml:space="preserve"> with the observed counts at each site</w:t>
      </w:r>
      <w:r w:rsidR="0062466F">
        <w:t xml:space="preserve">. </w:t>
      </w:r>
      <w:r w:rsidR="002F7169" w:rsidRPr="002F7169">
        <w:t>Summary statistics are the proportion of plots with zero counts, the mean total count, the standard deviation of the total count, and the maximum total count</w:t>
      </w:r>
      <w:r w:rsidR="0062466F">
        <w:t xml:space="preserve">. </w:t>
      </w:r>
      <w:r w:rsidR="002F7169" w:rsidRPr="002F7169">
        <w:t>Pale-blue histograms give the distribution of the summary statistic predicted by the model</w:t>
      </w:r>
      <w:r w:rsidR="002F7169">
        <w:t xml:space="preserve"> </w:t>
      </w:r>
      <m:oMath>
        <m:r>
          <m:rPr>
            <m:sty m:val="bi"/>
          </m:rPr>
          <w:rPr>
            <w:rFonts w:ascii="Cambria Math" w:hAnsi="Cambria Math"/>
          </w:rPr>
          <m:t>T(</m:t>
        </m:r>
        <m:sSub>
          <m:sSubPr>
            <m:ctrlPr>
              <w:rPr>
                <w:rFonts w:ascii="Cambria Math" w:hAnsi="Cambria Math"/>
                <w:i/>
              </w:rPr>
            </m:ctrlPr>
          </m:sSubPr>
          <m:e>
            <m:r>
              <m:rPr>
                <m:sty m:val="bi"/>
              </m:rPr>
              <w:rPr>
                <w:rFonts w:ascii="Cambria Math" w:hAnsi="Cambria Math"/>
              </w:rPr>
              <m:t>y</m:t>
            </m:r>
          </m:e>
          <m:sub>
            <m:r>
              <m:rPr>
                <m:sty m:val="bi"/>
              </m:rPr>
              <w:rPr>
                <w:rFonts w:ascii="Cambria Math" w:hAnsi="Cambria Math"/>
              </w:rPr>
              <m:t>rep</m:t>
            </m:r>
          </m:sub>
        </m:sSub>
        <m:r>
          <m:rPr>
            <m:sty m:val="bi"/>
          </m:rPr>
          <w:rPr>
            <w:rFonts w:ascii="Cambria Math" w:hAnsi="Cambria Math"/>
          </w:rPr>
          <m:t>)</m:t>
        </m:r>
      </m:oMath>
      <w:r w:rsidR="002F7169" w:rsidRPr="002F7169">
        <w:t xml:space="preserve"> and dark-blue bars give the summary statistic for the observed counts </w:t>
      </w:r>
      <m:oMath>
        <m:r>
          <m:rPr>
            <m:sty m:val="bi"/>
          </m:rPr>
          <w:rPr>
            <w:rFonts w:ascii="Cambria Math" w:hAnsi="Cambria Math"/>
          </w:rPr>
          <m:t>T(y)</m:t>
        </m:r>
      </m:oMath>
      <w:r w:rsidR="002F7169" w:rsidRPr="002F7169">
        <w:t>.</w:t>
      </w:r>
      <w:bookmarkEnd w:id="123"/>
    </w:p>
    <w:p w14:paraId="3C569D86" w14:textId="21A4891A" w:rsidR="00F97ACF" w:rsidRDefault="00F97ACF" w:rsidP="00CF6F27">
      <w:pPr>
        <w:pStyle w:val="Caption-Figure"/>
      </w:pPr>
      <w:r>
        <w:br w:type="page"/>
      </w:r>
    </w:p>
    <w:p w14:paraId="304B290B" w14:textId="50B31583" w:rsidR="00F97ACF" w:rsidRPr="002B0CC1" w:rsidRDefault="00F97ACF" w:rsidP="00CF6F27">
      <w:pPr>
        <w:pStyle w:val="Caption-Table"/>
      </w:pPr>
      <w:bookmarkStart w:id="124" w:name="_Toc156808455"/>
      <w:r>
        <w:lastRenderedPageBreak/>
        <w:t>Table A1</w:t>
      </w:r>
      <w:r w:rsidR="0051388A">
        <w:t>.</w:t>
      </w:r>
      <w:r w:rsidRPr="002B0CC1">
        <w:t xml:space="preserve"> Filtering </w:t>
      </w:r>
      <w:r w:rsidR="0051388A">
        <w:t>s</w:t>
      </w:r>
      <w:r w:rsidRPr="002B0CC1">
        <w:t>teps</w:t>
      </w:r>
      <w:r>
        <w:t xml:space="preserve"> undertaken on</w:t>
      </w:r>
      <w:r w:rsidR="0051388A">
        <w:t xml:space="preserve"> the</w:t>
      </w:r>
      <w:r>
        <w:t xml:space="preserve"> </w:t>
      </w:r>
      <w:r w:rsidR="0051388A">
        <w:rPr>
          <w:lang w:val="en-GB"/>
        </w:rPr>
        <w:t>single nucleotide polymorphism (</w:t>
      </w:r>
      <w:r w:rsidR="0051388A">
        <w:t>S</w:t>
      </w:r>
      <w:r>
        <w:t>NP</w:t>
      </w:r>
      <w:r w:rsidR="0051388A">
        <w:t>)</w:t>
      </w:r>
      <w:r>
        <w:t xml:space="preserve"> dataset</w:t>
      </w:r>
      <w:r w:rsidR="0051388A">
        <w:t>.</w:t>
      </w:r>
      <w:bookmarkEnd w:id="124"/>
    </w:p>
    <w:tbl>
      <w:tblPr>
        <w:tblW w:w="8931" w:type="dxa"/>
        <w:tblLook w:val="04A0" w:firstRow="1" w:lastRow="0" w:firstColumn="1" w:lastColumn="0" w:noHBand="0" w:noVBand="1"/>
      </w:tblPr>
      <w:tblGrid>
        <w:gridCol w:w="4320"/>
        <w:gridCol w:w="1917"/>
        <w:gridCol w:w="2694"/>
      </w:tblGrid>
      <w:tr w:rsidR="00F97ACF" w:rsidRPr="002B0CC1" w14:paraId="73069E06" w14:textId="77777777" w:rsidTr="00CF6F27">
        <w:trPr>
          <w:trHeight w:val="300"/>
        </w:trPr>
        <w:tc>
          <w:tcPr>
            <w:tcW w:w="4320" w:type="dxa"/>
            <w:tcBorders>
              <w:top w:val="nil"/>
              <w:left w:val="nil"/>
              <w:bottom w:val="nil"/>
              <w:right w:val="nil"/>
            </w:tcBorders>
            <w:shd w:val="clear" w:color="auto" w:fill="201547" w:themeFill="accent3"/>
            <w:noWrap/>
            <w:vAlign w:val="center"/>
            <w:hideMark/>
          </w:tcPr>
          <w:p w14:paraId="4E724B0F" w14:textId="014D1F5B" w:rsidR="00F97ACF" w:rsidRPr="00CF6F27" w:rsidRDefault="00F97ACF">
            <w:pPr>
              <w:spacing w:after="0" w:line="240" w:lineRule="auto"/>
              <w:rPr>
                <w:b/>
                <w:bCs/>
                <w:color w:val="FFFFFF"/>
                <w:lang w:eastAsia="en-AU"/>
              </w:rPr>
            </w:pPr>
            <w:r w:rsidRPr="00CF6F27">
              <w:rPr>
                <w:b/>
                <w:bCs/>
                <w:color w:val="FFFFFF"/>
                <w:lang w:eastAsia="en-AU"/>
              </w:rPr>
              <w:t xml:space="preserve">Filtering </w:t>
            </w:r>
            <w:r w:rsidR="0051388A" w:rsidRPr="00CF6F27">
              <w:rPr>
                <w:b/>
                <w:bCs/>
                <w:color w:val="FFFFFF"/>
                <w:lang w:eastAsia="en-AU"/>
              </w:rPr>
              <w:t>s</w:t>
            </w:r>
            <w:r w:rsidRPr="00CF6F27">
              <w:rPr>
                <w:b/>
                <w:bCs/>
                <w:color w:val="FFFFFF"/>
                <w:lang w:eastAsia="en-AU"/>
              </w:rPr>
              <w:t>tep</w:t>
            </w:r>
          </w:p>
        </w:tc>
        <w:tc>
          <w:tcPr>
            <w:tcW w:w="1917" w:type="dxa"/>
            <w:tcBorders>
              <w:top w:val="nil"/>
              <w:left w:val="nil"/>
              <w:bottom w:val="nil"/>
              <w:right w:val="nil"/>
            </w:tcBorders>
            <w:shd w:val="clear" w:color="auto" w:fill="201547" w:themeFill="accent3"/>
            <w:noWrap/>
            <w:vAlign w:val="center"/>
            <w:hideMark/>
          </w:tcPr>
          <w:p w14:paraId="11B663E8" w14:textId="06B89498" w:rsidR="00F97ACF" w:rsidRPr="00CF6F27" w:rsidRDefault="00F97ACF">
            <w:pPr>
              <w:spacing w:after="0" w:line="240" w:lineRule="auto"/>
              <w:rPr>
                <w:b/>
                <w:bCs/>
                <w:color w:val="FFFFFF"/>
                <w:lang w:eastAsia="en-AU"/>
              </w:rPr>
            </w:pPr>
            <w:r w:rsidRPr="00CF6F27">
              <w:rPr>
                <w:b/>
                <w:bCs/>
                <w:color w:val="FFFFFF"/>
                <w:lang w:eastAsia="en-AU"/>
              </w:rPr>
              <w:t xml:space="preserve">SNPs </w:t>
            </w:r>
            <w:r w:rsidR="0051388A" w:rsidRPr="00CF6F27">
              <w:rPr>
                <w:b/>
                <w:bCs/>
                <w:color w:val="FFFFFF"/>
                <w:lang w:eastAsia="en-AU"/>
              </w:rPr>
              <w:t>r</w:t>
            </w:r>
            <w:r w:rsidRPr="00CF6F27">
              <w:rPr>
                <w:b/>
                <w:bCs/>
                <w:color w:val="FFFFFF"/>
                <w:lang w:eastAsia="en-AU"/>
              </w:rPr>
              <w:t>emaining</w:t>
            </w:r>
          </w:p>
        </w:tc>
        <w:tc>
          <w:tcPr>
            <w:tcW w:w="2694" w:type="dxa"/>
            <w:tcBorders>
              <w:top w:val="nil"/>
              <w:left w:val="nil"/>
              <w:bottom w:val="nil"/>
              <w:right w:val="nil"/>
            </w:tcBorders>
            <w:shd w:val="clear" w:color="auto" w:fill="201547" w:themeFill="accent3"/>
            <w:noWrap/>
            <w:vAlign w:val="center"/>
            <w:hideMark/>
          </w:tcPr>
          <w:p w14:paraId="1D236C83" w14:textId="722936FA" w:rsidR="00F97ACF" w:rsidRPr="00CF6F27" w:rsidRDefault="00F97ACF">
            <w:pPr>
              <w:spacing w:after="0" w:line="240" w:lineRule="auto"/>
              <w:rPr>
                <w:b/>
                <w:bCs/>
                <w:color w:val="FFFFFF"/>
                <w:lang w:eastAsia="en-AU"/>
              </w:rPr>
            </w:pPr>
            <w:r w:rsidRPr="00CF6F27">
              <w:rPr>
                <w:b/>
                <w:bCs/>
                <w:color w:val="FFFFFF"/>
                <w:lang w:eastAsia="en-AU"/>
              </w:rPr>
              <w:t xml:space="preserve">Individuals </w:t>
            </w:r>
            <w:r w:rsidR="0051388A" w:rsidRPr="00CF6F27">
              <w:rPr>
                <w:b/>
                <w:bCs/>
                <w:color w:val="FFFFFF"/>
                <w:lang w:eastAsia="en-AU"/>
              </w:rPr>
              <w:t>r</w:t>
            </w:r>
            <w:r w:rsidRPr="00CF6F27">
              <w:rPr>
                <w:b/>
                <w:bCs/>
                <w:color w:val="FFFFFF"/>
                <w:lang w:eastAsia="en-AU"/>
              </w:rPr>
              <w:t>emaining</w:t>
            </w:r>
          </w:p>
        </w:tc>
      </w:tr>
      <w:tr w:rsidR="00F97ACF" w:rsidRPr="002B0CC1" w14:paraId="58A6894D" w14:textId="77777777" w:rsidTr="00CF6F27">
        <w:trPr>
          <w:trHeight w:val="300"/>
        </w:trPr>
        <w:tc>
          <w:tcPr>
            <w:tcW w:w="4320" w:type="dxa"/>
            <w:tcBorders>
              <w:top w:val="single" w:sz="8" w:space="0" w:color="00B2A9"/>
              <w:left w:val="nil"/>
              <w:bottom w:val="single" w:sz="8" w:space="0" w:color="00B2A9"/>
              <w:right w:val="nil"/>
            </w:tcBorders>
            <w:shd w:val="clear" w:color="auto" w:fill="auto"/>
            <w:noWrap/>
            <w:vAlign w:val="center"/>
            <w:hideMark/>
          </w:tcPr>
          <w:p w14:paraId="5FE95479" w14:textId="77777777" w:rsidR="00F97ACF" w:rsidRPr="002B0CC1" w:rsidRDefault="00F97ACF" w:rsidP="00CF6F27">
            <w:pPr>
              <w:pStyle w:val="Tablebodytext"/>
              <w:rPr>
                <w:lang w:eastAsia="en-AU"/>
              </w:rPr>
            </w:pPr>
            <w:r w:rsidRPr="002B0CC1">
              <w:rPr>
                <w:lang w:eastAsia="en-AU"/>
              </w:rPr>
              <w:t>Raw data</w:t>
            </w:r>
          </w:p>
        </w:tc>
        <w:tc>
          <w:tcPr>
            <w:tcW w:w="1917" w:type="dxa"/>
            <w:tcBorders>
              <w:top w:val="single" w:sz="8" w:space="0" w:color="00B2A9"/>
              <w:left w:val="nil"/>
              <w:bottom w:val="single" w:sz="8" w:space="0" w:color="00B2A9"/>
              <w:right w:val="nil"/>
            </w:tcBorders>
            <w:shd w:val="clear" w:color="auto" w:fill="auto"/>
            <w:noWrap/>
            <w:vAlign w:val="center"/>
            <w:hideMark/>
          </w:tcPr>
          <w:p w14:paraId="155A8F62" w14:textId="77777777" w:rsidR="00F97ACF" w:rsidRPr="002B0CC1" w:rsidRDefault="00F97ACF" w:rsidP="00CF6F27">
            <w:pPr>
              <w:pStyle w:val="Tablebodytext"/>
              <w:rPr>
                <w:lang w:eastAsia="en-AU"/>
              </w:rPr>
            </w:pPr>
            <w:r w:rsidRPr="002B0CC1">
              <w:rPr>
                <w:lang w:eastAsia="en-AU"/>
              </w:rPr>
              <w:t>15616</w:t>
            </w:r>
          </w:p>
        </w:tc>
        <w:tc>
          <w:tcPr>
            <w:tcW w:w="2694" w:type="dxa"/>
            <w:tcBorders>
              <w:top w:val="single" w:sz="8" w:space="0" w:color="00B2A9"/>
              <w:left w:val="nil"/>
              <w:bottom w:val="single" w:sz="8" w:space="0" w:color="00B2A9"/>
              <w:right w:val="nil"/>
            </w:tcBorders>
            <w:shd w:val="clear" w:color="auto" w:fill="auto"/>
            <w:noWrap/>
            <w:vAlign w:val="center"/>
            <w:hideMark/>
          </w:tcPr>
          <w:p w14:paraId="4E3B6BE2" w14:textId="77777777" w:rsidR="00F97ACF" w:rsidRPr="002B0CC1" w:rsidRDefault="00F97ACF" w:rsidP="00CF6F27">
            <w:pPr>
              <w:pStyle w:val="Tablebodytext"/>
              <w:rPr>
                <w:lang w:eastAsia="en-AU"/>
              </w:rPr>
            </w:pPr>
            <w:r w:rsidRPr="002B0CC1">
              <w:rPr>
                <w:lang w:eastAsia="en-AU"/>
              </w:rPr>
              <w:t>2</w:t>
            </w:r>
            <w:r>
              <w:rPr>
                <w:lang w:eastAsia="en-AU"/>
              </w:rPr>
              <w:t>82</w:t>
            </w:r>
          </w:p>
        </w:tc>
      </w:tr>
      <w:tr w:rsidR="00F97ACF" w:rsidRPr="002B0CC1" w14:paraId="3F57634B" w14:textId="77777777" w:rsidTr="00CF6F27">
        <w:trPr>
          <w:trHeight w:val="300"/>
        </w:trPr>
        <w:tc>
          <w:tcPr>
            <w:tcW w:w="4320" w:type="dxa"/>
            <w:tcBorders>
              <w:top w:val="nil"/>
              <w:left w:val="nil"/>
              <w:bottom w:val="single" w:sz="8" w:space="0" w:color="00B2A9"/>
              <w:right w:val="nil"/>
            </w:tcBorders>
            <w:shd w:val="clear" w:color="auto" w:fill="auto"/>
            <w:noWrap/>
            <w:vAlign w:val="center"/>
            <w:hideMark/>
          </w:tcPr>
          <w:p w14:paraId="07EE44C4" w14:textId="77777777" w:rsidR="00F97ACF" w:rsidRPr="002B0CC1" w:rsidRDefault="00F97ACF" w:rsidP="00CF6F27">
            <w:pPr>
              <w:pStyle w:val="Tablebodytext"/>
              <w:rPr>
                <w:lang w:eastAsia="en-AU"/>
              </w:rPr>
            </w:pPr>
            <w:r w:rsidRPr="002B0CC1">
              <w:rPr>
                <w:lang w:eastAsia="en-AU"/>
              </w:rPr>
              <w:t>Remove untyped SNPs</w:t>
            </w:r>
            <w:r>
              <w:rPr>
                <w:lang w:eastAsia="en-AU"/>
              </w:rPr>
              <w:t xml:space="preserve"> and failed samples</w:t>
            </w:r>
          </w:p>
        </w:tc>
        <w:tc>
          <w:tcPr>
            <w:tcW w:w="1917" w:type="dxa"/>
            <w:tcBorders>
              <w:top w:val="nil"/>
              <w:left w:val="nil"/>
              <w:bottom w:val="single" w:sz="8" w:space="0" w:color="00B2A9"/>
              <w:right w:val="nil"/>
            </w:tcBorders>
            <w:shd w:val="clear" w:color="auto" w:fill="auto"/>
            <w:noWrap/>
            <w:vAlign w:val="center"/>
            <w:hideMark/>
          </w:tcPr>
          <w:p w14:paraId="5AD0B4FF" w14:textId="77777777" w:rsidR="00F97ACF" w:rsidRPr="002B0CC1" w:rsidRDefault="00F97ACF" w:rsidP="00CF6F27">
            <w:pPr>
              <w:pStyle w:val="Tablebodytext"/>
              <w:rPr>
                <w:lang w:eastAsia="en-AU"/>
              </w:rPr>
            </w:pPr>
            <w:r w:rsidRPr="002B0CC1">
              <w:rPr>
                <w:lang w:eastAsia="en-AU"/>
              </w:rPr>
              <w:t>15616</w:t>
            </w:r>
          </w:p>
        </w:tc>
        <w:tc>
          <w:tcPr>
            <w:tcW w:w="2694" w:type="dxa"/>
            <w:tcBorders>
              <w:top w:val="nil"/>
              <w:left w:val="nil"/>
              <w:bottom w:val="single" w:sz="8" w:space="0" w:color="00B2A9"/>
              <w:right w:val="nil"/>
            </w:tcBorders>
            <w:shd w:val="clear" w:color="auto" w:fill="auto"/>
            <w:noWrap/>
            <w:vAlign w:val="center"/>
            <w:hideMark/>
          </w:tcPr>
          <w:p w14:paraId="13BC7168" w14:textId="77777777" w:rsidR="00F97ACF" w:rsidRPr="002B0CC1" w:rsidRDefault="00F97ACF" w:rsidP="00CF6F27">
            <w:pPr>
              <w:pStyle w:val="Tablebodytext"/>
              <w:rPr>
                <w:lang w:eastAsia="en-AU"/>
              </w:rPr>
            </w:pPr>
            <w:r w:rsidRPr="002B0CC1">
              <w:rPr>
                <w:lang w:eastAsia="en-AU"/>
              </w:rPr>
              <w:t>278</w:t>
            </w:r>
          </w:p>
        </w:tc>
      </w:tr>
      <w:tr w:rsidR="00F97ACF" w:rsidRPr="002B0CC1" w14:paraId="14E8AACA" w14:textId="77777777" w:rsidTr="00CF6F27">
        <w:trPr>
          <w:trHeight w:val="300"/>
        </w:trPr>
        <w:tc>
          <w:tcPr>
            <w:tcW w:w="4320" w:type="dxa"/>
            <w:tcBorders>
              <w:top w:val="nil"/>
              <w:left w:val="nil"/>
              <w:bottom w:val="single" w:sz="8" w:space="0" w:color="00B2A9"/>
              <w:right w:val="nil"/>
            </w:tcBorders>
            <w:shd w:val="clear" w:color="auto" w:fill="auto"/>
            <w:noWrap/>
            <w:vAlign w:val="center"/>
            <w:hideMark/>
          </w:tcPr>
          <w:p w14:paraId="16891D26" w14:textId="322EFD29" w:rsidR="00F97ACF" w:rsidRPr="002B0CC1" w:rsidRDefault="0051388A" w:rsidP="00CF6F27">
            <w:pPr>
              <w:pStyle w:val="Tablebodytext"/>
              <w:rPr>
                <w:lang w:eastAsia="en-AU"/>
              </w:rPr>
            </w:pPr>
            <w:r w:rsidRPr="002B0CC1">
              <w:rPr>
                <w:lang w:eastAsia="en-AU"/>
              </w:rPr>
              <w:t>Reproducibility</w:t>
            </w:r>
            <w:r w:rsidR="00F97ACF" w:rsidRPr="002B0CC1">
              <w:rPr>
                <w:lang w:eastAsia="en-AU"/>
              </w:rPr>
              <w:t xml:space="preserve"> score &lt; 0.99</w:t>
            </w:r>
          </w:p>
        </w:tc>
        <w:tc>
          <w:tcPr>
            <w:tcW w:w="1917" w:type="dxa"/>
            <w:tcBorders>
              <w:top w:val="nil"/>
              <w:left w:val="nil"/>
              <w:bottom w:val="single" w:sz="8" w:space="0" w:color="00B2A9"/>
              <w:right w:val="nil"/>
            </w:tcBorders>
            <w:shd w:val="clear" w:color="auto" w:fill="auto"/>
            <w:noWrap/>
            <w:vAlign w:val="center"/>
            <w:hideMark/>
          </w:tcPr>
          <w:p w14:paraId="252FF9AC" w14:textId="77777777" w:rsidR="00F97ACF" w:rsidRPr="002B0CC1" w:rsidRDefault="00F97ACF" w:rsidP="00CF6F27">
            <w:pPr>
              <w:pStyle w:val="Tablebodytext"/>
              <w:rPr>
                <w:lang w:eastAsia="en-AU"/>
              </w:rPr>
            </w:pPr>
            <w:r w:rsidRPr="002B0CC1">
              <w:rPr>
                <w:lang w:eastAsia="en-AU"/>
              </w:rPr>
              <w:t>10267</w:t>
            </w:r>
          </w:p>
        </w:tc>
        <w:tc>
          <w:tcPr>
            <w:tcW w:w="2694" w:type="dxa"/>
            <w:tcBorders>
              <w:top w:val="nil"/>
              <w:left w:val="nil"/>
              <w:bottom w:val="single" w:sz="8" w:space="0" w:color="00B2A9"/>
              <w:right w:val="nil"/>
            </w:tcBorders>
            <w:shd w:val="clear" w:color="auto" w:fill="auto"/>
            <w:noWrap/>
            <w:vAlign w:val="center"/>
            <w:hideMark/>
          </w:tcPr>
          <w:p w14:paraId="3C89FE2C" w14:textId="77777777" w:rsidR="00F97ACF" w:rsidRPr="002B0CC1" w:rsidRDefault="00F97ACF" w:rsidP="00CF6F27">
            <w:pPr>
              <w:pStyle w:val="Tablebodytext"/>
              <w:rPr>
                <w:lang w:eastAsia="en-AU"/>
              </w:rPr>
            </w:pPr>
            <w:r w:rsidRPr="002B0CC1">
              <w:rPr>
                <w:lang w:eastAsia="en-AU"/>
              </w:rPr>
              <w:t>278</w:t>
            </w:r>
          </w:p>
        </w:tc>
      </w:tr>
      <w:tr w:rsidR="00F97ACF" w:rsidRPr="002B0CC1" w14:paraId="7ED5E4C0" w14:textId="77777777" w:rsidTr="00CF6F27">
        <w:trPr>
          <w:trHeight w:val="300"/>
        </w:trPr>
        <w:tc>
          <w:tcPr>
            <w:tcW w:w="4320" w:type="dxa"/>
            <w:tcBorders>
              <w:top w:val="nil"/>
              <w:left w:val="nil"/>
              <w:bottom w:val="single" w:sz="8" w:space="0" w:color="00B2A9"/>
              <w:right w:val="nil"/>
            </w:tcBorders>
            <w:shd w:val="clear" w:color="auto" w:fill="auto"/>
            <w:noWrap/>
            <w:vAlign w:val="center"/>
            <w:hideMark/>
          </w:tcPr>
          <w:p w14:paraId="3CECC1D4" w14:textId="77777777" w:rsidR="00F97ACF" w:rsidRPr="002B0CC1" w:rsidRDefault="00F97ACF" w:rsidP="00CF6F27">
            <w:pPr>
              <w:pStyle w:val="Tablebodytext"/>
              <w:rPr>
                <w:lang w:eastAsia="en-AU"/>
              </w:rPr>
            </w:pPr>
            <w:r w:rsidRPr="002B0CC1">
              <w:rPr>
                <w:lang w:eastAsia="en-AU"/>
              </w:rPr>
              <w:t>SNPs with more than 20% missing data</w:t>
            </w:r>
          </w:p>
        </w:tc>
        <w:tc>
          <w:tcPr>
            <w:tcW w:w="1917" w:type="dxa"/>
            <w:tcBorders>
              <w:top w:val="nil"/>
              <w:left w:val="nil"/>
              <w:bottom w:val="single" w:sz="8" w:space="0" w:color="00B2A9"/>
              <w:right w:val="nil"/>
            </w:tcBorders>
            <w:shd w:val="clear" w:color="auto" w:fill="auto"/>
            <w:noWrap/>
            <w:vAlign w:val="center"/>
            <w:hideMark/>
          </w:tcPr>
          <w:p w14:paraId="61D4AF91" w14:textId="77777777" w:rsidR="00F97ACF" w:rsidRPr="002B0CC1" w:rsidRDefault="00F97ACF" w:rsidP="00CF6F27">
            <w:pPr>
              <w:pStyle w:val="Tablebodytext"/>
              <w:rPr>
                <w:lang w:eastAsia="en-AU"/>
              </w:rPr>
            </w:pPr>
            <w:r w:rsidRPr="002B0CC1">
              <w:rPr>
                <w:lang w:eastAsia="en-AU"/>
              </w:rPr>
              <w:t>7782</w:t>
            </w:r>
          </w:p>
        </w:tc>
        <w:tc>
          <w:tcPr>
            <w:tcW w:w="2694" w:type="dxa"/>
            <w:tcBorders>
              <w:top w:val="nil"/>
              <w:left w:val="nil"/>
              <w:bottom w:val="single" w:sz="8" w:space="0" w:color="00B2A9"/>
              <w:right w:val="nil"/>
            </w:tcBorders>
            <w:shd w:val="clear" w:color="auto" w:fill="auto"/>
            <w:noWrap/>
            <w:vAlign w:val="center"/>
            <w:hideMark/>
          </w:tcPr>
          <w:p w14:paraId="37602771" w14:textId="77777777" w:rsidR="00F97ACF" w:rsidRPr="002B0CC1" w:rsidRDefault="00F97ACF" w:rsidP="00CF6F27">
            <w:pPr>
              <w:pStyle w:val="Tablebodytext"/>
              <w:rPr>
                <w:lang w:eastAsia="en-AU"/>
              </w:rPr>
            </w:pPr>
            <w:r w:rsidRPr="002B0CC1">
              <w:rPr>
                <w:lang w:eastAsia="en-AU"/>
              </w:rPr>
              <w:t>278</w:t>
            </w:r>
          </w:p>
        </w:tc>
      </w:tr>
      <w:tr w:rsidR="00F97ACF" w:rsidRPr="002B0CC1" w14:paraId="55BA172C" w14:textId="77777777" w:rsidTr="00CF6F27">
        <w:trPr>
          <w:trHeight w:val="300"/>
        </w:trPr>
        <w:tc>
          <w:tcPr>
            <w:tcW w:w="4320" w:type="dxa"/>
            <w:tcBorders>
              <w:top w:val="nil"/>
              <w:left w:val="nil"/>
              <w:bottom w:val="single" w:sz="8" w:space="0" w:color="00B2A9"/>
              <w:right w:val="nil"/>
            </w:tcBorders>
            <w:shd w:val="clear" w:color="auto" w:fill="auto"/>
            <w:noWrap/>
            <w:vAlign w:val="center"/>
            <w:hideMark/>
          </w:tcPr>
          <w:p w14:paraId="6EB59D9F" w14:textId="4072C508" w:rsidR="00F97ACF" w:rsidRPr="002B0CC1" w:rsidRDefault="00F97ACF" w:rsidP="00CF6F27">
            <w:pPr>
              <w:pStyle w:val="Tablebodytext"/>
              <w:rPr>
                <w:lang w:eastAsia="en-AU"/>
              </w:rPr>
            </w:pPr>
            <w:r w:rsidRPr="002B0CC1">
              <w:rPr>
                <w:lang w:eastAsia="en-AU"/>
              </w:rPr>
              <w:t>SNPs with &lt;</w:t>
            </w:r>
            <w:r w:rsidR="00FB1501">
              <w:rPr>
                <w:lang w:eastAsia="en-AU"/>
              </w:rPr>
              <w:t> </w:t>
            </w:r>
            <w:r w:rsidRPr="002B0CC1">
              <w:rPr>
                <w:lang w:eastAsia="en-AU"/>
              </w:rPr>
              <w:t>5 or &gt;</w:t>
            </w:r>
            <w:r w:rsidR="00FB1501">
              <w:rPr>
                <w:lang w:eastAsia="en-AU"/>
              </w:rPr>
              <w:t> </w:t>
            </w:r>
            <w:r w:rsidRPr="002B0CC1">
              <w:rPr>
                <w:lang w:eastAsia="en-AU"/>
              </w:rPr>
              <w:t>300 reads per allele</w:t>
            </w:r>
          </w:p>
        </w:tc>
        <w:tc>
          <w:tcPr>
            <w:tcW w:w="1917" w:type="dxa"/>
            <w:tcBorders>
              <w:top w:val="nil"/>
              <w:left w:val="nil"/>
              <w:bottom w:val="single" w:sz="8" w:space="0" w:color="00B2A9"/>
              <w:right w:val="nil"/>
            </w:tcBorders>
            <w:shd w:val="clear" w:color="auto" w:fill="auto"/>
            <w:noWrap/>
            <w:vAlign w:val="center"/>
            <w:hideMark/>
          </w:tcPr>
          <w:p w14:paraId="486CD0FA" w14:textId="77777777" w:rsidR="00F97ACF" w:rsidRPr="002B0CC1" w:rsidRDefault="00F97ACF" w:rsidP="00CF6F27">
            <w:pPr>
              <w:pStyle w:val="Tablebodytext"/>
              <w:rPr>
                <w:lang w:eastAsia="en-AU"/>
              </w:rPr>
            </w:pPr>
            <w:r w:rsidRPr="002B0CC1">
              <w:rPr>
                <w:lang w:eastAsia="en-AU"/>
              </w:rPr>
              <w:t>6825</w:t>
            </w:r>
          </w:p>
        </w:tc>
        <w:tc>
          <w:tcPr>
            <w:tcW w:w="2694" w:type="dxa"/>
            <w:tcBorders>
              <w:top w:val="nil"/>
              <w:left w:val="nil"/>
              <w:bottom w:val="single" w:sz="8" w:space="0" w:color="00B2A9"/>
              <w:right w:val="nil"/>
            </w:tcBorders>
            <w:shd w:val="clear" w:color="auto" w:fill="auto"/>
            <w:noWrap/>
            <w:vAlign w:val="center"/>
            <w:hideMark/>
          </w:tcPr>
          <w:p w14:paraId="1199D62C" w14:textId="77777777" w:rsidR="00F97ACF" w:rsidRPr="002B0CC1" w:rsidRDefault="00F97ACF" w:rsidP="00CF6F27">
            <w:pPr>
              <w:pStyle w:val="Tablebodytext"/>
              <w:rPr>
                <w:lang w:eastAsia="en-AU"/>
              </w:rPr>
            </w:pPr>
            <w:r w:rsidRPr="002B0CC1">
              <w:rPr>
                <w:lang w:eastAsia="en-AU"/>
              </w:rPr>
              <w:t>278</w:t>
            </w:r>
          </w:p>
        </w:tc>
      </w:tr>
      <w:tr w:rsidR="00F97ACF" w:rsidRPr="002B0CC1" w14:paraId="2DBE7690" w14:textId="77777777" w:rsidTr="00CF6F27">
        <w:trPr>
          <w:trHeight w:val="300"/>
        </w:trPr>
        <w:tc>
          <w:tcPr>
            <w:tcW w:w="4320" w:type="dxa"/>
            <w:tcBorders>
              <w:top w:val="nil"/>
              <w:left w:val="nil"/>
              <w:bottom w:val="single" w:sz="8" w:space="0" w:color="00B2A9"/>
              <w:right w:val="nil"/>
            </w:tcBorders>
            <w:shd w:val="clear" w:color="auto" w:fill="auto"/>
            <w:noWrap/>
            <w:vAlign w:val="center"/>
            <w:hideMark/>
          </w:tcPr>
          <w:p w14:paraId="5F17CDDF" w14:textId="77777777" w:rsidR="00F97ACF" w:rsidRPr="002B0CC1" w:rsidRDefault="00F97ACF" w:rsidP="00CF6F27">
            <w:pPr>
              <w:pStyle w:val="Tablebodytext"/>
              <w:rPr>
                <w:lang w:eastAsia="en-AU"/>
              </w:rPr>
            </w:pPr>
            <w:r w:rsidRPr="002B0CC1">
              <w:rPr>
                <w:lang w:eastAsia="en-AU"/>
              </w:rPr>
              <w:t>Individuals with more than 20% missing data</w:t>
            </w:r>
          </w:p>
        </w:tc>
        <w:tc>
          <w:tcPr>
            <w:tcW w:w="1917" w:type="dxa"/>
            <w:tcBorders>
              <w:top w:val="nil"/>
              <w:left w:val="nil"/>
              <w:bottom w:val="single" w:sz="8" w:space="0" w:color="00B2A9"/>
              <w:right w:val="nil"/>
            </w:tcBorders>
            <w:shd w:val="clear" w:color="auto" w:fill="auto"/>
            <w:noWrap/>
            <w:vAlign w:val="center"/>
            <w:hideMark/>
          </w:tcPr>
          <w:p w14:paraId="2F41CA84" w14:textId="77777777" w:rsidR="00F97ACF" w:rsidRPr="002B0CC1" w:rsidRDefault="00F97ACF" w:rsidP="00CF6F27">
            <w:pPr>
              <w:pStyle w:val="Tablebodytext"/>
              <w:rPr>
                <w:lang w:eastAsia="en-AU"/>
              </w:rPr>
            </w:pPr>
            <w:r w:rsidRPr="002B0CC1">
              <w:rPr>
                <w:lang w:eastAsia="en-AU"/>
              </w:rPr>
              <w:t>6825</w:t>
            </w:r>
          </w:p>
        </w:tc>
        <w:tc>
          <w:tcPr>
            <w:tcW w:w="2694" w:type="dxa"/>
            <w:tcBorders>
              <w:top w:val="nil"/>
              <w:left w:val="nil"/>
              <w:bottom w:val="single" w:sz="8" w:space="0" w:color="00B2A9"/>
              <w:right w:val="nil"/>
            </w:tcBorders>
            <w:shd w:val="clear" w:color="auto" w:fill="auto"/>
            <w:noWrap/>
            <w:vAlign w:val="center"/>
            <w:hideMark/>
          </w:tcPr>
          <w:p w14:paraId="0A02F004" w14:textId="77777777" w:rsidR="00F97ACF" w:rsidRPr="002B0CC1" w:rsidRDefault="00F97ACF" w:rsidP="00CF6F27">
            <w:pPr>
              <w:pStyle w:val="Tablebodytext"/>
              <w:rPr>
                <w:lang w:eastAsia="en-AU"/>
              </w:rPr>
            </w:pPr>
            <w:r w:rsidRPr="002B0CC1">
              <w:rPr>
                <w:lang w:eastAsia="en-AU"/>
              </w:rPr>
              <w:t>278</w:t>
            </w:r>
          </w:p>
        </w:tc>
      </w:tr>
      <w:tr w:rsidR="00F97ACF" w:rsidRPr="002B0CC1" w14:paraId="4E748CA3" w14:textId="77777777" w:rsidTr="00CF6F27">
        <w:trPr>
          <w:trHeight w:val="300"/>
        </w:trPr>
        <w:tc>
          <w:tcPr>
            <w:tcW w:w="4320" w:type="dxa"/>
            <w:tcBorders>
              <w:top w:val="nil"/>
              <w:left w:val="nil"/>
              <w:bottom w:val="single" w:sz="8" w:space="0" w:color="00B2A9"/>
              <w:right w:val="nil"/>
            </w:tcBorders>
            <w:shd w:val="clear" w:color="auto" w:fill="auto"/>
            <w:noWrap/>
            <w:vAlign w:val="center"/>
            <w:hideMark/>
          </w:tcPr>
          <w:p w14:paraId="7ED7331F" w14:textId="77777777" w:rsidR="00F97ACF" w:rsidRPr="002B0CC1" w:rsidRDefault="00F97ACF" w:rsidP="00CF6F27">
            <w:pPr>
              <w:pStyle w:val="Tablebodytext"/>
              <w:rPr>
                <w:lang w:eastAsia="en-AU"/>
              </w:rPr>
            </w:pPr>
            <w:r w:rsidRPr="002B0CC1">
              <w:rPr>
                <w:lang w:eastAsia="en-AU"/>
              </w:rPr>
              <w:t>SNPs on the same locus</w:t>
            </w:r>
          </w:p>
        </w:tc>
        <w:tc>
          <w:tcPr>
            <w:tcW w:w="1917" w:type="dxa"/>
            <w:tcBorders>
              <w:top w:val="nil"/>
              <w:left w:val="nil"/>
              <w:bottom w:val="single" w:sz="8" w:space="0" w:color="00B2A9"/>
              <w:right w:val="nil"/>
            </w:tcBorders>
            <w:shd w:val="clear" w:color="auto" w:fill="auto"/>
            <w:noWrap/>
            <w:vAlign w:val="center"/>
            <w:hideMark/>
          </w:tcPr>
          <w:p w14:paraId="20D13109" w14:textId="77777777" w:rsidR="00F97ACF" w:rsidRPr="002B0CC1" w:rsidRDefault="00F97ACF" w:rsidP="00CF6F27">
            <w:pPr>
              <w:pStyle w:val="Tablebodytext"/>
              <w:rPr>
                <w:lang w:eastAsia="en-AU"/>
              </w:rPr>
            </w:pPr>
            <w:r w:rsidRPr="002B0CC1">
              <w:rPr>
                <w:lang w:eastAsia="en-AU"/>
              </w:rPr>
              <w:t>6754</w:t>
            </w:r>
          </w:p>
        </w:tc>
        <w:tc>
          <w:tcPr>
            <w:tcW w:w="2694" w:type="dxa"/>
            <w:tcBorders>
              <w:top w:val="nil"/>
              <w:left w:val="nil"/>
              <w:bottom w:val="single" w:sz="8" w:space="0" w:color="00B2A9"/>
              <w:right w:val="nil"/>
            </w:tcBorders>
            <w:shd w:val="clear" w:color="auto" w:fill="auto"/>
            <w:noWrap/>
            <w:vAlign w:val="center"/>
            <w:hideMark/>
          </w:tcPr>
          <w:p w14:paraId="1452FB04" w14:textId="77777777" w:rsidR="00F97ACF" w:rsidRPr="002B0CC1" w:rsidRDefault="00F97ACF" w:rsidP="00CF6F27">
            <w:pPr>
              <w:pStyle w:val="Tablebodytext"/>
              <w:rPr>
                <w:lang w:eastAsia="en-AU"/>
              </w:rPr>
            </w:pPr>
            <w:r w:rsidRPr="002B0CC1">
              <w:rPr>
                <w:lang w:eastAsia="en-AU"/>
              </w:rPr>
              <w:t>278</w:t>
            </w:r>
          </w:p>
        </w:tc>
      </w:tr>
      <w:tr w:rsidR="00F97ACF" w:rsidRPr="002B0CC1" w14:paraId="1625D94B" w14:textId="77777777" w:rsidTr="00CF6F27">
        <w:trPr>
          <w:trHeight w:val="300"/>
        </w:trPr>
        <w:tc>
          <w:tcPr>
            <w:tcW w:w="4320" w:type="dxa"/>
            <w:tcBorders>
              <w:top w:val="nil"/>
              <w:left w:val="nil"/>
              <w:bottom w:val="single" w:sz="8" w:space="0" w:color="00B2A9"/>
              <w:right w:val="nil"/>
            </w:tcBorders>
            <w:shd w:val="clear" w:color="auto" w:fill="auto"/>
            <w:noWrap/>
            <w:vAlign w:val="center"/>
            <w:hideMark/>
          </w:tcPr>
          <w:p w14:paraId="68442E4A" w14:textId="77777777" w:rsidR="00F97ACF" w:rsidRPr="002B0CC1" w:rsidRDefault="00F97ACF" w:rsidP="00CF6F27">
            <w:pPr>
              <w:pStyle w:val="Tablebodytext"/>
              <w:rPr>
                <w:lang w:eastAsia="en-AU"/>
              </w:rPr>
            </w:pPr>
            <w:r w:rsidRPr="002B0CC1">
              <w:rPr>
                <w:lang w:eastAsia="en-AU"/>
              </w:rPr>
              <w:t>Monomorphic SNPs</w:t>
            </w:r>
          </w:p>
        </w:tc>
        <w:tc>
          <w:tcPr>
            <w:tcW w:w="1917" w:type="dxa"/>
            <w:tcBorders>
              <w:top w:val="nil"/>
              <w:left w:val="nil"/>
              <w:bottom w:val="single" w:sz="8" w:space="0" w:color="00B2A9"/>
              <w:right w:val="nil"/>
            </w:tcBorders>
            <w:shd w:val="clear" w:color="auto" w:fill="auto"/>
            <w:noWrap/>
            <w:vAlign w:val="center"/>
            <w:hideMark/>
          </w:tcPr>
          <w:p w14:paraId="1AB0CE5D" w14:textId="77777777" w:rsidR="00F97ACF" w:rsidRPr="002B0CC1" w:rsidRDefault="00F97ACF" w:rsidP="00CF6F27">
            <w:pPr>
              <w:pStyle w:val="Tablebodytext"/>
              <w:rPr>
                <w:lang w:eastAsia="en-AU"/>
              </w:rPr>
            </w:pPr>
            <w:r w:rsidRPr="002B0CC1">
              <w:rPr>
                <w:lang w:eastAsia="en-AU"/>
              </w:rPr>
              <w:t>6754</w:t>
            </w:r>
          </w:p>
        </w:tc>
        <w:tc>
          <w:tcPr>
            <w:tcW w:w="2694" w:type="dxa"/>
            <w:tcBorders>
              <w:top w:val="nil"/>
              <w:left w:val="nil"/>
              <w:bottom w:val="single" w:sz="8" w:space="0" w:color="00B2A9"/>
              <w:right w:val="nil"/>
            </w:tcBorders>
            <w:shd w:val="clear" w:color="auto" w:fill="auto"/>
            <w:noWrap/>
            <w:vAlign w:val="center"/>
            <w:hideMark/>
          </w:tcPr>
          <w:p w14:paraId="0BE97478" w14:textId="77777777" w:rsidR="00F97ACF" w:rsidRPr="002B0CC1" w:rsidRDefault="00F97ACF" w:rsidP="00CF6F27">
            <w:pPr>
              <w:pStyle w:val="Tablebodytext"/>
              <w:rPr>
                <w:lang w:eastAsia="en-AU"/>
              </w:rPr>
            </w:pPr>
            <w:r w:rsidRPr="002B0CC1">
              <w:rPr>
                <w:lang w:eastAsia="en-AU"/>
              </w:rPr>
              <w:t>278</w:t>
            </w:r>
          </w:p>
        </w:tc>
      </w:tr>
      <w:tr w:rsidR="00F97ACF" w:rsidRPr="002B0CC1" w14:paraId="2E87B205" w14:textId="77777777" w:rsidTr="00CF6F27">
        <w:trPr>
          <w:trHeight w:val="300"/>
        </w:trPr>
        <w:tc>
          <w:tcPr>
            <w:tcW w:w="4320" w:type="dxa"/>
            <w:tcBorders>
              <w:top w:val="nil"/>
              <w:left w:val="nil"/>
              <w:bottom w:val="single" w:sz="8" w:space="0" w:color="00B2A9"/>
              <w:right w:val="nil"/>
            </w:tcBorders>
            <w:shd w:val="clear" w:color="auto" w:fill="auto"/>
            <w:noWrap/>
            <w:vAlign w:val="center"/>
            <w:hideMark/>
          </w:tcPr>
          <w:p w14:paraId="450DC07A" w14:textId="77777777" w:rsidR="00F97ACF" w:rsidRPr="002B0CC1" w:rsidRDefault="00F97ACF" w:rsidP="00CF6F27">
            <w:pPr>
              <w:pStyle w:val="Tablebodytext"/>
              <w:rPr>
                <w:lang w:eastAsia="en-AU"/>
              </w:rPr>
            </w:pPr>
            <w:r w:rsidRPr="002B0CC1">
              <w:rPr>
                <w:lang w:eastAsia="en-AU"/>
              </w:rPr>
              <w:t>SNPs with MAF &lt; 0.01</w:t>
            </w:r>
          </w:p>
        </w:tc>
        <w:tc>
          <w:tcPr>
            <w:tcW w:w="1917" w:type="dxa"/>
            <w:tcBorders>
              <w:top w:val="nil"/>
              <w:left w:val="nil"/>
              <w:bottom w:val="single" w:sz="8" w:space="0" w:color="00B2A9"/>
              <w:right w:val="nil"/>
            </w:tcBorders>
            <w:shd w:val="clear" w:color="auto" w:fill="auto"/>
            <w:noWrap/>
            <w:vAlign w:val="center"/>
            <w:hideMark/>
          </w:tcPr>
          <w:p w14:paraId="3B9DE4EF" w14:textId="77777777" w:rsidR="00F97ACF" w:rsidRPr="002B0CC1" w:rsidRDefault="00F97ACF" w:rsidP="00CF6F27">
            <w:pPr>
              <w:pStyle w:val="Tablebodytext"/>
              <w:rPr>
                <w:lang w:eastAsia="en-AU"/>
              </w:rPr>
            </w:pPr>
            <w:r w:rsidRPr="002B0CC1">
              <w:rPr>
                <w:lang w:eastAsia="en-AU"/>
              </w:rPr>
              <w:t>6364</w:t>
            </w:r>
          </w:p>
        </w:tc>
        <w:tc>
          <w:tcPr>
            <w:tcW w:w="2694" w:type="dxa"/>
            <w:tcBorders>
              <w:top w:val="nil"/>
              <w:left w:val="nil"/>
              <w:bottom w:val="single" w:sz="8" w:space="0" w:color="00B2A9"/>
              <w:right w:val="nil"/>
            </w:tcBorders>
            <w:shd w:val="clear" w:color="auto" w:fill="auto"/>
            <w:noWrap/>
            <w:vAlign w:val="center"/>
            <w:hideMark/>
          </w:tcPr>
          <w:p w14:paraId="33646BC8" w14:textId="77777777" w:rsidR="00F97ACF" w:rsidRPr="002B0CC1" w:rsidRDefault="00F97ACF" w:rsidP="00CF6F27">
            <w:pPr>
              <w:pStyle w:val="Tablebodytext"/>
              <w:rPr>
                <w:lang w:eastAsia="en-AU"/>
              </w:rPr>
            </w:pPr>
            <w:r w:rsidRPr="002B0CC1">
              <w:rPr>
                <w:lang w:eastAsia="en-AU"/>
              </w:rPr>
              <w:t>278</w:t>
            </w:r>
          </w:p>
        </w:tc>
      </w:tr>
      <w:tr w:rsidR="00F97ACF" w:rsidRPr="002B0CC1" w14:paraId="3B4C340A" w14:textId="77777777" w:rsidTr="00CF6F27">
        <w:trPr>
          <w:trHeight w:val="300"/>
        </w:trPr>
        <w:tc>
          <w:tcPr>
            <w:tcW w:w="4320" w:type="dxa"/>
            <w:tcBorders>
              <w:top w:val="nil"/>
              <w:left w:val="nil"/>
              <w:bottom w:val="single" w:sz="4" w:space="0" w:color="00B2A9"/>
              <w:right w:val="nil"/>
            </w:tcBorders>
            <w:shd w:val="clear" w:color="auto" w:fill="auto"/>
            <w:noWrap/>
            <w:vAlign w:val="center"/>
            <w:hideMark/>
          </w:tcPr>
          <w:p w14:paraId="26C545E8" w14:textId="77777777" w:rsidR="00F97ACF" w:rsidRPr="002B0CC1" w:rsidRDefault="00F97ACF" w:rsidP="00CF6F27">
            <w:pPr>
              <w:pStyle w:val="Tablebodytext"/>
              <w:rPr>
                <w:lang w:eastAsia="en-AU"/>
              </w:rPr>
            </w:pPr>
            <w:r w:rsidRPr="002B0CC1">
              <w:rPr>
                <w:lang w:eastAsia="en-AU"/>
              </w:rPr>
              <w:t>PC2 Loading &gt; 0.07</w:t>
            </w:r>
          </w:p>
        </w:tc>
        <w:tc>
          <w:tcPr>
            <w:tcW w:w="1917" w:type="dxa"/>
            <w:tcBorders>
              <w:top w:val="nil"/>
              <w:left w:val="nil"/>
              <w:bottom w:val="single" w:sz="4" w:space="0" w:color="00B2A9"/>
              <w:right w:val="nil"/>
            </w:tcBorders>
            <w:shd w:val="clear" w:color="auto" w:fill="auto"/>
            <w:noWrap/>
            <w:vAlign w:val="center"/>
            <w:hideMark/>
          </w:tcPr>
          <w:p w14:paraId="791791D2" w14:textId="77777777" w:rsidR="00F97ACF" w:rsidRPr="002B0CC1" w:rsidRDefault="00F97ACF" w:rsidP="00CF6F27">
            <w:pPr>
              <w:pStyle w:val="Tablebodytext"/>
              <w:rPr>
                <w:lang w:eastAsia="en-AU"/>
              </w:rPr>
            </w:pPr>
            <w:r w:rsidRPr="002B0CC1">
              <w:rPr>
                <w:lang w:eastAsia="en-AU"/>
              </w:rPr>
              <w:t>6277</w:t>
            </w:r>
          </w:p>
        </w:tc>
        <w:tc>
          <w:tcPr>
            <w:tcW w:w="2694" w:type="dxa"/>
            <w:tcBorders>
              <w:top w:val="nil"/>
              <w:left w:val="nil"/>
              <w:bottom w:val="single" w:sz="4" w:space="0" w:color="00B2A9"/>
              <w:right w:val="nil"/>
            </w:tcBorders>
            <w:shd w:val="clear" w:color="auto" w:fill="auto"/>
            <w:noWrap/>
            <w:vAlign w:val="center"/>
            <w:hideMark/>
          </w:tcPr>
          <w:p w14:paraId="18421C81" w14:textId="77777777" w:rsidR="00F97ACF" w:rsidRPr="002B0CC1" w:rsidRDefault="00F97ACF" w:rsidP="00CF6F27">
            <w:pPr>
              <w:pStyle w:val="Tablebodytext"/>
              <w:rPr>
                <w:lang w:eastAsia="en-AU"/>
              </w:rPr>
            </w:pPr>
            <w:r w:rsidRPr="002B0CC1">
              <w:rPr>
                <w:lang w:eastAsia="en-AU"/>
              </w:rPr>
              <w:t>278</w:t>
            </w:r>
          </w:p>
        </w:tc>
      </w:tr>
      <w:tr w:rsidR="00F97ACF" w:rsidRPr="002B0CC1" w14:paraId="76798D1E" w14:textId="77777777" w:rsidTr="00CF6F27">
        <w:trPr>
          <w:trHeight w:val="300"/>
        </w:trPr>
        <w:tc>
          <w:tcPr>
            <w:tcW w:w="4320" w:type="dxa"/>
            <w:tcBorders>
              <w:top w:val="single" w:sz="4" w:space="0" w:color="00B2A9"/>
              <w:left w:val="nil"/>
              <w:bottom w:val="single" w:sz="4" w:space="0" w:color="00B2A9"/>
              <w:right w:val="nil"/>
            </w:tcBorders>
            <w:shd w:val="clear" w:color="auto" w:fill="auto"/>
            <w:noWrap/>
            <w:vAlign w:val="center"/>
          </w:tcPr>
          <w:p w14:paraId="75753FCB" w14:textId="77777777" w:rsidR="00F97ACF" w:rsidRPr="002B0CC1" w:rsidRDefault="00F97ACF" w:rsidP="00CF6F27">
            <w:pPr>
              <w:pStyle w:val="Tablebodytext"/>
              <w:rPr>
                <w:lang w:eastAsia="en-AU"/>
              </w:rPr>
            </w:pPr>
            <w:r>
              <w:rPr>
                <w:lang w:eastAsia="en-AU"/>
              </w:rPr>
              <w:t>Excluding genetically identical pairs</w:t>
            </w:r>
          </w:p>
        </w:tc>
        <w:tc>
          <w:tcPr>
            <w:tcW w:w="1917" w:type="dxa"/>
            <w:tcBorders>
              <w:top w:val="single" w:sz="4" w:space="0" w:color="00B2A9"/>
              <w:left w:val="nil"/>
              <w:bottom w:val="single" w:sz="4" w:space="0" w:color="00B2A9"/>
              <w:right w:val="nil"/>
            </w:tcBorders>
            <w:shd w:val="clear" w:color="auto" w:fill="auto"/>
            <w:noWrap/>
            <w:vAlign w:val="center"/>
          </w:tcPr>
          <w:p w14:paraId="2E1D389F" w14:textId="77777777" w:rsidR="00F97ACF" w:rsidRPr="002B0CC1" w:rsidRDefault="00F97ACF" w:rsidP="00CF6F27">
            <w:pPr>
              <w:pStyle w:val="Tablebodytext"/>
              <w:rPr>
                <w:lang w:eastAsia="en-AU"/>
              </w:rPr>
            </w:pPr>
            <w:r>
              <w:rPr>
                <w:lang w:eastAsia="en-AU"/>
              </w:rPr>
              <w:t>6277</w:t>
            </w:r>
          </w:p>
        </w:tc>
        <w:tc>
          <w:tcPr>
            <w:tcW w:w="2694" w:type="dxa"/>
            <w:tcBorders>
              <w:top w:val="single" w:sz="4" w:space="0" w:color="00B2A9"/>
              <w:left w:val="nil"/>
              <w:bottom w:val="single" w:sz="4" w:space="0" w:color="00B2A9"/>
              <w:right w:val="nil"/>
            </w:tcBorders>
            <w:shd w:val="clear" w:color="auto" w:fill="auto"/>
            <w:noWrap/>
            <w:vAlign w:val="center"/>
          </w:tcPr>
          <w:p w14:paraId="3211F890" w14:textId="77777777" w:rsidR="00F97ACF" w:rsidRPr="002B0CC1" w:rsidRDefault="00F97ACF" w:rsidP="00CF6F27">
            <w:pPr>
              <w:pStyle w:val="Tablebodytext"/>
              <w:rPr>
                <w:lang w:eastAsia="en-AU"/>
              </w:rPr>
            </w:pPr>
            <w:r>
              <w:rPr>
                <w:lang w:eastAsia="en-AU"/>
              </w:rPr>
              <w:t>276</w:t>
            </w:r>
          </w:p>
        </w:tc>
      </w:tr>
    </w:tbl>
    <w:p w14:paraId="3027ABD0" w14:textId="77777777" w:rsidR="00F97ACF" w:rsidRDefault="00F97ACF" w:rsidP="00F97ACF">
      <w:pPr>
        <w:sectPr w:rsidR="00F97ACF">
          <w:footerReference w:type="default" r:id="rId62"/>
          <w:footerReference w:type="first" r:id="rId63"/>
          <w:pgSz w:w="11906" w:h="16838"/>
          <w:pgMar w:top="1440" w:right="1440" w:bottom="1440" w:left="1440" w:header="708" w:footer="708" w:gutter="0"/>
          <w:cols w:space="708"/>
          <w:docGrid w:linePitch="360"/>
        </w:sectPr>
      </w:pPr>
    </w:p>
    <w:p w14:paraId="3AD68896" w14:textId="77777777" w:rsidR="00F97ACF" w:rsidRDefault="00F97ACF" w:rsidP="00F97ACF">
      <w:r>
        <w:rPr>
          <w:noProof/>
        </w:rPr>
        <w:lastRenderedPageBreak/>
        <w:drawing>
          <wp:inline distT="0" distB="0" distL="0" distR="0" wp14:anchorId="43A16AA5" wp14:editId="7FCE0C7E">
            <wp:extent cx="5731510" cy="2264548"/>
            <wp:effectExtent l="0" t="0" r="2540" b="2540"/>
            <wp:docPr id="82" name="Picture 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4"/>
                    <a:srcRect t="-3639" b="1"/>
                    <a:stretch/>
                  </pic:blipFill>
                  <pic:spPr bwMode="auto">
                    <a:xfrm>
                      <a:off x="0" y="0"/>
                      <a:ext cx="5731510" cy="2264548"/>
                    </a:xfrm>
                    <a:prstGeom prst="rect">
                      <a:avLst/>
                    </a:prstGeom>
                    <a:ln>
                      <a:noFill/>
                    </a:ln>
                    <a:extLst>
                      <a:ext uri="{53640926-AAD7-44D8-BBD7-CCE9431645EC}">
                        <a14:shadowObscured xmlns:a14="http://schemas.microsoft.com/office/drawing/2010/main"/>
                      </a:ext>
                    </a:extLst>
                  </pic:spPr>
                </pic:pic>
              </a:graphicData>
            </a:graphic>
          </wp:inline>
        </w:drawing>
      </w:r>
    </w:p>
    <w:p w14:paraId="5342C58C" w14:textId="4FB2D227" w:rsidR="00F97ACF" w:rsidRDefault="00F97ACF" w:rsidP="00CF6F27">
      <w:pPr>
        <w:pStyle w:val="Caption-Figure"/>
      </w:pPr>
      <w:bookmarkStart w:id="125" w:name="_Toc156808469"/>
      <w:r w:rsidRPr="00C4312B">
        <w:t>Figure A</w:t>
      </w:r>
      <w:r>
        <w:t>2</w:t>
      </w:r>
      <w:r w:rsidR="0051388A">
        <w:t>.</w:t>
      </w:r>
      <w:r w:rsidRPr="00C4312B">
        <w:t xml:space="preserve"> PCA results before filtering on PC2 loadings. </w:t>
      </w:r>
      <w:r w:rsidRPr="00553134">
        <w:t xml:space="preserve">Each point represents a sample, coloured </w:t>
      </w:r>
      <w:r>
        <w:t>to reflect sample location as displayed in Figure 1</w:t>
      </w:r>
      <w:r w:rsidRPr="00553134">
        <w:t xml:space="preserve">. </w:t>
      </w:r>
      <w:r>
        <w:t>Location of points in this plot reflect genetic similarity, so that points that are placed closer together are more similar.</w:t>
      </w:r>
      <w:bookmarkEnd w:id="125"/>
      <w:r>
        <w:t xml:space="preserve"> </w:t>
      </w:r>
    </w:p>
    <w:p w14:paraId="4B8E57DC" w14:textId="77777777" w:rsidR="001B7F1C" w:rsidRDefault="001B7F1C" w:rsidP="00DC3852"/>
    <w:p w14:paraId="2ECD6053" w14:textId="77777777" w:rsidR="001B7F1C" w:rsidRDefault="001B7F1C" w:rsidP="00DC3852"/>
    <w:p w14:paraId="59465E47" w14:textId="77777777" w:rsidR="00F97ACF" w:rsidRDefault="00F97ACF" w:rsidP="00F97ACF">
      <w:r>
        <w:rPr>
          <w:noProof/>
        </w:rPr>
        <w:drawing>
          <wp:inline distT="0" distB="0" distL="0" distR="0" wp14:anchorId="1C4BD640" wp14:editId="24671EE8">
            <wp:extent cx="5731510" cy="2185035"/>
            <wp:effectExtent l="0" t="0" r="2540" b="5715"/>
            <wp:docPr id="83" name="Picture 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5"/>
                    <a:stretch>
                      <a:fillRect/>
                    </a:stretch>
                  </pic:blipFill>
                  <pic:spPr>
                    <a:xfrm>
                      <a:off x="0" y="0"/>
                      <a:ext cx="5731510" cy="2185035"/>
                    </a:xfrm>
                    <a:prstGeom prst="rect">
                      <a:avLst/>
                    </a:prstGeom>
                  </pic:spPr>
                </pic:pic>
              </a:graphicData>
            </a:graphic>
          </wp:inline>
        </w:drawing>
      </w:r>
    </w:p>
    <w:p w14:paraId="7B9B9FBB" w14:textId="1A350E38" w:rsidR="00F97ACF" w:rsidRDefault="00F97ACF" w:rsidP="00CF6F27">
      <w:pPr>
        <w:pStyle w:val="Caption-Figure"/>
      </w:pPr>
      <w:bookmarkStart w:id="126" w:name="_Toc156808470"/>
      <w:r w:rsidRPr="00C4312B">
        <w:t>Figure A</w:t>
      </w:r>
      <w:r>
        <w:t>3</w:t>
      </w:r>
      <w:r w:rsidR="0051388A">
        <w:t>.</w:t>
      </w:r>
      <w:r w:rsidRPr="00C4312B">
        <w:t xml:space="preserve"> PCA results after filtering on PC2 loadings (87 </w:t>
      </w:r>
      <w:r w:rsidR="0051388A">
        <w:rPr>
          <w:lang w:val="en-GB"/>
        </w:rPr>
        <w:t>single nucleotide polymorphisms (</w:t>
      </w:r>
      <w:r w:rsidRPr="00C4312B">
        <w:t>SNPs</w:t>
      </w:r>
      <w:r w:rsidR="0051388A">
        <w:t>)</w:t>
      </w:r>
      <w:r w:rsidRPr="00C4312B">
        <w:t xml:space="preserve"> removed). </w:t>
      </w:r>
      <w:r w:rsidRPr="00553134">
        <w:t xml:space="preserve">Each point represents a sample, coloured </w:t>
      </w:r>
      <w:r>
        <w:t>to reflect sample location as displayed in Figure 1</w:t>
      </w:r>
      <w:r w:rsidRPr="00553134">
        <w:t xml:space="preserve">. </w:t>
      </w:r>
      <w:r>
        <w:t>Location of points in this plot reflect genetic similarity, so that points that are placed closer together are more similar.</w:t>
      </w:r>
      <w:bookmarkEnd w:id="126"/>
      <w:r>
        <w:t xml:space="preserve"> </w:t>
      </w:r>
    </w:p>
    <w:p w14:paraId="37033D82" w14:textId="77777777" w:rsidR="001B7F1C" w:rsidRDefault="001B7F1C" w:rsidP="00DC3852"/>
    <w:p w14:paraId="17F51BFC" w14:textId="7A2D4D81" w:rsidR="00FD45DA" w:rsidRDefault="00FD45DA" w:rsidP="00DC3852">
      <w:pPr>
        <w:sectPr w:rsidR="00FD45DA" w:rsidSect="00CF6AE6">
          <w:pgSz w:w="11900" w:h="16840" w:code="9"/>
          <w:pgMar w:top="1134" w:right="1134" w:bottom="1134" w:left="1134" w:header="709" w:footer="567" w:gutter="0"/>
          <w:cols w:space="708"/>
          <w:formProt w:val="0"/>
          <w:titlePg/>
          <w:docGrid w:linePitch="360"/>
        </w:sectPr>
      </w:pPr>
    </w:p>
    <w:p w14:paraId="313F3F21" w14:textId="77777777" w:rsidR="001B7F1C" w:rsidRPr="00243764" w:rsidRDefault="001B7F1C" w:rsidP="00DC3852">
      <w:pPr>
        <w:sectPr w:rsidR="001B7F1C" w:rsidRPr="00243764" w:rsidSect="00CF6AE6">
          <w:footerReference w:type="even" r:id="rId66"/>
          <w:footerReference w:type="default" r:id="rId67"/>
          <w:footerReference w:type="first" r:id="rId68"/>
          <w:pgSz w:w="11900" w:h="16840" w:code="9"/>
          <w:pgMar w:top="1134" w:right="1134" w:bottom="1134" w:left="1134" w:header="709" w:footer="567" w:gutter="0"/>
          <w:cols w:space="708"/>
          <w:formProt w:val="0"/>
          <w:titlePg/>
          <w:docGrid w:linePitch="360"/>
        </w:sectPr>
      </w:pPr>
      <w:r>
        <w:rPr>
          <w:noProof/>
        </w:rPr>
        <w:lastRenderedPageBreak/>
        <mc:AlternateContent>
          <mc:Choice Requires="wps">
            <w:drawing>
              <wp:anchor distT="0" distB="0" distL="114300" distR="114300" simplePos="0" relativeHeight="251658242" behindDoc="1" locked="0" layoutInCell="1" allowOverlap="1" wp14:anchorId="2E9EACEA" wp14:editId="185C56BD">
                <wp:simplePos x="0" y="0"/>
                <wp:positionH relativeFrom="page">
                  <wp:posOffset>361950</wp:posOffset>
                </wp:positionH>
                <wp:positionV relativeFrom="paragraph">
                  <wp:posOffset>-370840</wp:posOffset>
                </wp:positionV>
                <wp:extent cx="6839585" cy="9971405"/>
                <wp:effectExtent l="0" t="0" r="0" b="0"/>
                <wp:wrapNone/>
                <wp:docPr id="2" name="Rectangle 2"/>
                <wp:cNvGraphicFramePr/>
                <a:graphic xmlns:a="http://schemas.openxmlformats.org/drawingml/2006/main">
                  <a:graphicData uri="http://schemas.microsoft.com/office/word/2010/wordprocessingShape">
                    <wps:wsp>
                      <wps:cNvSpPr/>
                      <wps:spPr>
                        <a:xfrm>
                          <a:off x="0" y="0"/>
                          <a:ext cx="6839585" cy="9971405"/>
                        </a:xfrm>
                        <a:prstGeom prst="rect">
                          <a:avLst/>
                        </a:prstGeom>
                        <a:solidFill>
                          <a:schemeClr val="accent3">
                            <a:alpha val="54902"/>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AD851B1" id="Rectangle 2" o:spid="_x0000_s1026" style="position:absolute;margin-left:28.5pt;margin-top:-29.2pt;width:538.55pt;height:785.15pt;z-index:-251658238;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F6bhAIAAIYFAAAOAAAAZHJzL2Uyb0RvYy54bWysVMFu2zAMvQ/YPwi6r7bTpG2COkWQosOA&#10;oi3aDj2rshQLkEVNUuJkXz9KdpysC3YYloNCieQj+Uzy+mbbaLIRziswJS3OckqE4VApsyrp99e7&#10;L1eU+MBMxTQYUdKd8PRm/vnTdWtnYgQ16Eo4giDGz1pb0joEO8syz2vRMH8GVhhUSnANC3h1q6xy&#10;rEX0RmejPL/IWnCVdcCF9/h62ynpPOFLKXh4lNKLQHRJMbeQTpfO93hm82s2Wzlma8X7NNg/ZNEw&#10;ZTDoAHXLAiNrp/6AahR34EGGMw5NBlIqLlINWE2Rf6jmpWZWpFqQHG8Hmvz/g+UPmxf75JCG1vqZ&#10;RzFWsZWuif+YH9kmsnYDWWIbCMfHi6vz6eRqQglH3XR6WYzzSaQzO7hb58NXAQ2JQkkdfo1EEtvc&#10;+9CZ7k1iNA9aVXdK63SJHSCW2pENw2/HOBcmnHfu2tase56Mp/moj5p6JnqkHH4D0yZCGojgXdz4&#10;kh1KTlLYaRHttHkWkqgKixylgAPycS5Fp6pZJfpccvydzCUBRmSJ8QfsHuBUnUUP09tHV5GaeXDO&#10;/5ZYV+LgkSKDCYNzowy4UwA6DJE7+z1JHTWRpXeodk+OOOhGyVt+p/Dr3jMfnpjD2cEpw30QHvGQ&#10;GtqSQi9RUoP7eeo92mNLo5aSFmexpP7HmjlBif5msNmnxXgchzddxpPLEV7cseb9WGPWzRKwZQrc&#10;PJYnMdoHvRelg+YN18YiRkUVMxxjl5QHt78sQ7cjcPFwsVgkMxxYy8K9ebE8gkdWY/e+bt+Ys32L&#10;B5yOB9jPLZt96PTONnoaWKwDSJXG4MBrzzcOe2rifjHFbXJ8T1aH9Tn/BQAA//8DAFBLAwQUAAYA&#10;CAAAACEA1GXurOEAAAAMAQAADwAAAGRycy9kb3ducmV2LnhtbEyPwU7DMAyG70i8Q2QkLmhLAysr&#10;pemEhhDXMaZJ3NzGayqapGrStbw92Qlutvzr8/cXm9l07EyDb52VIJYJMLK1U61tJBw+3xYZMB/Q&#10;KuycJQk/5GFTXl8VmCs32Q8670PDIsT6HCXoEPqcc19rMuiXricbbyc3GAxxHRquBpwi3HT8Pkke&#10;ucHWxg8ae9pqqr/3o4mU993h7vh6qtB7tdVTNn4FTlLe3swvz8ACzeEvDBf9qA5ldKrcaJVnnYR0&#10;HasECYs0WwG7BMTDSgCr4pQK8QS8LPj/EuUvAAAA//8DAFBLAQItABQABgAIAAAAIQC2gziS/gAA&#10;AOEBAAATAAAAAAAAAAAAAAAAAAAAAABbQ29udGVudF9UeXBlc10ueG1sUEsBAi0AFAAGAAgAAAAh&#10;ADj9If/WAAAAlAEAAAsAAAAAAAAAAAAAAAAALwEAAF9yZWxzLy5yZWxzUEsBAi0AFAAGAAgAAAAh&#10;AL7UXpuEAgAAhgUAAA4AAAAAAAAAAAAAAAAALgIAAGRycy9lMm9Eb2MueG1sUEsBAi0AFAAGAAgA&#10;AAAhANRl7qzhAAAADAEAAA8AAAAAAAAAAAAAAAAA3gQAAGRycy9kb3ducmV2LnhtbFBLBQYAAAAA&#10;BAAEAPMAAADsBQAAAAA=&#10;" fillcolor="#201547 [3206]" stroked="f" strokeweight="2pt">
                <v:fill opacity="35980f"/>
                <w10:wrap anchorx="page"/>
              </v:rect>
            </w:pict>
          </mc:Fallback>
        </mc:AlternateContent>
      </w:r>
    </w:p>
    <w:p w14:paraId="6265B1BF" w14:textId="77777777" w:rsidR="001B7F1C" w:rsidRPr="00243764" w:rsidRDefault="001B7F1C" w:rsidP="00DC3852">
      <w:r w:rsidRPr="00243764">
        <w:rPr>
          <w:noProof/>
          <w:lang w:eastAsia="en-AU"/>
        </w:rPr>
        <mc:AlternateContent>
          <mc:Choice Requires="wps">
            <w:drawing>
              <wp:anchor distT="0" distB="0" distL="114300" distR="114300" simplePos="0" relativeHeight="251658241" behindDoc="0" locked="0" layoutInCell="1" allowOverlap="1" wp14:anchorId="29786050" wp14:editId="0A1393C4">
                <wp:simplePos x="0" y="0"/>
                <wp:positionH relativeFrom="page">
                  <wp:posOffset>723900</wp:posOffset>
                </wp:positionH>
                <wp:positionV relativeFrom="paragraph">
                  <wp:posOffset>7280910</wp:posOffset>
                </wp:positionV>
                <wp:extent cx="2343150" cy="1471930"/>
                <wp:effectExtent l="0" t="0" r="0" b="0"/>
                <wp:wrapNone/>
                <wp:docPr id="23"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43150" cy="14719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0281B70" w14:textId="77777777" w:rsidR="001B7F1C" w:rsidRPr="00D422B5" w:rsidRDefault="001B7F1C" w:rsidP="00DC3852">
                            <w:pPr>
                              <w:pStyle w:val="Backpagewebaddress"/>
                            </w:pPr>
                            <w:r w:rsidRPr="00A54E73">
                              <w:t>www.deeca.vic.gov.au</w:t>
                            </w:r>
                          </w:p>
                          <w:p w14:paraId="1DB14120" w14:textId="77777777" w:rsidR="001B7F1C" w:rsidRPr="00A32CF2" w:rsidRDefault="001B7F1C" w:rsidP="00DC3852">
                            <w:pPr>
                              <w:pStyle w:val="Backpagewebaddress"/>
                            </w:pPr>
                            <w:r w:rsidRPr="00A32CF2">
                              <w:t>www.ari.vic.gov.au</w:t>
                            </w:r>
                          </w:p>
                        </w:txbxContent>
                      </wps:txbx>
                      <wps:bodyPr rot="0" vert="horz" wrap="square" lIns="91440" tIns="91440" rIns="91440" bIns="91440" anchor="b" anchorCtr="0" upright="1">
                        <a:noAutofit/>
                      </wps:bodyPr>
                    </wps:wsp>
                  </a:graphicData>
                </a:graphic>
                <wp14:sizeRelH relativeFrom="page">
                  <wp14:pctWidth>0</wp14:pctWidth>
                </wp14:sizeRelH>
                <wp14:sizeRelV relativeFrom="page">
                  <wp14:pctHeight>0</wp14:pctHeight>
                </wp14:sizeRelV>
              </wp:anchor>
            </w:drawing>
          </mc:Choice>
          <mc:Fallback>
            <w:pict>
              <v:shape w14:anchorId="29786050" id="Text Box 23" o:spid="_x0000_s1036" type="#_x0000_t202" style="position:absolute;margin-left:57pt;margin-top:573.3pt;width:184.5pt;height:115.9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DGe4AEAAKkDAAAOAAAAZHJzL2Uyb0RvYy54bWysU9tu2zAMfR+wfxD0vjhOskuNOEXXosOA&#10;rhvQ9QNkWY6F2aJGKrGzrx8lp2m2vg17EURSPjznkF5fjn0n9gbJgitlPptLYZyG2rptKR+/3775&#10;IAUF5WrVgTOlPBiSl5vXr9aDL8wCWuhqg4JBHBWDL2Ubgi+yjHRrekUz8MZxsQHsVeAQt1mNamD0&#10;vssW8/m7bACsPYI2RJy9mYpyk/CbxujwtWnIBNGVkrmFdGI6q3hmm7Uqtqh8a/WRhvoHFr2yjpue&#10;oG5UUGKH9gVUbzUCQRNmGvoMmsZqkzSwmnz+l5qHVnmTtLA55E820f+D1ff7B/8NRRg/wsgDTCLI&#10;34H+QcLBdavc1lwhwtAaVXPjPFqWDZ6K46fRaiooglTDF6h5yGoXIAGNDfbRFdYpGJ0HcDiZbsYg&#10;NCcXy9Uyf8slzbV89T6/WKaxZKp4+twjhU8GehEvpUSeaoJX+zsKkY4qnp7Ebg5ubdelyXbujwQ/&#10;jJlEPzKeuIexGoWtmUrUFtVUUB9YD8K0L7zffGkBf0kx8K6Ukn7uFBopus+OPbnIV6u4XOcBngfV&#10;eaCcZqhSVlJM1+swLeTOo9223GmagoMr9rGxSeEzqyN93ock/Li7ceHO4/Tq+Q/b/AYAAP//AwBQ&#10;SwMEFAAGAAgAAAAhAMMSWnvfAAAADQEAAA8AAABkcnMvZG93bnJldi54bWxMT8tOwzAQvCPxD9Yi&#10;9Uad0BCiEKcqlRAS9NI2H+DG2yRqvI5itw1/z8KF3nYemp0plpPtxQVH3zlSEM8jEEi1Mx01Cqr9&#10;+2MGwgdNRveOUME3eliW93eFzo270hYvu9AIDiGfawVtCEMupa9btNrP3YDE2tGNVgeGYyPNqK8c&#10;bnv5FEWptLoj/tDqAdct1qfd2SoIX83H6rip4yo1J9p3n1Xy9hwpNXuYVq8gAk7h3wy/9bk6lNzp&#10;4M5kvOgZxwlvCX9HmoJgS5ItmDowtXjJEpBlIW9XlD8AAAD//wMAUEsBAi0AFAAGAAgAAAAhALaD&#10;OJL+AAAA4QEAABMAAAAAAAAAAAAAAAAAAAAAAFtDb250ZW50X1R5cGVzXS54bWxQSwECLQAUAAYA&#10;CAAAACEAOP0h/9YAAACUAQAACwAAAAAAAAAAAAAAAAAvAQAAX3JlbHMvLnJlbHNQSwECLQAUAAYA&#10;CAAAACEAxzAxnuABAACpAwAADgAAAAAAAAAAAAAAAAAuAgAAZHJzL2Uyb0RvYy54bWxQSwECLQAU&#10;AAYACAAAACEAwxJae98AAAANAQAADwAAAAAAAAAAAAAAAAA6BAAAZHJzL2Rvd25yZXYueG1sUEsF&#10;BgAAAAAEAAQA8wAAAEYFAAAAAA==&#10;" filled="f" stroked="f">
                <v:textbox inset=",7.2pt,,7.2pt">
                  <w:txbxContent>
                    <w:p w14:paraId="00281B70" w14:textId="77777777" w:rsidR="001B7F1C" w:rsidRPr="00D422B5" w:rsidRDefault="001B7F1C" w:rsidP="00DC3852">
                      <w:pPr>
                        <w:pStyle w:val="Backpagewebaddress"/>
                      </w:pPr>
                      <w:r w:rsidRPr="00A54E73">
                        <w:t>www.deeca.vic.gov.au</w:t>
                      </w:r>
                    </w:p>
                    <w:p w14:paraId="1DB14120" w14:textId="77777777" w:rsidR="001B7F1C" w:rsidRPr="00A32CF2" w:rsidRDefault="001B7F1C" w:rsidP="00DC3852">
                      <w:pPr>
                        <w:pStyle w:val="Backpagewebaddress"/>
                      </w:pPr>
                      <w:r w:rsidRPr="00A32CF2">
                        <w:t>www.ari.vic.gov.au</w:t>
                      </w:r>
                    </w:p>
                  </w:txbxContent>
                </v:textbox>
                <w10:wrap anchorx="page"/>
              </v:shape>
            </w:pict>
          </mc:Fallback>
        </mc:AlternateContent>
      </w:r>
    </w:p>
    <w:sectPr w:rsidR="001B7F1C" w:rsidRPr="00243764" w:rsidSect="00CF6AE6">
      <w:headerReference w:type="default" r:id="rId69"/>
      <w:footerReference w:type="even" r:id="rId70"/>
      <w:footerReference w:type="default" r:id="rId71"/>
      <w:footerReference w:type="first" r:id="rId72"/>
      <w:type w:val="continuous"/>
      <w:pgSz w:w="11900" w:h="16840" w:code="9"/>
      <w:pgMar w:top="1134" w:right="1134" w:bottom="1134" w:left="1134" w:header="709" w:footer="567" w:gutter="0"/>
      <w:pgNumType w:start="1"/>
      <w:cols w:space="708"/>
      <w:formProt w:val="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1B78F6A" w14:textId="77777777" w:rsidR="00A24030" w:rsidRDefault="00A24030" w:rsidP="00DC3852">
      <w:r>
        <w:separator/>
      </w:r>
    </w:p>
    <w:p w14:paraId="0A05B08D" w14:textId="77777777" w:rsidR="00A24030" w:rsidRDefault="00A24030" w:rsidP="00DC3852"/>
  </w:endnote>
  <w:endnote w:type="continuationSeparator" w:id="0">
    <w:p w14:paraId="5B8D8D01" w14:textId="77777777" w:rsidR="00A24030" w:rsidRDefault="00A24030" w:rsidP="00DC3852">
      <w:r>
        <w:continuationSeparator/>
      </w:r>
    </w:p>
    <w:p w14:paraId="60673395" w14:textId="77777777" w:rsidR="00A24030" w:rsidRDefault="00A24030" w:rsidP="00DC3852"/>
  </w:endnote>
  <w:endnote w:type="continuationNotice" w:id="1">
    <w:p w14:paraId="1F46D4E8" w14:textId="77777777" w:rsidR="00A24030" w:rsidRDefault="00A24030" w:rsidP="00DC3852"/>
    <w:p w14:paraId="7B627A8E" w14:textId="77777777" w:rsidR="00A24030" w:rsidRDefault="00A24030" w:rsidP="00DC385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Lucida Bright">
    <w:panose1 w:val="02040602050505020304"/>
    <w:charset w:val="00"/>
    <w:family w:val="roman"/>
    <w:pitch w:val="variable"/>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Cambria Math">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94D610" w14:textId="7E22B94D" w:rsidR="001B7F1C" w:rsidRPr="00C657F7" w:rsidRDefault="00326702" w:rsidP="00C657F7">
    <w:pPr>
      <w:rPr>
        <w:sz w:val="18"/>
        <w:szCs w:val="18"/>
      </w:rPr>
    </w:pPr>
    <w:r>
      <w:rPr>
        <w:noProof/>
        <w:sz w:val="18"/>
        <w:szCs w:val="18"/>
      </w:rPr>
      <mc:AlternateContent>
        <mc:Choice Requires="wps">
          <w:drawing>
            <wp:anchor distT="0" distB="0" distL="114300" distR="114300" simplePos="0" relativeHeight="251658245" behindDoc="0" locked="0" layoutInCell="0" allowOverlap="1" wp14:anchorId="152BADCB" wp14:editId="51097BF8">
              <wp:simplePos x="0" y="9424988"/>
              <wp:positionH relativeFrom="page">
                <wp:align>center</wp:align>
              </wp:positionH>
              <wp:positionV relativeFrom="page">
                <wp:align>bottom</wp:align>
              </wp:positionV>
              <wp:extent cx="7772400" cy="442595"/>
              <wp:effectExtent l="0" t="0" r="0" b="14605"/>
              <wp:wrapNone/>
              <wp:docPr id="21" name="Text Box 21" descr="{&quot;HashCode&quot;:376260202,&quot;Height&quot;:9999999.0,&quot;Width&quot;:9999999.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772400" cy="4425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517C971" w14:textId="34D7FD27" w:rsidR="00326702" w:rsidRPr="00326702" w:rsidRDefault="00326702" w:rsidP="00326702">
                          <w:pPr>
                            <w:spacing w:after="0"/>
                            <w:jc w:val="center"/>
                            <w:rPr>
                              <w:color w:val="000000"/>
                              <w:sz w:val="24"/>
                            </w:rPr>
                          </w:pPr>
                          <w:r w:rsidRPr="00326702">
                            <w:rPr>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152BADCB" id="_x0000_t202" coordsize="21600,21600" o:spt="202" path="m,l,21600r21600,l21600,xe">
              <v:stroke joinstyle="miter"/>
              <v:path gradientshapeok="t" o:connecttype="rect"/>
            </v:shapetype>
            <v:shape id="Text Box 21" o:spid="_x0000_s1037" type="#_x0000_t202" alt="{&quot;HashCode&quot;:376260202,&quot;Height&quot;:9999999.0,&quot;Width&quot;:9999999.0,&quot;Placement&quot;:&quot;Footer&quot;,&quot;Index&quot;:&quot;OddAndEven&quot;,&quot;Section&quot;:1,&quot;Top&quot;:0.0,&quot;Left&quot;:0.0}" style="position:absolute;margin-left:0;margin-top:0;width:612pt;height:34.85pt;z-index:251658245;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2lihFAIAACYEAAAOAAAAZHJzL2Uyb0RvYy54bWysU99v2jAQfp+0/8Hy+0hgUNaIULFWTJNQ&#10;W4lOfTaOTSLZPs82JOyv39kJUHV7mvbinO8u9+P7Pi/uOq3IUTjfgCnpeJRTIgyHqjH7kv54WX/6&#10;QokPzFRMgRElPQlP75YfPyxaW4gJ1KAq4QgWMb5obUnrEGyRZZ7XQjM/AisMBiU4zQJe3T6rHGux&#10;ulbZJM9vshZcZR1w4T16H/ogXab6UgoenqT0IhBVUpwtpNOlcxfPbLlgxd4xWzd8GIP9wxSaNQab&#10;Xko9sMDIwTV/lNINd+BBhhEHnYGUDRdpB9xmnL/bZlszK9IuCI63F5j8/yvLH49b++xI6L5ChwRG&#10;QFrrC4/OuE8nnY5fnJRgHCE8XWATXSAcnfP5fDLNMcQxNp1OZrezWCa7/m2dD98EaBKNkjqkJaHF&#10;jhsf+tRzSmxmYN0olahRhrQlvfk8y9MPlwgWVwZ7XGeNVuh23bDADqoT7uWgp9xbvm6w+Yb58Mwc&#10;cozzom7DEx5SATaBwaKkBvfrb/6Yj9BjlJIWNVNS//PAnKBEfTdIyu14Oo0iSxc03Fvv7uw1B30P&#10;KMcxvgzLkxlzgzqb0oF+RVmvYjcMMcOxZ0l5cOfLfeg1jA+Di9UqpaGgLAsbs7U8Fo9ARlBfulfm&#10;7IB8QM4e4awrVrwjoM/tKVgdAsgmsROh7fEcEEcxJn6HhxPV/vaesq7Pe/kbAAD//wMAUEsDBBQA&#10;BgAIAAAAIQBVt/s12wAAAAUBAAAPAAAAZHJzL2Rvd25yZXYueG1sTI9LT8MwEITvSP0P1lbiRp0G&#10;FCDEqXgICU4VgQs3N948SryOYrcx/54tF7isNJrZ2W+LTbSDOOLke0cK1qsEBFLtTE+tgo/354sb&#10;ED5oMnpwhAq+0cOmXJwVOjdupjc8VqEVXEI+1wq6EMZcSl93aLVfuRGJvcZNVgeWUyvNpGcut4NM&#10;kySTVvfEFzo94mOH9Vd1sIzhxtd0n83J02X8rF5is33oQ6PU+TLe34EIGMNfGE74vAMlM+3cgYwX&#10;gwJ+JPzOk5emV6x3CrLba5BlIf/Tlz8AAAD//wMAUEsBAi0AFAAGAAgAAAAhALaDOJL+AAAA4QEA&#10;ABMAAAAAAAAAAAAAAAAAAAAAAFtDb250ZW50X1R5cGVzXS54bWxQSwECLQAUAAYACAAAACEAOP0h&#10;/9YAAACUAQAACwAAAAAAAAAAAAAAAAAvAQAAX3JlbHMvLnJlbHNQSwECLQAUAAYACAAAACEAzNpY&#10;oRQCAAAmBAAADgAAAAAAAAAAAAAAAAAuAgAAZHJzL2Uyb0RvYy54bWxQSwECLQAUAAYACAAAACEA&#10;Vbf7NdsAAAAFAQAADwAAAAAAAAAAAAAAAABuBAAAZHJzL2Rvd25yZXYueG1sUEsFBgAAAAAEAAQA&#10;8wAAAHYFAAAAAA==&#10;" o:allowincell="f" filled="f" stroked="f" strokeweight=".5pt">
              <v:textbox inset=",0,,0">
                <w:txbxContent>
                  <w:p w14:paraId="5517C971" w14:textId="34D7FD27" w:rsidR="00326702" w:rsidRPr="00326702" w:rsidRDefault="00326702" w:rsidP="00326702">
                    <w:pPr>
                      <w:spacing w:after="0"/>
                      <w:jc w:val="center"/>
                      <w:rPr>
                        <w:color w:val="000000"/>
                        <w:sz w:val="24"/>
                      </w:rPr>
                    </w:pPr>
                    <w:r w:rsidRPr="00326702">
                      <w:rPr>
                        <w:color w:val="000000"/>
                        <w:sz w:val="24"/>
                      </w:rPr>
                      <w:t>OFFICIAL</w:t>
                    </w:r>
                  </w:p>
                </w:txbxContent>
              </v:textbox>
              <w10:wrap anchorx="page" anchory="page"/>
            </v:shape>
          </w:pict>
        </mc:Fallback>
      </mc:AlternateContent>
    </w:r>
  </w:p>
  <w:p w14:paraId="70E4EE24" w14:textId="77777777" w:rsidR="001B7F1C" w:rsidRPr="00C657F7" w:rsidRDefault="001B7F1C" w:rsidP="00C657F7">
    <w:pPr>
      <w:rPr>
        <w:sz w:val="18"/>
        <w:szCs w:val="18"/>
      </w:rPr>
    </w:pPr>
    <w:r w:rsidRPr="00107038">
      <w:rPr>
        <w:color w:val="00B2A9" w:themeColor="accent1"/>
        <w:sz w:val="18"/>
        <w:szCs w:val="18"/>
      </w:rPr>
      <w:fldChar w:fldCharType="begin"/>
    </w:r>
    <w:r w:rsidRPr="00107038">
      <w:rPr>
        <w:color w:val="00B2A9" w:themeColor="accent1"/>
        <w:sz w:val="18"/>
        <w:szCs w:val="18"/>
      </w:rPr>
      <w:instrText xml:space="preserve"> PAGE   \* MERGEFORMAT </w:instrText>
    </w:r>
    <w:r w:rsidRPr="00107038">
      <w:rPr>
        <w:color w:val="00B2A9" w:themeColor="accent1"/>
        <w:sz w:val="18"/>
        <w:szCs w:val="18"/>
      </w:rPr>
      <w:fldChar w:fldCharType="separate"/>
    </w:r>
    <w:r>
      <w:rPr>
        <w:color w:val="00B2A9" w:themeColor="accent1"/>
        <w:sz w:val="18"/>
        <w:szCs w:val="18"/>
      </w:rPr>
      <w:t>ii</w:t>
    </w:r>
    <w:r w:rsidRPr="00107038">
      <w:rPr>
        <w:noProof/>
        <w:color w:val="00B2A9" w:themeColor="accent1"/>
        <w:sz w:val="18"/>
        <w:szCs w:val="18"/>
      </w:rPr>
      <w:fldChar w:fldCharType="end"/>
    </w:r>
    <w:r w:rsidRPr="00107038">
      <w:rPr>
        <w:noProof/>
        <w:sz w:val="18"/>
        <w:szCs w:val="18"/>
      </w:rPr>
      <w:tab/>
    </w:r>
    <w:r w:rsidRPr="00107038">
      <w:rPr>
        <w:sz w:val="18"/>
        <w:szCs w:val="18"/>
      </w:rPr>
      <w:t>This is the title (or shortened title)</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8D60B3" w14:textId="792A425B" w:rsidR="001B7F1C" w:rsidRDefault="00326702" w:rsidP="00DC3852">
    <w:pPr>
      <w:pStyle w:val="Footer"/>
    </w:pPr>
    <w:r>
      <w:rPr>
        <w:noProof/>
      </w:rPr>
      <mc:AlternateContent>
        <mc:Choice Requires="wps">
          <w:drawing>
            <wp:anchor distT="0" distB="0" distL="114300" distR="114300" simplePos="0" relativeHeight="251658243" behindDoc="0" locked="0" layoutInCell="0" allowOverlap="1" wp14:anchorId="65409385" wp14:editId="66590561">
              <wp:simplePos x="0" y="0"/>
              <wp:positionH relativeFrom="page">
                <wp:align>center</wp:align>
              </wp:positionH>
              <wp:positionV relativeFrom="page">
                <wp:align>bottom</wp:align>
              </wp:positionV>
              <wp:extent cx="7772400" cy="442595"/>
              <wp:effectExtent l="0" t="0" r="0" b="14605"/>
              <wp:wrapNone/>
              <wp:docPr id="18" name="Text Box 18" descr="{&quot;HashCode&quot;:376260202,&quot;Height&quot;:9999999.0,&quot;Width&quot;:9999999.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772400" cy="4425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DE89791" w14:textId="7B282D78" w:rsidR="00326702" w:rsidRPr="00326702" w:rsidRDefault="00326702" w:rsidP="00326702">
                          <w:pPr>
                            <w:spacing w:after="0"/>
                            <w:jc w:val="center"/>
                            <w:rPr>
                              <w:color w:val="000000"/>
                              <w:sz w:val="24"/>
                            </w:rPr>
                          </w:pPr>
                          <w:r w:rsidRPr="00326702">
                            <w:rPr>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65409385" id="_x0000_t202" coordsize="21600,21600" o:spt="202" path="m,l,21600r21600,l21600,xe">
              <v:stroke joinstyle="miter"/>
              <v:path gradientshapeok="t" o:connecttype="rect"/>
            </v:shapetype>
            <v:shape id="Text Box 18" o:spid="_x0000_s1038" type="#_x0000_t202" alt="{&quot;HashCode&quot;:376260202,&quot;Height&quot;:9999999.0,&quot;Width&quot;:9999999.0,&quot;Placement&quot;:&quot;Footer&quot;,&quot;Index&quot;:&quot;Primary&quot;,&quot;Section&quot;:1,&quot;Top&quot;:0.0,&quot;Left&quot;:0.0}" style="position:absolute;margin-left:0;margin-top:0;width:612pt;height:34.85pt;z-index:251658243;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0y0MFwIAAC0EAAAOAAAAZHJzL2Uyb0RvYy54bWysU01v2zAMvQ/YfxB0X5xkSbsacYqsRYYB&#10;QVsgHXpWZCk2IIsapcTOfv0oOV/odhp2kSmS5sd7T7P7rjFsr9DXYAs+Ggw5U1ZCWdttwX+8Lj99&#10;4cwHYUthwKqCH5Tn9/OPH2aty9UYKjClQkZFrM9bV/AqBJdnmZeVaoQfgFOWghqwEYGuuM1KFC1V&#10;b0w2Hg5vshawdAhSeU/exz7I56m+1kqGZ629CswUnGYL6cR0buKZzWci36JwVS2PY4h/mKIRtaWm&#10;51KPIgi2w/qPUk0tETzoMJDQZKB1LVXagbYZDd9ts66EU2kXAse7M0z+/5WVT/u1e0EWuq/QEYER&#10;kNb53JMz7tNpbOKXJmUUJwgPZ9hUF5gk5+3t7XgypJCk2GQynt5NY5ns8rdDH74paFg0Co5ES0JL&#10;7Fc+9KmnlNjMwrI2JlFjLGsLfvN5Okw/nCNU3FjqcZk1WqHbdKwur/bYQHmg9RB65r2Ty5pmWAkf&#10;XgQS1TQ2yTc806ENUC84WpxVgL/+5o/5xABFOWtJOgX3P3cCFWfmuyVu7kaTSdRaupCB197NyWt3&#10;zQOQKkf0QJxMZswN5mRqhOaN1L2I3SgkrKSeBZcBT5eH0EuZ3odUi0VKI105EVZ27WQsHvGM2L52&#10;bwLdkYBA1D3BSV4if8dDn9szsdgF0HUiKSLc43kEnjSZaD6+nyj663vKurzy+W8AAAD//wMAUEsD&#10;BBQABgAIAAAAIQBVt/s12wAAAAUBAAAPAAAAZHJzL2Rvd25yZXYueG1sTI9LT8MwEITvSP0P1lbi&#10;Rp0GFCDEqXgICU4VgQs3N948SryOYrcx/54tF7isNJrZ2W+LTbSDOOLke0cK1qsEBFLtTE+tgo/3&#10;54sbED5oMnpwhAq+0cOmXJwVOjdupjc8VqEVXEI+1wq6EMZcSl93aLVfuRGJvcZNVgeWUyvNpGcu&#10;t4NMkySTVvfEFzo94mOH9Vd1sIzhxtd0n83J02X8rF5is33oQ6PU+TLe34EIGMNfGE74vAMlM+3c&#10;gYwXgwJ+JPzOk5emV6x3CrLba5BlIf/Tlz8AAAD//wMAUEsBAi0AFAAGAAgAAAAhALaDOJL+AAAA&#10;4QEAABMAAAAAAAAAAAAAAAAAAAAAAFtDb250ZW50X1R5cGVzXS54bWxQSwECLQAUAAYACAAAACEA&#10;OP0h/9YAAACUAQAACwAAAAAAAAAAAAAAAAAvAQAAX3JlbHMvLnJlbHNQSwECLQAUAAYACAAAACEA&#10;ddMtDBcCAAAtBAAADgAAAAAAAAAAAAAAAAAuAgAAZHJzL2Uyb0RvYy54bWxQSwECLQAUAAYACAAA&#10;ACEAVbf7NdsAAAAFAQAADwAAAAAAAAAAAAAAAABxBAAAZHJzL2Rvd25yZXYueG1sUEsFBgAAAAAE&#10;AAQA8wAAAHkFAAAAAA==&#10;" o:allowincell="f" filled="f" stroked="f" strokeweight=".5pt">
              <v:textbox inset=",0,,0">
                <w:txbxContent>
                  <w:p w14:paraId="2DE89791" w14:textId="7B282D78" w:rsidR="00326702" w:rsidRPr="00326702" w:rsidRDefault="00326702" w:rsidP="00326702">
                    <w:pPr>
                      <w:spacing w:after="0"/>
                      <w:jc w:val="center"/>
                      <w:rPr>
                        <w:color w:val="000000"/>
                        <w:sz w:val="24"/>
                      </w:rPr>
                    </w:pPr>
                    <w:r w:rsidRPr="00326702">
                      <w:rPr>
                        <w:color w:val="000000"/>
                        <w:sz w:val="24"/>
                      </w:rPr>
                      <w:t>OFFICIAL</w:t>
                    </w:r>
                  </w:p>
                </w:txbxContent>
              </v:textbox>
              <w10:wrap anchorx="page" anchory="page"/>
            </v:shape>
          </w:pict>
        </mc:Fallback>
      </mc:AlternateContent>
    </w:r>
    <w:r w:rsidR="001B7F1C" w:rsidRPr="00033FC6">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EDD98C" w14:textId="58C88135" w:rsidR="001B7F1C" w:rsidRDefault="00326702">
    <w:pPr>
      <w:pStyle w:val="Footer"/>
    </w:pPr>
    <w:r>
      <w:rPr>
        <w:noProof/>
      </w:rPr>
      <mc:AlternateContent>
        <mc:Choice Requires="wps">
          <w:drawing>
            <wp:anchor distT="0" distB="0" distL="114300" distR="114300" simplePos="0" relativeHeight="251658244" behindDoc="0" locked="0" layoutInCell="0" allowOverlap="1" wp14:anchorId="1F11A8D9" wp14:editId="4D22DB6D">
              <wp:simplePos x="0" y="9424988"/>
              <wp:positionH relativeFrom="page">
                <wp:align>center</wp:align>
              </wp:positionH>
              <wp:positionV relativeFrom="page">
                <wp:align>bottom</wp:align>
              </wp:positionV>
              <wp:extent cx="7772400" cy="442595"/>
              <wp:effectExtent l="0" t="0" r="0" b="14605"/>
              <wp:wrapNone/>
              <wp:docPr id="20" name="Text Box 20" descr="{&quot;HashCode&quot;:376260202,&quot;Height&quot;:9999999.0,&quot;Width&quot;:9999999.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772400" cy="4425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69B49CA" w14:textId="35A28426" w:rsidR="00326702" w:rsidRPr="00326702" w:rsidRDefault="00326702" w:rsidP="00326702">
                          <w:pPr>
                            <w:spacing w:after="0"/>
                            <w:jc w:val="center"/>
                            <w:rPr>
                              <w:color w:val="000000"/>
                              <w:sz w:val="24"/>
                            </w:rPr>
                          </w:pPr>
                          <w:r w:rsidRPr="00326702">
                            <w:rPr>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1F11A8D9" id="_x0000_t202" coordsize="21600,21600" o:spt="202" path="m,l,21600r21600,l21600,xe">
              <v:stroke joinstyle="miter"/>
              <v:path gradientshapeok="t" o:connecttype="rect"/>
            </v:shapetype>
            <v:shape id="Text Box 20" o:spid="_x0000_s1039" type="#_x0000_t202" alt="{&quot;HashCode&quot;:376260202,&quot;Height&quot;:9999999.0,&quot;Width&quot;:9999999.0,&quot;Placement&quot;:&quot;Footer&quot;,&quot;Index&quot;:&quot;FirstPage&quot;,&quot;Section&quot;:1,&quot;Top&quot;:0.0,&quot;Left&quot;:0.0}" style="position:absolute;margin-left:0;margin-top:0;width:612pt;height:34.85pt;z-index:251658244;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y+G2GQIAAC0EAAAOAAAAZHJzL2Uyb0RvYy54bWysU99v2jAQfp+0/8Hy+0hgUNaIULFWTJNQ&#10;W4lOfTaOTSLZPs82JOyv39khUHV7mvbinO8u9+P7Pi/uOq3IUTjfgCnpeJRTIgyHqjH7kv54WX/6&#10;QokPzFRMgRElPQlP75YfPyxaW4gJ1KAq4QgWMb5obUnrEGyRZZ7XQjM/AisMBiU4zQJe3T6rHGux&#10;ulbZJM9vshZcZR1w4T16H/ogXab6UgoenqT0IhBVUpwtpNOlcxfPbLlgxd4xWzf8PAb7hyk0aww2&#10;vZR6YIGRg2v+KKUb7sCDDCMOOgMpGy7SDrjNOH+3zbZmVqRdEBxvLzD5/1eWPx639tmR0H2FDgmM&#10;gLTWFx6dcZ9OOh2/OCnBOEJ4usAmukA4Oufz+WSaY4hjbDqdzG5nsUx2/ds6H74J0CQaJXVIS0KL&#10;HTc+9KlDSmxmYN0olahRhrQlvfk8y9MPlwgWVwZ7XGeNVuh2HWmqkk6GPXZQnXA9Bz3z3vJ1gzNs&#10;mA/PzCHVODbKNzzhIRVgLzhblNTgfv3NH/ORAYxS0qJ0Sup/HpgTlKjvBrm5HU+nUWvpgoZ7690N&#10;XnPQ94CqHOMDsTyZMTeowZQO9CuqexW7YYgZjj1LyoMbLvehlzK+Dy5Wq5SGurIsbMzW8lg84hmx&#10;felembNnAgJS9wiDvFjxjoc+t2didQggm0RSRLjH8ww8ajLRfH4/UfRv7ynr+sqXvwEAAP//AwBQ&#10;SwMEFAAGAAgAAAAhAFW3+zXbAAAABQEAAA8AAABkcnMvZG93bnJldi54bWxMj0tPwzAQhO9I/Q/W&#10;VuJGnQYUIMSpeAgJThWBCzc33jxKvI5itzH/ni0XuKw0mtnZb4tNtIM44uR7RwrWqwQEUu1MT62C&#10;j/fnixsQPmgyenCECr7Rw6ZcnBU6N26mNzxWoRVcQj7XCroQxlxKX3dotV+5EYm9xk1WB5ZTK82k&#10;Zy63g0yTJJNW98QXOj3iY4f1V3WwjOHG13SfzcnTZfysXmKzfehDo9T5Mt7fgQgYw18YTvi8AyUz&#10;7dyBjBeDAn4k/M6Tl6ZXrHcKsttrkGUh/9OXPwAAAP//AwBQSwECLQAUAAYACAAAACEAtoM4kv4A&#10;AADhAQAAEwAAAAAAAAAAAAAAAAAAAAAAW0NvbnRlbnRfVHlwZXNdLnhtbFBLAQItABQABgAIAAAA&#10;IQA4/SH/1gAAAJQBAAALAAAAAAAAAAAAAAAAAC8BAABfcmVscy8ucmVsc1BLAQItABQABgAIAAAA&#10;IQDiy+G2GQIAAC0EAAAOAAAAAAAAAAAAAAAAAC4CAABkcnMvZTJvRG9jLnhtbFBLAQItABQABgAI&#10;AAAAIQBVt/s12wAAAAUBAAAPAAAAAAAAAAAAAAAAAHMEAABkcnMvZG93bnJldi54bWxQSwUGAAAA&#10;AAQABADzAAAAewUAAAAA&#10;" o:allowincell="f" filled="f" stroked="f" strokeweight=".5pt">
              <v:textbox inset=",0,,0">
                <w:txbxContent>
                  <w:p w14:paraId="769B49CA" w14:textId="35A28426" w:rsidR="00326702" w:rsidRPr="00326702" w:rsidRDefault="00326702" w:rsidP="00326702">
                    <w:pPr>
                      <w:spacing w:after="0"/>
                      <w:jc w:val="center"/>
                      <w:rPr>
                        <w:color w:val="000000"/>
                        <w:sz w:val="24"/>
                      </w:rPr>
                    </w:pPr>
                    <w:r w:rsidRPr="00326702">
                      <w:rPr>
                        <w:color w:val="000000"/>
                        <w:sz w:val="24"/>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192274" w14:textId="23B2BC31" w:rsidR="001B7F1C" w:rsidRDefault="00326702">
    <w:pPr>
      <w:pStyle w:val="Footer"/>
    </w:pPr>
    <w:r>
      <w:rPr>
        <w:noProof/>
      </w:rPr>
      <mc:AlternateContent>
        <mc:Choice Requires="wps">
          <w:drawing>
            <wp:anchor distT="0" distB="0" distL="114300" distR="114300" simplePos="0" relativeHeight="251658248" behindDoc="0" locked="0" layoutInCell="0" allowOverlap="1" wp14:anchorId="1AEA64D7" wp14:editId="2DD16B2B">
              <wp:simplePos x="0" y="9424988"/>
              <wp:positionH relativeFrom="page">
                <wp:align>center</wp:align>
              </wp:positionH>
              <wp:positionV relativeFrom="page">
                <wp:align>bottom</wp:align>
              </wp:positionV>
              <wp:extent cx="7772400" cy="442595"/>
              <wp:effectExtent l="0" t="0" r="0" b="14605"/>
              <wp:wrapNone/>
              <wp:docPr id="224" name="Text Box 224" descr="{&quot;HashCode&quot;:376260202,&quot;Height&quot;:9999999.0,&quot;Width&quot;:9999999.0,&quot;Placement&quot;:&quot;Footer&quot;,&quot;Index&quot;:&quot;OddAndEven&quot;,&quot;Section&quot;:2,&quot;Top&quot;:0.0,&quot;Left&quot;:0.0}"/>
              <wp:cNvGraphicFramePr/>
              <a:graphic xmlns:a="http://schemas.openxmlformats.org/drawingml/2006/main">
                <a:graphicData uri="http://schemas.microsoft.com/office/word/2010/wordprocessingShape">
                  <wps:wsp>
                    <wps:cNvSpPr txBox="1"/>
                    <wps:spPr>
                      <a:xfrm>
                        <a:off x="0" y="0"/>
                        <a:ext cx="7772400" cy="4425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045CD4" w14:textId="1D77EF60" w:rsidR="00326702" w:rsidRPr="00326702" w:rsidRDefault="00326702" w:rsidP="00326702">
                          <w:pPr>
                            <w:spacing w:after="0"/>
                            <w:jc w:val="center"/>
                            <w:rPr>
                              <w:color w:val="000000"/>
                              <w:sz w:val="24"/>
                            </w:rPr>
                          </w:pPr>
                          <w:r w:rsidRPr="00326702">
                            <w:rPr>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1AEA64D7" id="_x0000_t202" coordsize="21600,21600" o:spt="202" path="m,l,21600r21600,l21600,xe">
              <v:stroke joinstyle="miter"/>
              <v:path gradientshapeok="t" o:connecttype="rect"/>
            </v:shapetype>
            <v:shape id="Text Box 224" o:spid="_x0000_s1040" type="#_x0000_t202" alt="{&quot;HashCode&quot;:376260202,&quot;Height&quot;:9999999.0,&quot;Width&quot;:9999999.0,&quot;Placement&quot;:&quot;Footer&quot;,&quot;Index&quot;:&quot;OddAndEven&quot;,&quot;Section&quot;:2,&quot;Top&quot;:0.0,&quot;Left&quot;:0.0}" style="position:absolute;margin-left:0;margin-top:0;width:612pt;height:34.85pt;z-index:251658248;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PFrfGQIAAC0EAAAOAAAAZHJzL2Uyb0RvYy54bWysU8tu2zAQvBfoPxC815IdOw/BcuAmcFHA&#10;SAI4Rc40RVoEKC5L0pbcr++Ssuwg7anohVrurvYxM5zfd40mB+G8AlPS8SinRBgOlTK7kv54XX25&#10;pcQHZiqmwYiSHoWn94vPn+atLcQEatCVcASLGF+0tqR1CLbIMs9r0TA/AisMBiW4hgW8ul1WOdZi&#10;9UZnkzy/zlpwlXXAhffofeyDdJHqSyl4eJbSi0B0SXG2kE6Xzm08s8WcFTvHbK34aQz2D1M0TBls&#10;ei71yAIje6f+KNUo7sCDDCMOTQZSKi7SDrjNOP+wzaZmVqRdEBxvzzD5/1eWPx029sWR0H2FDgmM&#10;gLTWFx6dcZ9OuiZ+cVKCcYTweIZNdIFwdN7c3EymOYY4xqbTyexuFstkl7+t8+GbgIZEo6QOaUlo&#10;scPahz51SInNDKyU1okabUhb0uurWZ5+OEewuDbY4zJrtEK37YiqSno17LGF6ojrOeiZ95avFM6w&#10;Zj68MIdU49go3/CMh9SAveBkUVKD+/U3f8xHBjBKSYvSKan/uWdOUKK/G+TmbjydRq2lCxruvXc7&#10;eM2+eQBU5RgfiOXJjLlBD6Z00LyhupexG4aY4dizpDy44fIQeinj++BiuUxpqCvLwtpsLI/FI54R&#10;29fujTl7IiAgdU8wyIsVH3joc3smlvsAUiWSIsI9nifgUZOJ5tP7iaJ/f09Zl1e++A0AAP//AwBQ&#10;SwMEFAAGAAgAAAAhAFW3+zXbAAAABQEAAA8AAABkcnMvZG93bnJldi54bWxMj0tPwzAQhO9I/Q/W&#10;VuJGnQYUIMSpeAgJThWBCzc33jxKvI5itzH/ni0XuKw0mtnZb4tNtIM44uR7RwrWqwQEUu1MT62C&#10;j/fnixsQPmgyenCECr7Rw6ZcnBU6N26mNzxWoRVcQj7XCroQxlxKX3dotV+5EYm9xk1WB5ZTK82k&#10;Zy63g0yTJJNW98QXOj3iY4f1V3WwjOHG13SfzcnTZfysXmKzfehDo9T5Mt7fgQgYw18YTvi8AyUz&#10;7dyBjBeDAn4k/M6Tl6ZXrHcKsttrkGUh/9OXPwAAAP//AwBQSwECLQAUAAYACAAAACEAtoM4kv4A&#10;AADhAQAAEwAAAAAAAAAAAAAAAAAAAAAAW0NvbnRlbnRfVHlwZXNdLnhtbFBLAQItABQABgAIAAAA&#10;IQA4/SH/1gAAAJQBAAALAAAAAAAAAAAAAAAAAC8BAABfcmVscy8ucmVsc1BLAQItABQABgAIAAAA&#10;IQBvPFrfGQIAAC0EAAAOAAAAAAAAAAAAAAAAAC4CAABkcnMvZTJvRG9jLnhtbFBLAQItABQABgAI&#10;AAAAIQBVt/s12wAAAAUBAAAPAAAAAAAAAAAAAAAAAHMEAABkcnMvZG93bnJldi54bWxQSwUGAAAA&#10;AAQABADzAAAAewUAAAAA&#10;" o:allowincell="f" filled="f" stroked="f" strokeweight=".5pt">
              <v:textbox inset=",0,,0">
                <w:txbxContent>
                  <w:p w14:paraId="73045CD4" w14:textId="1D77EF60" w:rsidR="00326702" w:rsidRPr="00326702" w:rsidRDefault="00326702" w:rsidP="00326702">
                    <w:pPr>
                      <w:spacing w:after="0"/>
                      <w:jc w:val="center"/>
                      <w:rPr>
                        <w:color w:val="000000"/>
                        <w:sz w:val="24"/>
                      </w:rPr>
                    </w:pPr>
                    <w:r w:rsidRPr="00326702">
                      <w:rPr>
                        <w:color w:val="000000"/>
                        <w:sz w:val="24"/>
                      </w:rPr>
                      <w:t>OFFICIAL</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57A6BA" w14:textId="5069F156" w:rsidR="001B7F1C" w:rsidRDefault="00326702" w:rsidP="00DC3852">
    <w:pPr>
      <w:pStyle w:val="Footer"/>
      <w:rPr>
        <w:rStyle w:val="PageNumber"/>
      </w:rPr>
    </w:pPr>
    <w:r>
      <w:rPr>
        <w:noProof/>
      </w:rPr>
      <mc:AlternateContent>
        <mc:Choice Requires="wps">
          <w:drawing>
            <wp:anchor distT="0" distB="0" distL="114300" distR="114300" simplePos="0" relativeHeight="251658246" behindDoc="0" locked="0" layoutInCell="0" allowOverlap="1" wp14:anchorId="0B5C5A92" wp14:editId="290EF946">
              <wp:simplePos x="0" y="9424988"/>
              <wp:positionH relativeFrom="page">
                <wp:align>center</wp:align>
              </wp:positionH>
              <wp:positionV relativeFrom="page">
                <wp:align>bottom</wp:align>
              </wp:positionV>
              <wp:extent cx="7772400" cy="442595"/>
              <wp:effectExtent l="0" t="0" r="0" b="14605"/>
              <wp:wrapNone/>
              <wp:docPr id="22" name="Text Box 22" descr="{&quot;HashCode&quot;:376260202,&quot;Height&quot;:9999999.0,&quot;Width&quot;:9999999.0,&quot;Placement&quot;:&quot;Footer&quot;,&quot;Index&quot;:&quot;Primary&quot;,&quot;Section&quot;:2,&quot;Top&quot;:0.0,&quot;Left&quot;:0.0}"/>
              <wp:cNvGraphicFramePr/>
              <a:graphic xmlns:a="http://schemas.openxmlformats.org/drawingml/2006/main">
                <a:graphicData uri="http://schemas.microsoft.com/office/word/2010/wordprocessingShape">
                  <wps:wsp>
                    <wps:cNvSpPr txBox="1"/>
                    <wps:spPr>
                      <a:xfrm>
                        <a:off x="0" y="0"/>
                        <a:ext cx="7772400" cy="4425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72A384F" w14:textId="2F5D2BC5" w:rsidR="00326702" w:rsidRPr="00326702" w:rsidRDefault="00326702" w:rsidP="00326702">
                          <w:pPr>
                            <w:spacing w:after="0"/>
                            <w:jc w:val="center"/>
                            <w:rPr>
                              <w:color w:val="000000"/>
                              <w:sz w:val="24"/>
                            </w:rPr>
                          </w:pPr>
                          <w:r w:rsidRPr="00326702">
                            <w:rPr>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0B5C5A92" id="_x0000_t202" coordsize="21600,21600" o:spt="202" path="m,l,21600r21600,l21600,xe">
              <v:stroke joinstyle="miter"/>
              <v:path gradientshapeok="t" o:connecttype="rect"/>
            </v:shapetype>
            <v:shape id="Text Box 22" o:spid="_x0000_s1041" type="#_x0000_t202" alt="{&quot;HashCode&quot;:376260202,&quot;Height&quot;:9999999.0,&quot;Width&quot;:9999999.0,&quot;Placement&quot;:&quot;Footer&quot;,&quot;Index&quot;:&quot;Primary&quot;,&quot;Section&quot;:2,&quot;Top&quot;:0.0,&quot;Left&quot;:0.0}" style="position:absolute;margin-left:0;margin-top:0;width:612pt;height:34.85pt;z-index:251658246;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AgYGAIAAC0EAAAOAAAAZHJzL2Uyb0RvYy54bWysU99v2jAQfp+0/8Hy+0hgUNaIULFWTJNQ&#10;W4lOfTaOTSLZPs82JOyv39khUHV7mvbinO8u9+P7Pi/uOq3IUTjfgCnpeJRTIgyHqjH7kv54WX/6&#10;QokPzFRMgRElPQlP75YfPyxaW4gJ1KAq4QgWMb5obUnrEGyRZZ7XQjM/AisMBiU4zQJe3T6rHGux&#10;ulbZJM9vshZcZR1w4T16H/ogXab6UgoenqT0IhBVUpwtpNOlcxfPbLlgxd4xWzf8PAb7hyk0aww2&#10;vZR6YIGRg2v+KKUb7sCDDCMOOgMpGy7SDrjNOH+3zbZmVqRdEBxvLzD5/1eWPx639tmR0H2FDgmM&#10;gLTWFx6dcZ9OOh2/OCnBOEJ4usAmukA4Oufz+WSaY4hjbDqdzG5nsUx2/ds6H74J0CQaJXVIS0KL&#10;HTc+9KlDSmxmYN0olahRhrQlvfk8y9MPlwgWVwZ7XGeNVuh2HWkqnGLYYwfVCddz0DPvLV83OMOG&#10;+fDMHFKNY6N8wxMeUgH2grNFSQ3u19/8MR8ZwCglLUqnpP7ngTlBifpukJvb8XQatZYuaLi33t3g&#10;NQd9D6jKMT4Qy5MZc4MaTOlAv6K6V7Ebhpjh2LOkPLjhch96KeP74GK1SmmoK8vCxmwtj8UjnhHb&#10;l+6VOXsmICB1jzDIixXveOhzeyZWhwCySSRFhHs8z8CjJhPN5/cTRf/2nrKur3z5GwAA//8DAFBL&#10;AwQUAAYACAAAACEAVbf7NdsAAAAFAQAADwAAAGRycy9kb3ducmV2LnhtbEyPS0/DMBCE70j9D9ZW&#10;4kadBhQgxKl4CAlOFYELNzfePEq8jmK3Mf+eLRe4rDSa2dlvi020gzji5HtHCtarBARS7UxPrYKP&#10;9+eLGxA+aDJ6cIQKvtHDplycFTo3bqY3PFahFVxCPtcKuhDGXEpfd2i1X7kRib3GTVYHllMrzaRn&#10;LreDTJMkk1b3xBc6PeJjh/VXdbCM4cbXdJ/NydNl/KxeYrN96EOj1Pky3t+BCBjDXxhO+LwDJTPt&#10;3IGMF4MCfiT8zpOXplesdwqy22uQZSH/05c/AAAA//8DAFBLAQItABQABgAIAAAAIQC2gziS/gAA&#10;AOEBAAATAAAAAAAAAAAAAAAAAAAAAABbQ29udGVudF9UeXBlc10ueG1sUEsBAi0AFAAGAAgAAAAh&#10;ADj9If/WAAAAlAEAAAsAAAAAAAAAAAAAAAAALwEAAF9yZWxzLy5yZWxzUEsBAi0AFAAGAAgAAAAh&#10;AI38CBgYAgAALQQAAA4AAAAAAAAAAAAAAAAALgIAAGRycy9lMm9Eb2MueG1sUEsBAi0AFAAGAAgA&#10;AAAhAFW3+zXbAAAABQEAAA8AAAAAAAAAAAAAAAAAcgQAAGRycy9kb3ducmV2LnhtbFBLBQYAAAAA&#10;BAAEAPMAAAB6BQAAAAA=&#10;" o:allowincell="f" filled="f" stroked="f" strokeweight=".5pt">
              <v:textbox inset=",0,,0">
                <w:txbxContent>
                  <w:p w14:paraId="572A384F" w14:textId="2F5D2BC5" w:rsidR="00326702" w:rsidRPr="00326702" w:rsidRDefault="00326702" w:rsidP="00326702">
                    <w:pPr>
                      <w:spacing w:after="0"/>
                      <w:jc w:val="center"/>
                      <w:rPr>
                        <w:color w:val="000000"/>
                        <w:sz w:val="24"/>
                      </w:rPr>
                    </w:pPr>
                    <w:r w:rsidRPr="00326702">
                      <w:rPr>
                        <w:color w:val="000000"/>
                        <w:sz w:val="24"/>
                      </w:rPr>
                      <w:t>OFFICIAL</w:t>
                    </w:r>
                  </w:p>
                </w:txbxContent>
              </v:textbox>
              <w10:wrap anchorx="page" anchory="page"/>
            </v:shape>
          </w:pict>
        </mc:Fallback>
      </mc:AlternateContent>
    </w:r>
  </w:p>
  <w:p w14:paraId="62A4272D" w14:textId="77777777" w:rsidR="001B7F1C" w:rsidRDefault="001B7F1C" w:rsidP="00DC3852">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0D44F6" w14:textId="75FEFF31" w:rsidR="001B7F1C" w:rsidRDefault="00326702">
    <w:pPr>
      <w:pStyle w:val="Footer"/>
    </w:pPr>
    <w:r>
      <w:rPr>
        <w:noProof/>
      </w:rPr>
      <mc:AlternateContent>
        <mc:Choice Requires="wps">
          <w:drawing>
            <wp:anchor distT="0" distB="0" distL="114300" distR="114300" simplePos="0" relativeHeight="251658247" behindDoc="0" locked="0" layoutInCell="0" allowOverlap="1" wp14:anchorId="5290E978" wp14:editId="226BC800">
              <wp:simplePos x="0" y="9424988"/>
              <wp:positionH relativeFrom="page">
                <wp:align>center</wp:align>
              </wp:positionH>
              <wp:positionV relativeFrom="page">
                <wp:align>bottom</wp:align>
              </wp:positionV>
              <wp:extent cx="7772400" cy="442595"/>
              <wp:effectExtent l="0" t="0" r="0" b="14605"/>
              <wp:wrapNone/>
              <wp:docPr id="28" name="Text Box 28" descr="{&quot;HashCode&quot;:376260202,&quot;Height&quot;:9999999.0,&quot;Width&quot;:9999999.0,&quot;Placement&quot;:&quot;Footer&quot;,&quot;Index&quot;:&quot;FirstPage&quot;,&quot;Section&quot;:2,&quot;Top&quot;:0.0,&quot;Left&quot;:0.0}"/>
              <wp:cNvGraphicFramePr/>
              <a:graphic xmlns:a="http://schemas.openxmlformats.org/drawingml/2006/main">
                <a:graphicData uri="http://schemas.microsoft.com/office/word/2010/wordprocessingShape">
                  <wps:wsp>
                    <wps:cNvSpPr txBox="1"/>
                    <wps:spPr>
                      <a:xfrm>
                        <a:off x="0" y="0"/>
                        <a:ext cx="7772400" cy="4425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15E731E" w14:textId="283091B8" w:rsidR="00326702" w:rsidRPr="00326702" w:rsidRDefault="00326702" w:rsidP="00326702">
                          <w:pPr>
                            <w:spacing w:after="0"/>
                            <w:jc w:val="center"/>
                            <w:rPr>
                              <w:color w:val="000000"/>
                              <w:sz w:val="24"/>
                            </w:rPr>
                          </w:pPr>
                          <w:r w:rsidRPr="00326702">
                            <w:rPr>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5290E978" id="_x0000_t202" coordsize="21600,21600" o:spt="202" path="m,l,21600r21600,l21600,xe">
              <v:stroke joinstyle="miter"/>
              <v:path gradientshapeok="t" o:connecttype="rect"/>
            </v:shapetype>
            <v:shape id="Text Box 28" o:spid="_x0000_s1042" type="#_x0000_t202" alt="{&quot;HashCode&quot;:376260202,&quot;Height&quot;:9999999.0,&quot;Width&quot;:9999999.0,&quot;Placement&quot;:&quot;Footer&quot;,&quot;Index&quot;:&quot;FirstPage&quot;,&quot;Section&quot;:2,&quot;Top&quot;:0.0,&quot;Left&quot;:0.0}" style="position:absolute;margin-left:0;margin-top:0;width:612pt;height:34.85pt;z-index:251658247;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C7NxGAIAAC0EAAAOAAAAZHJzL2Uyb0RvYy54bWysU01v2zAMvQ/YfxB0X5xkSbMacYqsRYYB&#10;QVsgHXpWZCk2IIsapcTOfv0oOR9Ft9Owi0yRND/ee5rfdY1hB4W+Blvw0WDImbISytruCv7jZfXp&#10;C2c+CFsKA1YV/Kg8v1t8/DBvXa7GUIEpFTIqYn3euoJXIbg8y7ysVCP8AJyyFNSAjQh0xV1Womip&#10;emOy8XB4k7WApUOQynvyPvRBvkj1tVYyPGntVWCm4DRbSCemcxvPbDEX+Q6Fq2p5GkP8wxSNqC01&#10;vZR6EEGwPdZ/lGpqieBBh4GEJgOta6nSDrTNaPhum00lnEq7EDjeXWDy/6+sfDxs3DOy0H2FjgiM&#10;gLTO556ccZ9OYxO/NCmjOEF4vMCmusAkOWez2XgypJCk2GQynt5OY5ns+rdDH74paFg0Co5ES0JL&#10;HNY+9KnnlNjMwqo2JlFjLGsLfvN5Okw/XCJU3FjqcZ01WqHbdqwuC54GiJ4tlEdaD6Fn3ju5qmmG&#10;tfDhWSBRTWOTfMMTHdoA9YKTxVkF+Otv/phPDFCUs5akU3D/cy9QcWa+W+LmdjSZRK2lCxn41rs9&#10;e+2+uQdS5YgeiJPJjLnBnE2N0LySupexG4WEldSz4DLg+XIfeinT+5BquUxppCsnwtpunIzFI54R&#10;25fuVaA7ERCIukc4y0vk73joc3smlvsAuk4kXfE8AU+aTDSf3k8U/dt7yrq+8sVvAAAA//8DAFBL&#10;AwQUAAYACAAAACEAVbf7NdsAAAAFAQAADwAAAGRycy9kb3ducmV2LnhtbEyPS0/DMBCE70j9D9ZW&#10;4kadBhQgxKl4CAlOFYELNzfePEq8jmK3Mf+eLRe4rDSa2dlvi020gzji5HtHCtarBARS7UxPrYKP&#10;9+eLGxA+aDJ6cIQKvtHDplycFTo3bqY3PFahFVxCPtcKuhDGXEpfd2i1X7kRib3GTVYHllMrzaRn&#10;LreDTJMkk1b3xBc6PeJjh/VXdbCM4cbXdJ/NydNl/KxeYrN96EOj1Pky3t+BCBjDXxhO+LwDJTPt&#10;3IGMF4MCfiT8zpOXplesdwqy22uQZSH/05c/AAAA//8DAFBLAQItABQABgAIAAAAIQC2gziS/gAA&#10;AOEBAAATAAAAAAAAAAAAAAAAAAAAAABbQ29udGVudF9UeXBlc10ueG1sUEsBAi0AFAAGAAgAAAAh&#10;ADj9If/WAAAAlAEAAAsAAAAAAAAAAAAAAAAALwEAAF9yZWxzLy5yZWxzUEsBAi0AFAAGAAgAAAAh&#10;AAALs3EYAgAALQQAAA4AAAAAAAAAAAAAAAAALgIAAGRycy9lMm9Eb2MueG1sUEsBAi0AFAAGAAgA&#10;AAAhAFW3+zXbAAAABQEAAA8AAAAAAAAAAAAAAAAAcgQAAGRycy9kb3ducmV2LnhtbFBLBQYAAAAA&#10;BAAEAPMAAAB6BQAAAAA=&#10;" o:allowincell="f" filled="f" stroked="f" strokeweight=".5pt">
              <v:textbox inset=",0,,0">
                <w:txbxContent>
                  <w:p w14:paraId="315E731E" w14:textId="283091B8" w:rsidR="00326702" w:rsidRPr="00326702" w:rsidRDefault="00326702" w:rsidP="00326702">
                    <w:pPr>
                      <w:spacing w:after="0"/>
                      <w:jc w:val="center"/>
                      <w:rPr>
                        <w:color w:val="000000"/>
                        <w:sz w:val="24"/>
                      </w:rPr>
                    </w:pPr>
                    <w:r w:rsidRPr="00326702">
                      <w:rPr>
                        <w:color w:val="000000"/>
                        <w:sz w:val="24"/>
                      </w:rPr>
                      <w:t>OFFICIAL</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C852FD" w14:textId="718D88E4" w:rsidR="001B7F1C" w:rsidRDefault="00326702">
    <w:pPr>
      <w:pStyle w:val="Footer"/>
    </w:pPr>
    <w:r>
      <w:rPr>
        <w:noProof/>
      </w:rPr>
      <mc:AlternateContent>
        <mc:Choice Requires="wps">
          <w:drawing>
            <wp:anchor distT="0" distB="0" distL="114300" distR="114300" simplePos="0" relativeHeight="251658251" behindDoc="0" locked="0" layoutInCell="0" allowOverlap="1" wp14:anchorId="5DC97BCD" wp14:editId="159CAE7B">
              <wp:simplePos x="0" y="9424988"/>
              <wp:positionH relativeFrom="page">
                <wp:align>center</wp:align>
              </wp:positionH>
              <wp:positionV relativeFrom="page">
                <wp:align>bottom</wp:align>
              </wp:positionV>
              <wp:extent cx="7772400" cy="442595"/>
              <wp:effectExtent l="0" t="0" r="0" b="14605"/>
              <wp:wrapNone/>
              <wp:docPr id="229" name="Text Box 229" descr="{&quot;HashCode&quot;:376260202,&quot;Height&quot;:9999999.0,&quot;Width&quot;:9999999.0,&quot;Placement&quot;:&quot;Footer&quot;,&quot;Index&quot;:&quot;OddAndEven&quot;,&quot;Section&quot;:3,&quot;Top&quot;:0.0,&quot;Left&quot;:0.0}"/>
              <wp:cNvGraphicFramePr/>
              <a:graphic xmlns:a="http://schemas.openxmlformats.org/drawingml/2006/main">
                <a:graphicData uri="http://schemas.microsoft.com/office/word/2010/wordprocessingShape">
                  <wps:wsp>
                    <wps:cNvSpPr txBox="1"/>
                    <wps:spPr>
                      <a:xfrm>
                        <a:off x="0" y="0"/>
                        <a:ext cx="7772400" cy="4425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C5C8BEC" w14:textId="37AF7A35" w:rsidR="00326702" w:rsidRPr="00326702" w:rsidRDefault="00326702" w:rsidP="00326702">
                          <w:pPr>
                            <w:spacing w:after="0"/>
                            <w:jc w:val="center"/>
                            <w:rPr>
                              <w:color w:val="000000"/>
                              <w:sz w:val="24"/>
                            </w:rPr>
                          </w:pPr>
                          <w:r w:rsidRPr="00326702">
                            <w:rPr>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5DC97BCD" id="_x0000_t202" coordsize="21600,21600" o:spt="202" path="m,l,21600r21600,l21600,xe">
              <v:stroke joinstyle="miter"/>
              <v:path gradientshapeok="t" o:connecttype="rect"/>
            </v:shapetype>
            <v:shape id="Text Box 229" o:spid="_x0000_s1043" type="#_x0000_t202" alt="{&quot;HashCode&quot;:376260202,&quot;Height&quot;:9999999.0,&quot;Width&quot;:9999999.0,&quot;Placement&quot;:&quot;Footer&quot;,&quot;Index&quot;:&quot;OddAndEven&quot;,&quot;Section&quot;:3,&quot;Top&quot;:0.0,&quot;Left&quot;:0.0}" style="position:absolute;margin-left:0;margin-top:0;width:612pt;height:34.85pt;z-index:251658251;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E3/LGAIAAC0EAAAOAAAAZHJzL2Uyb0RvYy54bWysU99v2jAQfp+0/8Hy+0hgUNaIULFWTJNQ&#10;W4lOfTaOTSLZPs82JOyv39khUHV7mvbinO8u9+P7Pi/uOq3IUTjfgCnpeJRTIgyHqjH7kv54WX/6&#10;QokPzFRMgRElPQlP75YfPyxaW4gJ1KAq4QgWMb5obUnrEGyRZZ7XQjM/AisMBiU4zQJe3T6rHGux&#10;ulbZJM9vshZcZR1w4T16H/ogXab6UgoenqT0IhBVUpwtpNOlcxfPbLlgxd4xWzf8PAb7hyk0aww2&#10;vZR6YIGRg2v+KKUb7sCDDCMOOgMpGy7SDrjNOH+3zbZmVqRdEBxvLzD5/1eWPx639tmR0H2FDgmM&#10;gLTWFx6dcZ9OOh2/OCnBOEJ4usAmukA4Oufz+WSaY4hjbDqdzG5nsUx2/ds6H74J0CQaJXVIS0KL&#10;HTc+9KlDSmxmYN0olahRhrQlvfk8y9MPlwgWVwZ7XGeNVuh2HWkq/GHYYwfVCddz0DPvLV83OMOG&#10;+fDMHFKNY6N8wxMeUgH2grNFSQ3u19/8MR8ZwCglLUqnpP7ngTlBifpukJvb8XQatZYuaLi33t3g&#10;NQd9D6jKMT4Qy5MZc4MaTOlAv6K6V7Ebhpjh2LOkPLjhch96KeP74GK1SmmoK8vCxmwtj8UjnhHb&#10;l+6VOXsmICB1jzDIixXveOhzeyZWhwCySSRFhHs8z8CjJhPN5/cTRf/2nrKur3z5GwAA//8DAFBL&#10;AwQUAAYACAAAACEAVbf7NdsAAAAFAQAADwAAAGRycy9kb3ducmV2LnhtbEyPS0/DMBCE70j9D9ZW&#10;4kadBhQgxKl4CAlOFYELNzfePEq8jmK3Mf+eLRe4rDSa2dlvi020gzji5HtHCtarBARS7UxPrYKP&#10;9+eLGxA+aDJ6cIQKvtHDplycFTo3bqY3PFahFVxCPtcKuhDGXEpfd2i1X7kRib3GTVYHllMrzaRn&#10;LreDTJMkk1b3xBc6PeJjh/VXdbCM4cbXdJ/NydNl/KxeYrN96EOj1Pky3t+BCBjDXxhO+LwDJTPt&#10;3IGMF4MCfiT8zpOXplesdwqy22uQZSH/05c/AAAA//8DAFBLAQItABQABgAIAAAAIQC2gziS/gAA&#10;AOEBAAATAAAAAAAAAAAAAAAAAAAAAABbQ29udGVudF9UeXBlc10ueG1sUEsBAi0AFAAGAAgAAAAh&#10;ADj9If/WAAAAlAEAAAsAAAAAAAAAAAAAAAAALwEAAF9yZWxzLy5yZWxzUEsBAi0AFAAGAAgAAAAh&#10;AJcTf8sYAgAALQQAAA4AAAAAAAAAAAAAAAAALgIAAGRycy9lMm9Eb2MueG1sUEsBAi0AFAAGAAgA&#10;AAAhAFW3+zXbAAAABQEAAA8AAAAAAAAAAAAAAAAAcgQAAGRycy9kb3ducmV2LnhtbFBLBQYAAAAA&#10;BAAEAPMAAAB6BQAAAAA=&#10;" o:allowincell="f" filled="f" stroked="f" strokeweight=".5pt">
              <v:textbox inset=",0,,0">
                <w:txbxContent>
                  <w:p w14:paraId="1C5C8BEC" w14:textId="37AF7A35" w:rsidR="00326702" w:rsidRPr="00326702" w:rsidRDefault="00326702" w:rsidP="00326702">
                    <w:pPr>
                      <w:spacing w:after="0"/>
                      <w:jc w:val="center"/>
                      <w:rPr>
                        <w:color w:val="000000"/>
                        <w:sz w:val="24"/>
                      </w:rPr>
                    </w:pPr>
                    <w:r w:rsidRPr="00326702">
                      <w:rPr>
                        <w:color w:val="000000"/>
                        <w:sz w:val="24"/>
                      </w:rPr>
                      <w:t>OFFICIAL</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D19FBE" w14:textId="2F41A151" w:rsidR="001B7F1C" w:rsidRPr="00243764" w:rsidRDefault="001B7F1C" w:rsidP="00DC3852">
    <w:r w:rsidRPr="00243764">
      <w:t>Arthur Rylah Institute for Environmental Research</w:t>
    </w:r>
    <w:r w:rsidRPr="00243764">
      <w:br/>
      <w:t xml:space="preserve">Department of </w:t>
    </w:r>
    <w:r w:rsidRPr="00A54E73">
      <w:t>Energy, Environment and Climate Action</w:t>
    </w:r>
    <w:r w:rsidRPr="00243764">
      <w:br/>
      <w:t>Heidelberg, Victoria</w:t>
    </w:r>
    <w:r>
      <w:t xml:space="preserve"> </w:t>
    </w:r>
  </w:p>
  <w:p w14:paraId="61E9F485" w14:textId="77777777" w:rsidR="001B7F1C" w:rsidRPr="00260A6B" w:rsidRDefault="001B7F1C" w:rsidP="00DC3852">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36B081" w14:textId="03D66E94" w:rsidR="001B7F1C" w:rsidRPr="00E3679A" w:rsidRDefault="001B7F1C" w:rsidP="00DC3852">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A0D028" w14:textId="55175ACF" w:rsidR="001B7F1C" w:rsidRDefault="00326702">
    <w:pPr>
      <w:pStyle w:val="Footer"/>
    </w:pPr>
    <w:r>
      <w:rPr>
        <w:noProof/>
      </w:rPr>
      <mc:AlternateContent>
        <mc:Choice Requires="wps">
          <w:drawing>
            <wp:anchor distT="0" distB="0" distL="114300" distR="114300" simplePos="0" relativeHeight="251658254" behindDoc="0" locked="0" layoutInCell="0" allowOverlap="1" wp14:anchorId="7C039E5F" wp14:editId="2F9CD5F3">
              <wp:simplePos x="0" y="9424988"/>
              <wp:positionH relativeFrom="page">
                <wp:align>center</wp:align>
              </wp:positionH>
              <wp:positionV relativeFrom="page">
                <wp:align>bottom</wp:align>
              </wp:positionV>
              <wp:extent cx="7772400" cy="442595"/>
              <wp:effectExtent l="0" t="0" r="0" b="14605"/>
              <wp:wrapNone/>
              <wp:docPr id="232" name="Text Box 232" descr="{&quot;HashCode&quot;:376260202,&quot;Height&quot;:9999999.0,&quot;Width&quot;:9999999.0,&quot;Placement&quot;:&quot;Footer&quot;,&quot;Index&quot;:&quot;OddAndEven&quot;,&quot;Section&quot;:4,&quot;Top&quot;:0.0,&quot;Left&quot;:0.0}"/>
              <wp:cNvGraphicFramePr/>
              <a:graphic xmlns:a="http://schemas.openxmlformats.org/drawingml/2006/main">
                <a:graphicData uri="http://schemas.microsoft.com/office/word/2010/wordprocessingShape">
                  <wps:wsp>
                    <wps:cNvSpPr txBox="1"/>
                    <wps:spPr>
                      <a:xfrm>
                        <a:off x="0" y="0"/>
                        <a:ext cx="7772400" cy="4425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C217043" w14:textId="7EA0F235" w:rsidR="00326702" w:rsidRPr="00326702" w:rsidRDefault="00326702" w:rsidP="00326702">
                          <w:pPr>
                            <w:spacing w:after="0"/>
                            <w:jc w:val="center"/>
                            <w:rPr>
                              <w:color w:val="000000"/>
                              <w:sz w:val="24"/>
                            </w:rPr>
                          </w:pPr>
                          <w:r w:rsidRPr="00326702">
                            <w:rPr>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7C039E5F" id="_x0000_t202" coordsize="21600,21600" o:spt="202" path="m,l,21600r21600,l21600,xe">
              <v:stroke joinstyle="miter"/>
              <v:path gradientshapeok="t" o:connecttype="rect"/>
            </v:shapetype>
            <v:shape id="Text Box 232" o:spid="_x0000_s1044" type="#_x0000_t202" alt="{&quot;HashCode&quot;:376260202,&quot;Height&quot;:9999999.0,&quot;Width&quot;:9999999.0,&quot;Placement&quot;:&quot;Footer&quot;,&quot;Index&quot;:&quot;OddAndEven&quot;,&quot;Section&quot;:4,&quot;Top&quot;:0.0,&quot;Left&quot;:0.0}" style="position:absolute;margin-left:0;margin-top:0;width:612pt;height:34.85pt;z-index:251658254;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5MSiGAIAAC0EAAAOAAAAZHJzL2Uyb0RvYy54bWysU99v2jAQfp+0/8Hy+0hgUNaIULFWTJNQ&#10;W4lOfTaOTSLZPs82JOyv39khUHV7mvbinO8u9+P7Pi/uOq3IUTjfgCnpeJRTIgyHqjH7kv54WX/6&#10;QokPzFRMgRElPQlP75YfPyxaW4gJ1KAq4QgWMb5obUnrEGyRZZ7XQjM/AisMBiU4zQJe3T6rHGux&#10;ulbZJM9vshZcZR1w4T16H/ogXab6UgoenqT0IhBVUpwtpNOlcxfPbLlgxd4xWzf8PAb7hyk0aww2&#10;vZR6YIGRg2v+KKUb7sCDDCMOOgMpGy7SDrjNOH+3zbZmVqRdEBxvLzD5/1eWPx639tmR0H2FDgmM&#10;gLTWFx6dcZ9OOh2/OCnBOEJ4usAmukA4Oufz+WSaY4hjbDqdzG5nsUx2/ds6H74J0CQaJXVIS0KL&#10;HTc+9KlDSmxmYN0olahRhrQlvfk8y9MPlwgWVwZ7XGeNVuh2HWkqHGnYYwfVCddz0DPvLV83OMOG&#10;+fDMHFKNY6N8wxMeUgH2grNFSQ3u19/8MR8ZwCglLUqnpP7ngTlBifpukJvb8XQatZYuaLi33t3g&#10;NQd9D6jKMT4Qy5MZc4MaTOlAv6K6V7Ebhpjh2LOkPLjhch96KeP74GK1SmmoK8vCxmwtj8UjnhHb&#10;l+6VOXsmICB1jzDIixXveOhzeyZWhwCySSRFhHs8z8CjJhPN5/cTRf/2nrKur3z5GwAA//8DAFBL&#10;AwQUAAYACAAAACEAVbf7NdsAAAAFAQAADwAAAGRycy9kb3ducmV2LnhtbEyPS0/DMBCE70j9D9ZW&#10;4kadBhQgxKl4CAlOFYELNzfePEq8jmK3Mf+eLRe4rDSa2dlvi020gzji5HtHCtarBARS7UxPrYKP&#10;9+eLGxA+aDJ6cIQKvtHDplycFTo3bqY3PFahFVxCPtcKuhDGXEpfd2i1X7kRib3GTVYHllMrzaRn&#10;LreDTJMkk1b3xBc6PeJjh/VXdbCM4cbXdJ/NydNl/KxeYrN96EOj1Pky3t+BCBjDXxhO+LwDJTPt&#10;3IGMF4MCfiT8zpOXplesdwqy22uQZSH/05c/AAAA//8DAFBLAQItABQABgAIAAAAIQC2gziS/gAA&#10;AOEBAAATAAAAAAAAAAAAAAAAAAAAAABbQ29udGVudF9UeXBlc10ueG1sUEsBAi0AFAAGAAgAAAAh&#10;ADj9If/WAAAAlAEAAAsAAAAAAAAAAAAAAAAALwEAAF9yZWxzLy5yZWxzUEsBAi0AFAAGAAgAAAAh&#10;ABrkxKIYAgAALQQAAA4AAAAAAAAAAAAAAAAALgIAAGRycy9lMm9Eb2MueG1sUEsBAi0AFAAGAAgA&#10;AAAhAFW3+zXbAAAABQEAAA8AAAAAAAAAAAAAAAAAcgQAAGRycy9kb3ducmV2LnhtbFBLBQYAAAAA&#10;BAAEAPMAAAB6BQAAAAA=&#10;" o:allowincell="f" filled="f" stroked="f" strokeweight=".5pt">
              <v:textbox inset=",0,,0">
                <w:txbxContent>
                  <w:p w14:paraId="6C217043" w14:textId="7EA0F235" w:rsidR="00326702" w:rsidRPr="00326702" w:rsidRDefault="00326702" w:rsidP="00326702">
                    <w:pPr>
                      <w:spacing w:after="0"/>
                      <w:jc w:val="center"/>
                      <w:rPr>
                        <w:color w:val="000000"/>
                        <w:sz w:val="24"/>
                      </w:rPr>
                    </w:pPr>
                    <w:r w:rsidRPr="00326702">
                      <w:rPr>
                        <w:color w:val="000000"/>
                        <w:sz w:val="24"/>
                      </w:rPr>
                      <w:t>OFFICIAL</w:t>
                    </w:r>
                  </w:p>
                </w:txbxContent>
              </v:textbox>
              <w10:wrap anchorx="page" anchory="page"/>
            </v:shape>
          </w:pict>
        </mc:Fallback>
      </mc:AlternateConten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358668" w14:textId="0A959252" w:rsidR="001B7F1C" w:rsidRDefault="00326702">
    <w:pPr>
      <w:pStyle w:val="Footer"/>
    </w:pPr>
    <w:r>
      <w:rPr>
        <w:noProof/>
      </w:rPr>
      <mc:AlternateContent>
        <mc:Choice Requires="wps">
          <w:drawing>
            <wp:anchor distT="0" distB="0" distL="114300" distR="114300" simplePos="0" relativeHeight="251658252" behindDoc="0" locked="0" layoutInCell="0" allowOverlap="1" wp14:anchorId="271B0B3D" wp14:editId="67793B4B">
              <wp:simplePos x="0" y="9424988"/>
              <wp:positionH relativeFrom="page">
                <wp:align>center</wp:align>
              </wp:positionH>
              <wp:positionV relativeFrom="page">
                <wp:align>bottom</wp:align>
              </wp:positionV>
              <wp:extent cx="7772400" cy="442595"/>
              <wp:effectExtent l="0" t="0" r="0" b="14605"/>
              <wp:wrapNone/>
              <wp:docPr id="230" name="Text Box 230" descr="{&quot;HashCode&quot;:376260202,&quot;Height&quot;:9999999.0,&quot;Width&quot;:9999999.0,&quot;Placement&quot;:&quot;Footer&quot;,&quot;Index&quot;:&quot;Primary&quot;,&quot;Section&quot;:4,&quot;Top&quot;:0.0,&quot;Left&quot;:0.0}"/>
              <wp:cNvGraphicFramePr/>
              <a:graphic xmlns:a="http://schemas.openxmlformats.org/drawingml/2006/main">
                <a:graphicData uri="http://schemas.microsoft.com/office/word/2010/wordprocessingShape">
                  <wps:wsp>
                    <wps:cNvSpPr txBox="1"/>
                    <wps:spPr>
                      <a:xfrm>
                        <a:off x="0" y="0"/>
                        <a:ext cx="7772400" cy="4425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2BA6179" w14:textId="260E9614" w:rsidR="00326702" w:rsidRPr="00326702" w:rsidRDefault="00326702" w:rsidP="00326702">
                          <w:pPr>
                            <w:spacing w:after="0"/>
                            <w:jc w:val="center"/>
                            <w:rPr>
                              <w:color w:val="000000"/>
                              <w:sz w:val="24"/>
                            </w:rPr>
                          </w:pPr>
                          <w:r w:rsidRPr="00326702">
                            <w:rPr>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271B0B3D" id="_x0000_t202" coordsize="21600,21600" o:spt="202" path="m,l,21600r21600,l21600,xe">
              <v:stroke joinstyle="miter"/>
              <v:path gradientshapeok="t" o:connecttype="rect"/>
            </v:shapetype>
            <v:shape id="Text Box 230" o:spid="_x0000_s1045" type="#_x0000_t202" alt="{&quot;HashCode&quot;:376260202,&quot;Height&quot;:9999999.0,&quot;Width&quot;:9999999.0,&quot;Placement&quot;:&quot;Footer&quot;,&quot;Index&quot;:&quot;Primary&quot;,&quot;Section&quot;:4,&quot;Top&quot;:0.0,&quot;Left&quot;:0.0}" style="position:absolute;margin-left:0;margin-top:0;width:612pt;height:34.85pt;z-index:251658252;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lKueGQIAAC0EAAAOAAAAZHJzL2Uyb0RvYy54bWysU8tu2zAQvBfoPxC815JdOw/BcuAmcFHA&#10;SAI4Qc40RVoCSC5L0pbcr++Ssuwg7anohVrurvYxM5zfdVqRg3C+AVPS8SinRBgOVWN2JX19WX25&#10;ocQHZiqmwIiSHoWnd4vPn+atLcQEalCVcASLGF+0tqR1CLbIMs9roZkfgRUGgxKcZgGvbpdVjrVY&#10;XatskudXWQuusg648B69D32QLlJ9KQUPT1J6EYgqKc4W0unSuY1ntpizYueYrRt+GoP9wxSaNQab&#10;nks9sMDI3jV/lNINd+BBhhEHnYGUDRdpB9xmnH/YZlMzK9IuCI63Z5j8/yvLHw8b++xI6L5BhwRG&#10;QFrrC4/OuE8nnY5fnJRgHCE8nmETXSAcndfX15NpjiGOsel0MrudxTLZ5W/rfPguQJNolNQhLQkt&#10;dlj70KcOKbGZgVWjVKJGGdKW9OrrLE8/nCNYXBnscZk1WqHbdqSpSnoz7LGF6ojrOeiZ95avGpxh&#10;zXx4Zg6pxrFRvuEJD6kAe8HJoqQG9+tv/piPDGCUkhalU1L/c8+coET9MMjN7Xg6jVpLFzTce+92&#10;8Jq9vgdU5RgfiOXJjLlBDaZ0oN9Q3cvYDUPMcOxZUh7ccLkPvZTxfXCxXKY01JVlYW02lsfiEc+I&#10;7Uv3xpw9ERCQukcY5MWKDzz0uT0Ty30A2SSSIsI9nifgUZOJ5tP7iaJ/f09Zl1e++A0AAP//AwBQ&#10;SwMEFAAGAAgAAAAhAFW3+zXbAAAABQEAAA8AAABkcnMvZG93bnJldi54bWxMj0tPwzAQhO9I/Q/W&#10;VuJGnQYUIMSpeAgJThWBCzc33jxKvI5itzH/ni0XuKw0mtnZb4tNtIM44uR7RwrWqwQEUu1MT62C&#10;j/fnixsQPmgyenCECr7Rw6ZcnBU6N26mNzxWoRVcQj7XCroQxlxKX3dotV+5EYm9xk1WB5ZTK82k&#10;Zy63g0yTJJNW98QXOj3iY4f1V3WwjOHG13SfzcnTZfysXmKzfehDo9T5Mt7fgQgYw18YTvi8AyUz&#10;7dyBjBeDAn4k/M6Tl6ZXrHcKsttrkGUh/9OXPwAAAP//AwBQSwECLQAUAAYACAAAACEAtoM4kv4A&#10;AADhAQAAEwAAAAAAAAAAAAAAAAAAAAAAW0NvbnRlbnRfVHlwZXNdLnhtbFBLAQItABQABgAIAAAA&#10;IQA4/SH/1gAAAJQBAAALAAAAAAAAAAAAAAAAAC8BAABfcmVscy8ucmVsc1BLAQItABQABgAIAAAA&#10;IQASlKueGQIAAC0EAAAOAAAAAAAAAAAAAAAAAC4CAABkcnMvZTJvRG9jLnhtbFBLAQItABQABgAI&#10;AAAAIQBVt/s12wAAAAUBAAAPAAAAAAAAAAAAAAAAAHMEAABkcnMvZG93bnJldi54bWxQSwUGAAAA&#10;AAQABADzAAAAewUAAAAA&#10;" o:allowincell="f" filled="f" stroked="f" strokeweight=".5pt">
              <v:textbox inset=",0,,0">
                <w:txbxContent>
                  <w:p w14:paraId="12BA6179" w14:textId="260E9614" w:rsidR="00326702" w:rsidRPr="00326702" w:rsidRDefault="00326702" w:rsidP="00326702">
                    <w:pPr>
                      <w:spacing w:after="0"/>
                      <w:jc w:val="center"/>
                      <w:rPr>
                        <w:color w:val="000000"/>
                        <w:sz w:val="24"/>
                      </w:rPr>
                    </w:pPr>
                    <w:r w:rsidRPr="00326702">
                      <w:rPr>
                        <w:color w:val="000000"/>
                        <w:sz w:val="24"/>
                      </w:rPr>
                      <w:t>OFFICIAL</w:t>
                    </w:r>
                  </w:p>
                </w:txbxContent>
              </v:textbox>
              <w10:wrap anchorx="page" anchory="page"/>
            </v:shape>
          </w:pict>
        </mc:Fallback>
      </mc:AlternateConten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3AB632" w14:textId="523DFDE2" w:rsidR="001B7F1C" w:rsidRPr="00107038" w:rsidRDefault="001B7F1C" w:rsidP="00E3679A">
    <w:pPr>
      <w:rPr>
        <w:sz w:val="18"/>
        <w:szCs w:val="18"/>
      </w:rPr>
    </w:pPr>
  </w:p>
  <w:p w14:paraId="566C6046" w14:textId="17A35546" w:rsidR="001B7F1C" w:rsidRPr="00107038" w:rsidRDefault="001B7F1C" w:rsidP="00E3679A">
    <w:pPr>
      <w:rPr>
        <w:sz w:val="18"/>
        <w:szCs w:val="18"/>
      </w:rPr>
    </w:pPr>
    <w:r w:rsidRPr="00107038">
      <w:rPr>
        <w:color w:val="00B2A9" w:themeColor="accent1"/>
        <w:sz w:val="18"/>
        <w:szCs w:val="18"/>
      </w:rPr>
      <w:fldChar w:fldCharType="begin"/>
    </w:r>
    <w:r w:rsidRPr="00107038">
      <w:rPr>
        <w:color w:val="00B2A9" w:themeColor="accent1"/>
        <w:sz w:val="18"/>
        <w:szCs w:val="18"/>
      </w:rPr>
      <w:instrText xml:space="preserve"> PAGE   \* MERGEFORMAT </w:instrText>
    </w:r>
    <w:r w:rsidRPr="00107038">
      <w:rPr>
        <w:color w:val="00B2A9" w:themeColor="accent1"/>
        <w:sz w:val="18"/>
        <w:szCs w:val="18"/>
      </w:rPr>
      <w:fldChar w:fldCharType="separate"/>
    </w:r>
    <w:r>
      <w:rPr>
        <w:noProof/>
        <w:color w:val="00B2A9" w:themeColor="accent1"/>
        <w:sz w:val="18"/>
        <w:szCs w:val="18"/>
      </w:rPr>
      <w:t>ii</w:t>
    </w:r>
    <w:r w:rsidRPr="00107038">
      <w:rPr>
        <w:noProof/>
        <w:color w:val="00B2A9" w:themeColor="accent1"/>
        <w:sz w:val="18"/>
        <w:szCs w:val="18"/>
      </w:rPr>
      <w:fldChar w:fldCharType="end"/>
    </w:r>
    <w:r w:rsidRPr="00107038">
      <w:rPr>
        <w:noProof/>
        <w:sz w:val="18"/>
        <w:szCs w:val="18"/>
      </w:rPr>
      <w:tab/>
    </w:r>
    <w:r w:rsidR="006A3216">
      <w:rPr>
        <w:noProof/>
        <w:sz w:val="18"/>
        <w:szCs w:val="18"/>
      </w:rPr>
      <w:tab/>
    </w:r>
    <w:r w:rsidR="006A3216">
      <w:rPr>
        <w:noProof/>
        <w:sz w:val="18"/>
        <w:szCs w:val="18"/>
      </w:rPr>
      <w:tab/>
    </w:r>
    <w:r w:rsidR="006A3216">
      <w:rPr>
        <w:noProof/>
        <w:sz w:val="18"/>
        <w:szCs w:val="18"/>
      </w:rPr>
      <w:tab/>
    </w:r>
    <w:r w:rsidR="006A3216">
      <w:rPr>
        <w:noProof/>
        <w:sz w:val="18"/>
        <w:szCs w:val="18"/>
      </w:rPr>
      <w:tab/>
    </w:r>
    <w:r w:rsidR="006A3216">
      <w:rPr>
        <w:noProof/>
        <w:sz w:val="18"/>
        <w:szCs w:val="18"/>
      </w:rPr>
      <w:tab/>
    </w:r>
    <w:r w:rsidR="006A3216">
      <w:rPr>
        <w:noProof/>
        <w:sz w:val="18"/>
        <w:szCs w:val="18"/>
      </w:rPr>
      <w:tab/>
    </w:r>
    <w:r w:rsidR="006A3216">
      <w:rPr>
        <w:noProof/>
        <w:sz w:val="18"/>
        <w:szCs w:val="18"/>
      </w:rPr>
      <w:tab/>
    </w:r>
    <w:r w:rsidR="006A3216">
      <w:rPr>
        <w:noProof/>
        <w:sz w:val="18"/>
        <w:szCs w:val="18"/>
      </w:rPr>
      <w:tab/>
    </w:r>
    <w:r w:rsidR="00FB53E4">
      <w:rPr>
        <w:noProof/>
        <w:sz w:val="18"/>
        <w:szCs w:val="18"/>
      </w:rPr>
      <w:t xml:space="preserve">Abundance and genetics of </w:t>
    </w:r>
    <w:r w:rsidR="00627454">
      <w:rPr>
        <w:noProof/>
        <w:sz w:val="18"/>
        <w:szCs w:val="18"/>
      </w:rPr>
      <w:t>Hog deer</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16FC5D" w14:textId="410B5588" w:rsidR="001B7F1C" w:rsidRDefault="006A3216" w:rsidP="00CF6F27">
    <w:pPr>
      <w:pStyle w:val="Footer"/>
      <w:tabs>
        <w:tab w:val="clear" w:pos="8640"/>
        <w:tab w:val="right" w:pos="9639"/>
      </w:tabs>
    </w:pPr>
    <w:r w:rsidRPr="00CF6F27">
      <w:rPr>
        <w:noProof/>
        <w:color w:val="00B2A9" w:themeColor="accent1"/>
      </w:rPr>
      <w:fldChar w:fldCharType="begin"/>
    </w:r>
    <w:r w:rsidRPr="00CF6F27">
      <w:rPr>
        <w:noProof/>
        <w:color w:val="00B2A9" w:themeColor="accent1"/>
      </w:rPr>
      <w:instrText xml:space="preserve"> PAGE </w:instrText>
    </w:r>
    <w:r w:rsidRPr="00CF6F27">
      <w:rPr>
        <w:noProof/>
        <w:color w:val="00B2A9" w:themeColor="accent1"/>
      </w:rPr>
      <w:fldChar w:fldCharType="separate"/>
    </w:r>
    <w:r w:rsidRPr="00CF6F27">
      <w:rPr>
        <w:noProof/>
        <w:color w:val="00B2A9" w:themeColor="accent1"/>
      </w:rPr>
      <w:t>iii</w:t>
    </w:r>
    <w:r w:rsidRPr="00CF6F27">
      <w:rPr>
        <w:noProof/>
        <w:color w:val="00B2A9" w:themeColor="accent1"/>
      </w:rPr>
      <w:fldChar w:fldCharType="end"/>
    </w:r>
    <w:r>
      <w:rPr>
        <w:rStyle w:val="PageNumber"/>
        <w:color w:val="201547" w:themeColor="accent3"/>
        <w:sz w:val="18"/>
        <w:szCs w:val="18"/>
      </w:rPr>
      <w:tab/>
    </w:r>
    <w:r>
      <w:rPr>
        <w:rStyle w:val="PageNumber"/>
        <w:color w:val="201547" w:themeColor="accent3"/>
        <w:sz w:val="18"/>
        <w:szCs w:val="18"/>
      </w:rPr>
      <w:tab/>
    </w:r>
    <w:r>
      <w:rPr>
        <w:sz w:val="18"/>
        <w:szCs w:val="18"/>
      </w:rPr>
      <w:t>Abundance and genetics of Hog deer</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C71382" w14:textId="257D47F3" w:rsidR="001B7F1C" w:rsidRPr="00C657F7" w:rsidRDefault="0027076A" w:rsidP="00C657F7">
    <w:pPr>
      <w:rPr>
        <w:color w:val="00B2A9" w:themeColor="accent1"/>
        <w:sz w:val="18"/>
        <w:szCs w:val="18"/>
      </w:rPr>
    </w:pPr>
    <w:r>
      <w:rPr>
        <w:sz w:val="18"/>
        <w:szCs w:val="18"/>
      </w:rPr>
      <w:t xml:space="preserve">Abundance and genetics of </w:t>
    </w:r>
    <w:r w:rsidR="00627454">
      <w:rPr>
        <w:sz w:val="18"/>
        <w:szCs w:val="18"/>
      </w:rPr>
      <w:t>Hog deer</w:t>
    </w:r>
    <w:r w:rsidR="00A43A9E">
      <w:rPr>
        <w:sz w:val="18"/>
        <w:szCs w:val="18"/>
      </w:rPr>
      <w:tab/>
    </w:r>
    <w:r w:rsidR="00A43A9E">
      <w:rPr>
        <w:sz w:val="18"/>
        <w:szCs w:val="18"/>
      </w:rPr>
      <w:tab/>
    </w:r>
    <w:r w:rsidR="00A43A9E">
      <w:rPr>
        <w:sz w:val="18"/>
        <w:szCs w:val="18"/>
      </w:rPr>
      <w:tab/>
    </w:r>
    <w:r w:rsidR="00A43A9E">
      <w:rPr>
        <w:sz w:val="18"/>
        <w:szCs w:val="18"/>
      </w:rPr>
      <w:tab/>
    </w:r>
    <w:r w:rsidR="00A43A9E">
      <w:rPr>
        <w:sz w:val="18"/>
        <w:szCs w:val="18"/>
      </w:rPr>
      <w:tab/>
    </w:r>
    <w:r w:rsidR="00A43A9E">
      <w:rPr>
        <w:sz w:val="18"/>
        <w:szCs w:val="18"/>
      </w:rPr>
      <w:tab/>
    </w:r>
    <w:r w:rsidR="00A43A9E">
      <w:rPr>
        <w:sz w:val="18"/>
        <w:szCs w:val="18"/>
      </w:rPr>
      <w:tab/>
    </w:r>
    <w:r w:rsidR="00A43A9E">
      <w:rPr>
        <w:sz w:val="18"/>
        <w:szCs w:val="18"/>
      </w:rPr>
      <w:tab/>
    </w:r>
    <w:r w:rsidR="001B7F1C" w:rsidRPr="00107038">
      <w:rPr>
        <w:rStyle w:val="PageNumber"/>
        <w:sz w:val="18"/>
        <w:szCs w:val="18"/>
      </w:rPr>
      <w:tab/>
    </w:r>
    <w:r w:rsidR="001B7F1C" w:rsidRPr="00CF6F27">
      <w:rPr>
        <w:noProof/>
        <w:color w:val="00B2A9" w:themeColor="accent1"/>
      </w:rPr>
      <w:fldChar w:fldCharType="begin"/>
    </w:r>
    <w:r w:rsidR="001B7F1C" w:rsidRPr="00CF6F27">
      <w:rPr>
        <w:noProof/>
        <w:color w:val="00B2A9" w:themeColor="accent1"/>
      </w:rPr>
      <w:instrText xml:space="preserve"> PAGE </w:instrText>
    </w:r>
    <w:r w:rsidR="001B7F1C" w:rsidRPr="00CF6F27">
      <w:rPr>
        <w:noProof/>
        <w:color w:val="00B2A9" w:themeColor="accent1"/>
      </w:rPr>
      <w:fldChar w:fldCharType="separate"/>
    </w:r>
    <w:r w:rsidR="001B7F1C" w:rsidRPr="00CF6F27">
      <w:rPr>
        <w:noProof/>
        <w:color w:val="00B2A9" w:themeColor="accent1"/>
      </w:rPr>
      <w:t>1</w:t>
    </w:r>
    <w:r w:rsidR="001B7F1C" w:rsidRPr="00CF6F27">
      <w:rPr>
        <w:noProof/>
        <w:color w:val="00B2A9" w:themeColor="accent1"/>
      </w:rPr>
      <w:fldChar w:fldCharType="end"/>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FEE419" w14:textId="2ADE7644" w:rsidR="00E02592" w:rsidRDefault="00E02592" w:rsidP="00E02592">
    <w:pPr>
      <w:pStyle w:val="Footer"/>
      <w:tabs>
        <w:tab w:val="clear" w:pos="8640"/>
        <w:tab w:val="right" w:pos="9639"/>
      </w:tabs>
    </w:pPr>
    <w:r>
      <w:rPr>
        <w:sz w:val="18"/>
        <w:szCs w:val="18"/>
      </w:rPr>
      <w:t>Abundance and genetics of Hog deer</w:t>
    </w:r>
    <w:r>
      <w:rPr>
        <w:sz w:val="18"/>
        <w:szCs w:val="18"/>
      </w:rPr>
      <w:tab/>
    </w:r>
    <w:r>
      <w:rPr>
        <w:sz w:val="18"/>
        <w:szCs w:val="18"/>
      </w:rPr>
      <w:tab/>
    </w:r>
    <w:r>
      <w:rPr>
        <w:sz w:val="18"/>
        <w:szCs w:val="18"/>
      </w:rPr>
      <w:tab/>
    </w:r>
    <w:r>
      <w:rPr>
        <w:sz w:val="18"/>
        <w:szCs w:val="18"/>
      </w:rPr>
      <w:tab/>
    </w:r>
    <w:r>
      <w:rPr>
        <w:sz w:val="18"/>
        <w:szCs w:val="18"/>
      </w:rPr>
      <w:tab/>
    </w:r>
    <w:r>
      <w:rPr>
        <w:sz w:val="18"/>
        <w:szCs w:val="18"/>
      </w:rPr>
      <w:tab/>
    </w:r>
    <w:r>
      <w:rPr>
        <w:sz w:val="18"/>
        <w:szCs w:val="18"/>
      </w:rPr>
      <w:tab/>
    </w:r>
    <w:r w:rsidRPr="0053397E">
      <w:rPr>
        <w:noProof/>
        <w:color w:val="00B2A9" w:themeColor="accent1"/>
      </w:rPr>
      <w:fldChar w:fldCharType="begin"/>
    </w:r>
    <w:r w:rsidRPr="0053397E">
      <w:rPr>
        <w:noProof/>
        <w:color w:val="00B2A9" w:themeColor="accent1"/>
      </w:rPr>
      <w:instrText xml:space="preserve"> PAGE </w:instrText>
    </w:r>
    <w:r w:rsidRPr="0053397E">
      <w:rPr>
        <w:noProof/>
        <w:color w:val="00B2A9" w:themeColor="accent1"/>
      </w:rPr>
      <w:fldChar w:fldCharType="separate"/>
    </w:r>
    <w:r>
      <w:rPr>
        <w:noProof/>
        <w:color w:val="00B2A9" w:themeColor="accent1"/>
      </w:rPr>
      <w:t>5</w:t>
    </w:r>
    <w:r w:rsidRPr="0053397E">
      <w:rPr>
        <w:noProof/>
        <w:color w:val="00B2A9" w:themeColor="accent1"/>
      </w:rPr>
      <w:fldChar w:fldCharType="end"/>
    </w:r>
    <w:r>
      <w:rPr>
        <w:rStyle w:val="PageNumber"/>
        <w:color w:val="201547" w:themeColor="accent3"/>
        <w:sz w:val="18"/>
        <w:szCs w:val="18"/>
      </w:rPr>
      <w:tab/>
    </w:r>
    <w:r>
      <w:rPr>
        <w:rStyle w:val="PageNumber"/>
        <w:color w:val="201547" w:themeColor="accent3"/>
        <w:sz w:val="18"/>
        <w:szCs w:val="18"/>
      </w:rPr>
      <w:tab/>
    </w:r>
  </w:p>
  <w:p w14:paraId="694EB18C" w14:textId="27AD8FC1" w:rsidR="001B7F1C" w:rsidRDefault="001B7F1C">
    <w:pPr>
      <w:pStyle w:val="Footer"/>
    </w:pP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F1618D" w14:textId="1D3A8D2C" w:rsidR="001B7F1C" w:rsidRPr="00CF6F27" w:rsidRDefault="00E02CEA" w:rsidP="00CF6F27">
    <w:pPr>
      <w:pStyle w:val="Footer"/>
      <w:tabs>
        <w:tab w:val="clear" w:pos="4320"/>
        <w:tab w:val="clear" w:pos="8640"/>
        <w:tab w:val="left" w:pos="3969"/>
        <w:tab w:val="right" w:pos="9214"/>
      </w:tabs>
      <w:ind w:right="-188"/>
      <w:rPr>
        <w:noProof/>
        <w:color w:val="00B2A9" w:themeColor="accent1"/>
      </w:rPr>
    </w:pPr>
    <w:r w:rsidRPr="0053397E">
      <w:rPr>
        <w:noProof/>
        <w:color w:val="00B2A9" w:themeColor="accent1"/>
      </w:rPr>
      <w:fldChar w:fldCharType="begin"/>
    </w:r>
    <w:r w:rsidRPr="0053397E">
      <w:rPr>
        <w:noProof/>
        <w:color w:val="00B2A9" w:themeColor="accent1"/>
      </w:rPr>
      <w:instrText xml:space="preserve"> PAGE </w:instrText>
    </w:r>
    <w:r w:rsidRPr="0053397E">
      <w:rPr>
        <w:noProof/>
        <w:color w:val="00B2A9" w:themeColor="accent1"/>
      </w:rPr>
      <w:fldChar w:fldCharType="separate"/>
    </w:r>
    <w:r>
      <w:rPr>
        <w:noProof/>
        <w:color w:val="00B2A9" w:themeColor="accent1"/>
      </w:rPr>
      <w:t>30</w:t>
    </w:r>
    <w:r w:rsidRPr="0053397E">
      <w:rPr>
        <w:noProof/>
        <w:color w:val="00B2A9" w:themeColor="accent1"/>
      </w:rPr>
      <w:fldChar w:fldCharType="end"/>
    </w:r>
    <w:r>
      <w:rPr>
        <w:noProof/>
        <w:color w:val="00B2A9" w:themeColor="accent1"/>
      </w:rPr>
      <w:tab/>
    </w:r>
    <w:r w:rsidR="00D72439">
      <w:rPr>
        <w:noProof/>
        <w:color w:val="00B2A9" w:themeColor="accent1"/>
      </w:rPr>
      <w:t xml:space="preserve">                                        </w:t>
    </w:r>
    <w:r>
      <w:rPr>
        <w:sz w:val="18"/>
        <w:szCs w:val="18"/>
      </w:rPr>
      <w:t>Abundance and genetics of Hog deer</w:t>
    </w:r>
    <w:r>
      <w:rPr>
        <w:rStyle w:val="PageNumber"/>
        <w:sz w:val="18"/>
        <w:szCs w:val="18"/>
      </w:rPr>
      <w:tab/>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DC20AC" w14:textId="4B2FEABA" w:rsidR="001B7F1C" w:rsidRPr="0033038C" w:rsidRDefault="00506356" w:rsidP="0033038C">
    <w:pPr>
      <w:rPr>
        <w:color w:val="00B2A9" w:themeColor="accent1"/>
        <w:sz w:val="18"/>
        <w:szCs w:val="18"/>
      </w:rPr>
    </w:pPr>
    <w:r>
      <w:rPr>
        <w:sz w:val="18"/>
        <w:szCs w:val="18"/>
      </w:rPr>
      <w:t xml:space="preserve">Abundance and genetics of </w:t>
    </w:r>
    <w:r w:rsidR="00627454">
      <w:rPr>
        <w:sz w:val="18"/>
        <w:szCs w:val="18"/>
      </w:rPr>
      <w:t>Hog deer</w:t>
    </w:r>
    <w:r>
      <w:rPr>
        <w:rStyle w:val="PageNumber"/>
        <w:sz w:val="18"/>
        <w:szCs w:val="18"/>
      </w:rPr>
      <w:tab/>
    </w:r>
    <w:r>
      <w:rPr>
        <w:rStyle w:val="PageNumber"/>
        <w:sz w:val="18"/>
        <w:szCs w:val="18"/>
      </w:rPr>
      <w:tab/>
    </w:r>
    <w:r>
      <w:rPr>
        <w:rStyle w:val="PageNumber"/>
        <w:sz w:val="18"/>
        <w:szCs w:val="18"/>
      </w:rPr>
      <w:tab/>
    </w:r>
    <w:r>
      <w:rPr>
        <w:rStyle w:val="PageNumber"/>
        <w:sz w:val="18"/>
        <w:szCs w:val="18"/>
      </w:rPr>
      <w:tab/>
    </w:r>
    <w:r>
      <w:rPr>
        <w:rStyle w:val="PageNumber"/>
        <w:sz w:val="18"/>
        <w:szCs w:val="18"/>
      </w:rPr>
      <w:tab/>
    </w:r>
    <w:r>
      <w:rPr>
        <w:rStyle w:val="PageNumber"/>
        <w:sz w:val="18"/>
        <w:szCs w:val="18"/>
      </w:rPr>
      <w:tab/>
    </w:r>
    <w:r>
      <w:rPr>
        <w:rStyle w:val="PageNumber"/>
        <w:sz w:val="18"/>
        <w:szCs w:val="18"/>
      </w:rPr>
      <w:tab/>
    </w:r>
    <w:r>
      <w:rPr>
        <w:rStyle w:val="PageNumber"/>
        <w:sz w:val="18"/>
        <w:szCs w:val="18"/>
      </w:rPr>
      <w:tab/>
    </w:r>
    <w:r>
      <w:rPr>
        <w:rStyle w:val="PageNumber"/>
        <w:sz w:val="18"/>
        <w:szCs w:val="18"/>
      </w:rPr>
      <w:tab/>
    </w:r>
    <w:r w:rsidR="001B7F1C" w:rsidRPr="00107038">
      <w:rPr>
        <w:rStyle w:val="PageNumber"/>
        <w:color w:val="00B2A9" w:themeColor="accent1"/>
        <w:sz w:val="18"/>
        <w:szCs w:val="18"/>
      </w:rPr>
      <w:fldChar w:fldCharType="begin"/>
    </w:r>
    <w:r w:rsidR="001B7F1C" w:rsidRPr="00107038">
      <w:rPr>
        <w:rStyle w:val="PageNumber"/>
        <w:color w:val="00B2A9" w:themeColor="accent1"/>
        <w:sz w:val="18"/>
        <w:szCs w:val="18"/>
      </w:rPr>
      <w:instrText xml:space="preserve"> PAGE </w:instrText>
    </w:r>
    <w:r w:rsidR="001B7F1C" w:rsidRPr="00107038">
      <w:rPr>
        <w:rStyle w:val="PageNumber"/>
        <w:color w:val="00B2A9" w:themeColor="accent1"/>
        <w:sz w:val="18"/>
        <w:szCs w:val="18"/>
      </w:rPr>
      <w:fldChar w:fldCharType="separate"/>
    </w:r>
    <w:r w:rsidR="001B7F1C">
      <w:rPr>
        <w:rStyle w:val="PageNumber"/>
        <w:color w:val="00B2A9" w:themeColor="accent1"/>
        <w:sz w:val="18"/>
        <w:szCs w:val="18"/>
      </w:rPr>
      <w:t>5</w:t>
    </w:r>
    <w:r w:rsidR="001B7F1C" w:rsidRPr="00107038">
      <w:rPr>
        <w:rStyle w:val="PageNumber"/>
        <w:color w:val="00B2A9" w:themeColor="accent1"/>
        <w:sz w:val="18"/>
        <w:szCs w:val="18"/>
      </w:rPr>
      <w:fldChar w:fldCharType="end"/>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2C3D50" w14:textId="0D896F65" w:rsidR="001B7F1C" w:rsidRDefault="00E02CEA" w:rsidP="00CF6F27">
    <w:pPr>
      <w:pStyle w:val="Footer"/>
      <w:tabs>
        <w:tab w:val="clear" w:pos="8640"/>
        <w:tab w:val="right" w:pos="9632"/>
      </w:tabs>
    </w:pPr>
    <w:r w:rsidRPr="0053397E">
      <w:rPr>
        <w:noProof/>
        <w:color w:val="00B2A9" w:themeColor="accent1"/>
      </w:rPr>
      <w:fldChar w:fldCharType="begin"/>
    </w:r>
    <w:r w:rsidRPr="0053397E">
      <w:rPr>
        <w:noProof/>
        <w:color w:val="00B2A9" w:themeColor="accent1"/>
      </w:rPr>
      <w:instrText xml:space="preserve"> PAGE </w:instrText>
    </w:r>
    <w:r w:rsidRPr="0053397E">
      <w:rPr>
        <w:noProof/>
        <w:color w:val="00B2A9" w:themeColor="accent1"/>
      </w:rPr>
      <w:fldChar w:fldCharType="separate"/>
    </w:r>
    <w:r>
      <w:rPr>
        <w:noProof/>
        <w:color w:val="00B2A9" w:themeColor="accent1"/>
      </w:rPr>
      <w:t>4</w:t>
    </w:r>
    <w:r w:rsidRPr="0053397E">
      <w:rPr>
        <w:noProof/>
        <w:color w:val="00B2A9" w:themeColor="accent1"/>
      </w:rPr>
      <w:fldChar w:fldCharType="end"/>
    </w:r>
    <w:r>
      <w:rPr>
        <w:noProof/>
        <w:color w:val="00B2A9" w:themeColor="accent1"/>
      </w:rPr>
      <w:tab/>
    </w:r>
    <w:r>
      <w:rPr>
        <w:noProof/>
        <w:color w:val="00B2A9" w:themeColor="accent1"/>
      </w:rPr>
      <w:tab/>
    </w:r>
    <w:r w:rsidR="00D72439">
      <w:rPr>
        <w:noProof/>
        <w:color w:val="00B2A9" w:themeColor="accent1"/>
      </w:rPr>
      <w:t xml:space="preserve">            </w:t>
    </w:r>
    <w:r w:rsidR="00E02592">
      <w:rPr>
        <w:sz w:val="18"/>
        <w:szCs w:val="18"/>
      </w:rPr>
      <w:t>Abundance and genetics of Hog deer</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2AF162" w14:textId="01CE2BC9" w:rsidR="00F97ACF" w:rsidRPr="00CF6F27" w:rsidRDefault="00D72439" w:rsidP="00D72439">
    <w:pPr>
      <w:pStyle w:val="Footer"/>
      <w:rPr>
        <w:noProof/>
        <w:color w:val="00B2A9" w:themeColor="accent1"/>
      </w:rPr>
    </w:pPr>
    <w:r w:rsidRPr="0053397E">
      <w:rPr>
        <w:noProof/>
        <w:color w:val="00B2A9" w:themeColor="accent1"/>
      </w:rPr>
      <w:fldChar w:fldCharType="begin"/>
    </w:r>
    <w:r w:rsidRPr="0053397E">
      <w:rPr>
        <w:noProof/>
        <w:color w:val="00B2A9" w:themeColor="accent1"/>
      </w:rPr>
      <w:instrText xml:space="preserve"> PAGE </w:instrText>
    </w:r>
    <w:r w:rsidRPr="0053397E">
      <w:rPr>
        <w:noProof/>
        <w:color w:val="00B2A9" w:themeColor="accent1"/>
      </w:rPr>
      <w:fldChar w:fldCharType="separate"/>
    </w:r>
    <w:r>
      <w:rPr>
        <w:noProof/>
        <w:color w:val="00B2A9" w:themeColor="accent1"/>
      </w:rPr>
      <w:t>30</w:t>
    </w:r>
    <w:r w:rsidRPr="0053397E">
      <w:rPr>
        <w:noProof/>
        <w:color w:val="00B2A9" w:themeColor="accent1"/>
      </w:rPr>
      <w:fldChar w:fldCharType="end"/>
    </w:r>
    <w:r>
      <w:rPr>
        <w:noProof/>
        <w:color w:val="00B2A9" w:themeColor="accent1"/>
      </w:rPr>
      <w:tab/>
    </w:r>
    <w:r>
      <w:rPr>
        <w:noProof/>
        <w:color w:val="00B2A9" w:themeColor="accent1"/>
      </w:rPr>
      <w:tab/>
      <w:t xml:space="preserve"> </w:t>
    </w:r>
    <w:r>
      <w:rPr>
        <w:sz w:val="18"/>
        <w:szCs w:val="18"/>
      </w:rPr>
      <w:t>Abundance and genetics of Hog deer</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BD19E2" w14:textId="4C19EDC2" w:rsidR="00F97ACF" w:rsidRDefault="00D72439">
    <w:pPr>
      <w:pStyle w:val="Footer"/>
    </w:pPr>
    <w:r w:rsidRPr="0053397E">
      <w:rPr>
        <w:noProof/>
        <w:color w:val="00B2A9" w:themeColor="accent1"/>
      </w:rPr>
      <w:fldChar w:fldCharType="begin"/>
    </w:r>
    <w:r w:rsidRPr="0053397E">
      <w:rPr>
        <w:noProof/>
        <w:color w:val="00B2A9" w:themeColor="accent1"/>
      </w:rPr>
      <w:instrText xml:space="preserve"> PAGE </w:instrText>
    </w:r>
    <w:r w:rsidRPr="0053397E">
      <w:rPr>
        <w:noProof/>
        <w:color w:val="00B2A9" w:themeColor="accent1"/>
      </w:rPr>
      <w:fldChar w:fldCharType="separate"/>
    </w:r>
    <w:r>
      <w:rPr>
        <w:noProof/>
        <w:color w:val="00B2A9" w:themeColor="accent1"/>
      </w:rPr>
      <w:t>30</w:t>
    </w:r>
    <w:r w:rsidRPr="0053397E">
      <w:rPr>
        <w:noProof/>
        <w:color w:val="00B2A9" w:themeColor="accent1"/>
      </w:rPr>
      <w:fldChar w:fldCharType="end"/>
    </w:r>
    <w:r>
      <w:rPr>
        <w:noProof/>
        <w:color w:val="00B2A9" w:themeColor="accent1"/>
      </w:rPr>
      <w:tab/>
      <w:t xml:space="preserve">                                                                                                                </w:t>
    </w:r>
    <w:r>
      <w:rPr>
        <w:sz w:val="18"/>
        <w:szCs w:val="18"/>
      </w:rPr>
      <w:t>Abundance and genetics of Hog deer</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0E37F3" w14:textId="301AB17D" w:rsidR="001B7F1C" w:rsidRDefault="00326702">
    <w:pPr>
      <w:pStyle w:val="Footer"/>
    </w:pPr>
    <w:r>
      <w:rPr>
        <w:noProof/>
      </w:rPr>
      <mc:AlternateContent>
        <mc:Choice Requires="wps">
          <w:drawing>
            <wp:anchor distT="0" distB="0" distL="114300" distR="114300" simplePos="0" relativeHeight="251658266" behindDoc="0" locked="0" layoutInCell="0" allowOverlap="1" wp14:anchorId="0B17D7D6" wp14:editId="423C143B">
              <wp:simplePos x="0" y="9424988"/>
              <wp:positionH relativeFrom="page">
                <wp:align>center</wp:align>
              </wp:positionH>
              <wp:positionV relativeFrom="page">
                <wp:align>bottom</wp:align>
              </wp:positionV>
              <wp:extent cx="7772400" cy="442595"/>
              <wp:effectExtent l="0" t="0" r="0" b="14605"/>
              <wp:wrapNone/>
              <wp:docPr id="246" name="Text Box 246" descr="{&quot;HashCode&quot;:376260202,&quot;Height&quot;:9999999.0,&quot;Width&quot;:9999999.0,&quot;Placement&quot;:&quot;Footer&quot;,&quot;Index&quot;:&quot;OddAndEven&quot;,&quot;Section&quot;:13,&quot;Top&quot;:0.0,&quot;Left&quot;:0.0}"/>
              <wp:cNvGraphicFramePr/>
              <a:graphic xmlns:a="http://schemas.openxmlformats.org/drawingml/2006/main">
                <a:graphicData uri="http://schemas.microsoft.com/office/word/2010/wordprocessingShape">
                  <wps:wsp>
                    <wps:cNvSpPr txBox="1"/>
                    <wps:spPr>
                      <a:xfrm>
                        <a:off x="0" y="0"/>
                        <a:ext cx="7772400" cy="4425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B22F252" w14:textId="7785C7D7" w:rsidR="00326702" w:rsidRPr="00326702" w:rsidRDefault="00326702" w:rsidP="00326702">
                          <w:pPr>
                            <w:spacing w:after="0"/>
                            <w:jc w:val="center"/>
                            <w:rPr>
                              <w:color w:val="000000"/>
                              <w:sz w:val="24"/>
                            </w:rPr>
                          </w:pPr>
                          <w:r w:rsidRPr="00326702">
                            <w:rPr>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0B17D7D6" id="_x0000_t202" coordsize="21600,21600" o:spt="202" path="m,l,21600r21600,l21600,xe">
              <v:stroke joinstyle="miter"/>
              <v:path gradientshapeok="t" o:connecttype="rect"/>
            </v:shapetype>
            <v:shape id="Text Box 246" o:spid="_x0000_s1046" type="#_x0000_t202" alt="{&quot;HashCode&quot;:376260202,&quot;Height&quot;:9999999.0,&quot;Width&quot;:9999999.0,&quot;Placement&quot;:&quot;Footer&quot;,&quot;Index&quot;:&quot;OddAndEven&quot;,&quot;Section&quot;:13,&quot;Top&quot;:0.0,&quot;Left&quot;:0.0}" style="position:absolute;margin-left:0;margin-top:0;width:612pt;height:34.85pt;z-index:251658266;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YxD3GQIAAC0EAAAOAAAAZHJzL2Uyb0RvYy54bWysU99v2jAQfp+0/8Hy+0hg0I6IULFWTJNQ&#10;W4lOfTaOTSw5Ps82JOyv39khUHV7mvbinO8u9+P7Pi/uukaTo3BegSnpeJRTIgyHSpl9SX+8rD99&#10;ocQHZiqmwYiSnoSnd8uPHxatLcQEatCVcASLGF+0tqR1CLbIMs9r0TA/AisMBiW4hgW8un1WOdZi&#10;9UZnkzy/yVpwlXXAhffofeiDdJnqSyl4eJLSi0B0SXG2kE6Xzl08s+WCFXvHbK34eQz2D1M0TBls&#10;ein1wAIjB6f+KNUo7sCDDCMOTQZSKi7SDrjNOH+3zbZmVqRdEBxvLzD5/1eWPx639tmR0H2FDgmM&#10;gLTWFx6dcZ9OuiZ+cVKCcYTwdIFNdIFwdN7e3k6mOYY4xqbTyWw+i2Wy69/W+fBNQEOiUVKHtCS0&#10;2HHjQ586pMRmBtZK60SNNqQt6c3nWZ5+uESwuDbY4zprtEK364iqSjof9thBdcL1HPTMe8vXCmfY&#10;MB+emUOqcWyUb3jCQ2rAXnC2KKnB/fqbP+YjAxilpEXplNT/PDAnKNHfDXIzH0+nUWvpgoZ7690N&#10;XnNo7gFVOcYHYnkyY27QgykdNK+o7lXshiFmOPYsKQ9uuNyHXsr4PrhYrVIa6sqysDFby2PxiGfE&#10;9qV7Zc6eCQhI3SMM8mLFOx763J6J1SGAVImkiHCP5xl41GSi+fx+oujf3lPW9ZUvfwMAAP//AwBQ&#10;SwMEFAAGAAgAAAAhAFW3+zXbAAAABQEAAA8AAABkcnMvZG93bnJldi54bWxMj0tPwzAQhO9I/Q/W&#10;VuJGnQYUIMSpeAgJThWBCzc33jxKvI5itzH/ni0XuKw0mtnZb4tNtIM44uR7RwrWqwQEUu1MT62C&#10;j/fnixsQPmgyenCECr7Rw6ZcnBU6N26mNzxWoRVcQj7XCroQxlxKX3dotV+5EYm9xk1WB5ZTK82k&#10;Zy63g0yTJJNW98QXOj3iY4f1V3WwjOHG13SfzcnTZfysXmKzfehDo9T5Mt7fgQgYw18YTvi8AyUz&#10;7dyBjBeDAn4k/M6Tl6ZXrHcKsttrkGUh/9OXPwAAAP//AwBQSwECLQAUAAYACAAAACEAtoM4kv4A&#10;AADhAQAAEwAAAAAAAAAAAAAAAAAAAAAAW0NvbnRlbnRfVHlwZXNdLnhtbFBLAQItABQABgAIAAAA&#10;IQA4/SH/1gAAAJQBAAALAAAAAAAAAAAAAAAAAC8BAABfcmVscy8ucmVsc1BLAQItABQABgAIAAAA&#10;IQCfYxD3GQIAAC0EAAAOAAAAAAAAAAAAAAAAAC4CAABkcnMvZTJvRG9jLnhtbFBLAQItABQABgAI&#10;AAAAIQBVt/s12wAAAAUBAAAPAAAAAAAAAAAAAAAAAHMEAABkcnMvZG93bnJldi54bWxQSwUGAAAA&#10;AAQABADzAAAAewUAAAAA&#10;" o:allowincell="f" filled="f" stroked="f" strokeweight=".5pt">
              <v:textbox inset=",0,,0">
                <w:txbxContent>
                  <w:p w14:paraId="5B22F252" w14:textId="7785C7D7" w:rsidR="00326702" w:rsidRPr="00326702" w:rsidRDefault="00326702" w:rsidP="00326702">
                    <w:pPr>
                      <w:spacing w:after="0"/>
                      <w:jc w:val="center"/>
                      <w:rPr>
                        <w:color w:val="000000"/>
                        <w:sz w:val="24"/>
                      </w:rPr>
                    </w:pPr>
                    <w:r w:rsidRPr="00326702">
                      <w:rPr>
                        <w:color w:val="000000"/>
                        <w:sz w:val="24"/>
                      </w:rPr>
                      <w:t>OFFICIAL</w:t>
                    </w:r>
                  </w:p>
                </w:txbxContent>
              </v:textbox>
              <w10:wrap anchorx="page" anchory="page"/>
            </v:shape>
          </w:pict>
        </mc:Fallback>
      </mc:AlternateConten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043CE1" w14:textId="09FEF94F" w:rsidR="001B7F1C" w:rsidRDefault="00326702">
    <w:pPr>
      <w:pStyle w:val="Footer"/>
    </w:pPr>
    <w:r>
      <w:rPr>
        <w:noProof/>
      </w:rPr>
      <mc:AlternateContent>
        <mc:Choice Requires="wps">
          <w:drawing>
            <wp:anchor distT="0" distB="0" distL="114300" distR="114300" simplePos="0" relativeHeight="251658264" behindDoc="0" locked="0" layoutInCell="0" allowOverlap="1" wp14:anchorId="15AF09E5" wp14:editId="57E2F71B">
              <wp:simplePos x="0" y="9424988"/>
              <wp:positionH relativeFrom="page">
                <wp:align>center</wp:align>
              </wp:positionH>
              <wp:positionV relativeFrom="page">
                <wp:align>bottom</wp:align>
              </wp:positionV>
              <wp:extent cx="7772400" cy="442595"/>
              <wp:effectExtent l="0" t="0" r="0" b="14605"/>
              <wp:wrapNone/>
              <wp:docPr id="244" name="Text Box 244" descr="{&quot;HashCode&quot;:376260202,&quot;Height&quot;:9999999.0,&quot;Width&quot;:9999999.0,&quot;Placement&quot;:&quot;Footer&quot;,&quot;Index&quot;:&quot;Primary&quot;,&quot;Section&quot;:13,&quot;Top&quot;:0.0,&quot;Left&quot;:0.0}"/>
              <wp:cNvGraphicFramePr/>
              <a:graphic xmlns:a="http://schemas.openxmlformats.org/drawingml/2006/main">
                <a:graphicData uri="http://schemas.microsoft.com/office/word/2010/wordprocessingShape">
                  <wps:wsp>
                    <wps:cNvSpPr txBox="1"/>
                    <wps:spPr>
                      <a:xfrm>
                        <a:off x="0" y="0"/>
                        <a:ext cx="7772400" cy="4425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B874691" w14:textId="59F0208A" w:rsidR="00326702" w:rsidRPr="00326702" w:rsidRDefault="00326702" w:rsidP="00326702">
                          <w:pPr>
                            <w:spacing w:after="0"/>
                            <w:jc w:val="center"/>
                            <w:rPr>
                              <w:color w:val="000000"/>
                              <w:sz w:val="24"/>
                            </w:rPr>
                          </w:pPr>
                          <w:r w:rsidRPr="00326702">
                            <w:rPr>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15AF09E5" id="_x0000_t202" coordsize="21600,21600" o:spt="202" path="m,l,21600r21600,l21600,xe">
              <v:stroke joinstyle="miter"/>
              <v:path gradientshapeok="t" o:connecttype="rect"/>
            </v:shapetype>
            <v:shape id="Text Box 244" o:spid="_x0000_s1047" type="#_x0000_t202" alt="{&quot;HashCode&quot;:376260202,&quot;Height&quot;:9999999.0,&quot;Width&quot;:9999999.0,&quot;Placement&quot;:&quot;Footer&quot;,&quot;Index&quot;:&quot;Primary&quot;,&quot;Section&quot;:13,&quot;Top&quot;:0.0,&quot;Left&quot;:0.0}" style="position:absolute;margin-left:0;margin-top:0;width:612pt;height:34.85pt;z-index:251658264;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kxM3GAIAAC4EAAAOAAAAZHJzL2Uyb0RvYy54bWysU01v2zAMvQ/YfxB0X5xkSbMacYqsRYYB&#10;QVsgHXpWZCk2IIsapcTOfv0oOR9Ft9Owi0yRND/ee5rfdY1hB4W+Blvw0WDImbISytruCv7jZfXp&#10;C2c+CFsKA1YV/Kg8v1t8/DBvXa7GUIEpFTIqYn3euoJXIbg8y7ysVCP8AJyyFNSAjQh0xV1Womip&#10;emOy8XB4k7WApUOQynvyPvRBvkj1tVYyPGntVWCm4DRbSCemcxvPbDEX+Q6Fq2p5GkP8wxSNqC01&#10;vZR6EEGwPdZ/lGpqieBBh4GEJgOta6nSDrTNaPhum00lnEq7EDjeXWDy/6+sfDxs3DOy0H2FjgiM&#10;gLTO556ccZ9OYxO/NCmjOEF4vMCmusAkOWez2XgypJCk2GQynt5OY5ns+rdDH74paFg0Co5ES0JL&#10;HNY+9KnnlNjMwqo2JlFjLGsLfvN5Okw/XCJU3FjqcZ01WqHbdqwuaY/EbHRtoTzSfgg99d7JVU1D&#10;rIUPzwKJa5qb9Bue6NAGqBmcLM4qwF9/88d8ooCinLWknYL7n3uBijPz3RI5t6PJJIotXcjAt97t&#10;2Wv3zT2QLEf0QpxMZswN5mxqhOaV5L2M3SgkrKSeBZcBz5f70GuZHohUy2VKI2E5EdZ242QsHgGN&#10;4L50rwLdiYFA3D3CWV8if0dEn9tTsdwH0HVi6YrnCXkSZeL59ICi6t/eU9b1mS9+AwAA//8DAFBL&#10;AwQUAAYACAAAACEAVbf7NdsAAAAFAQAADwAAAGRycy9kb3ducmV2LnhtbEyPS0/DMBCE70j9D9ZW&#10;4kadBhQgxKl4CAlOFYELNzfePEq8jmK3Mf+eLRe4rDSa2dlvi020gzji5HtHCtarBARS7UxPrYKP&#10;9+eLGxA+aDJ6cIQKvtHDplycFTo3bqY3PFahFVxCPtcKuhDGXEpfd2i1X7kRib3GTVYHllMrzaRn&#10;LreDTJMkk1b3xBc6PeJjh/VXdbCM4cbXdJ/NydNl/KxeYrN96EOj1Pky3t+BCBjDXxhO+LwDJTPt&#10;3IGMF4MCfiT8zpOXplesdwqy22uQZSH/05c/AAAA//8DAFBLAQItABQABgAIAAAAIQC2gziS/gAA&#10;AOEBAAATAAAAAAAAAAAAAAAAAAAAAABbQ29udGVudF9UeXBlc10ueG1sUEsBAi0AFAAGAAgAAAAh&#10;ADj9If/WAAAAlAEAAAsAAAAAAAAAAAAAAAAALwEAAF9yZWxzLy5yZWxzUEsBAi0AFAAGAAgAAAAh&#10;ACGTEzcYAgAALgQAAA4AAAAAAAAAAAAAAAAALgIAAGRycy9lMm9Eb2MueG1sUEsBAi0AFAAGAAgA&#10;AAAhAFW3+zXbAAAABQEAAA8AAAAAAAAAAAAAAAAAcgQAAGRycy9kb3ducmV2LnhtbFBLBQYAAAAA&#10;BAAEAPMAAAB6BQAAAAA=&#10;" o:allowincell="f" filled="f" stroked="f" strokeweight=".5pt">
              <v:textbox inset=",0,,0">
                <w:txbxContent>
                  <w:p w14:paraId="6B874691" w14:textId="59F0208A" w:rsidR="00326702" w:rsidRPr="00326702" w:rsidRDefault="00326702" w:rsidP="00326702">
                    <w:pPr>
                      <w:spacing w:after="0"/>
                      <w:jc w:val="center"/>
                      <w:rPr>
                        <w:color w:val="000000"/>
                        <w:sz w:val="24"/>
                      </w:rPr>
                    </w:pPr>
                    <w:r w:rsidRPr="00326702">
                      <w:rPr>
                        <w:color w:val="000000"/>
                        <w:sz w:val="24"/>
                      </w:rPr>
                      <w:t>OFFICIAL</w:t>
                    </w:r>
                  </w:p>
                </w:txbxContent>
              </v:textbox>
              <w10:wrap anchorx="page" anchory="page"/>
            </v:shape>
          </w:pict>
        </mc:Fallback>
      </mc:AlternateConten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5A58AA" w14:textId="4C7CB5FC" w:rsidR="001B7F1C" w:rsidRPr="004E2D4F" w:rsidRDefault="00326702" w:rsidP="00E3679A">
    <w:pPr>
      <w:rPr>
        <w:color w:val="00B2A9" w:themeColor="accent1"/>
      </w:rPr>
    </w:pPr>
    <w:r>
      <w:rPr>
        <w:noProof/>
        <w:color w:val="00B2A9" w:themeColor="accent1"/>
      </w:rPr>
      <mc:AlternateContent>
        <mc:Choice Requires="wps">
          <w:drawing>
            <wp:anchor distT="0" distB="0" distL="114300" distR="114300" simplePos="0" relativeHeight="251658265" behindDoc="0" locked="0" layoutInCell="0" allowOverlap="1" wp14:anchorId="675E6A99" wp14:editId="7AE8F0A9">
              <wp:simplePos x="0" y="0"/>
              <wp:positionH relativeFrom="page">
                <wp:align>center</wp:align>
              </wp:positionH>
              <wp:positionV relativeFrom="page">
                <wp:align>bottom</wp:align>
              </wp:positionV>
              <wp:extent cx="7772400" cy="442595"/>
              <wp:effectExtent l="0" t="0" r="0" b="14605"/>
              <wp:wrapNone/>
              <wp:docPr id="245" name="Text Box 245" descr="{&quot;HashCode&quot;:376260202,&quot;Height&quot;:9999999.0,&quot;Width&quot;:9999999.0,&quot;Placement&quot;:&quot;Footer&quot;,&quot;Index&quot;:&quot;FirstPage&quot;,&quot;Section&quot;:13,&quot;Top&quot;:0.0,&quot;Left&quot;:0.0}"/>
              <wp:cNvGraphicFramePr/>
              <a:graphic xmlns:a="http://schemas.openxmlformats.org/drawingml/2006/main">
                <a:graphicData uri="http://schemas.microsoft.com/office/word/2010/wordprocessingShape">
                  <wps:wsp>
                    <wps:cNvSpPr txBox="1"/>
                    <wps:spPr>
                      <a:xfrm>
                        <a:off x="0" y="0"/>
                        <a:ext cx="7772400" cy="4425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C4E2BC8" w14:textId="7E92E01E" w:rsidR="00326702" w:rsidRPr="00326702" w:rsidRDefault="00326702" w:rsidP="00326702">
                          <w:pPr>
                            <w:spacing w:after="0"/>
                            <w:jc w:val="center"/>
                            <w:rPr>
                              <w:color w:val="000000"/>
                              <w:sz w:val="24"/>
                            </w:rPr>
                          </w:pP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675E6A99" id="_x0000_t202" coordsize="21600,21600" o:spt="202" path="m,l,21600r21600,l21600,xe">
              <v:stroke joinstyle="miter"/>
              <v:path gradientshapeok="t" o:connecttype="rect"/>
            </v:shapetype>
            <v:shape id="Text Box 245" o:spid="_x0000_s1048" type="#_x0000_t202" alt="{&quot;HashCode&quot;:376260202,&quot;Height&quot;:9999999.0,&quot;Width&quot;:9999999.0,&quot;Placement&quot;:&quot;Footer&quot;,&quot;Index&quot;:&quot;FirstPage&quot;,&quot;Section&quot;:13,&quot;Top&quot;:0.0,&quot;Left&quot;:0.0}" style="position:absolute;margin-left:0;margin-top:0;width:612pt;height:34.85pt;z-index:251658265;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ZKheGQIAAC4EAAAOAAAAZHJzL2Uyb0RvYy54bWysU01v2zAMvQ/YfxB0X5xkSbMacYqsRYYB&#10;QVsgHXpWZCk2IIsapcTOfv0oOR9Ft9Owi0yRND/ee5rfdY1hB4W+Blvw0WDImbISytruCv7jZfXp&#10;C2c+CFsKA1YV/Kg8v1t8/DBvXa7GUIEpFTIqYn3euoJXIbg8y7ysVCP8AJyyFNSAjQh0xV1Womip&#10;emOy8XB4k7WApUOQynvyPvRBvkj1tVYyPGntVWCm4DRbSCemcxvPbDEX+Q6Fq2p5GkP8wxSNqC01&#10;vZR6EEGwPdZ/lGpqieBBh4GEJgOta6nSDrTNaPhum00lnEq7EDjeXWDy/6+sfDxs3DOy0H2FjgiM&#10;gLTO556ccZ9OYxO/NCmjOEF4vMCmusAkOWez2XgypJCk2GQynt5OY5ns+rdDH74paFg0Co5ES0JL&#10;HNY+9KnnlNjMwqo2JlFjLGsLfvN5Okw/XCJU3FjqcZ01WqHbdqwuaY/LIlsoj7QfQk+9d3JV0xBr&#10;4cOzQOKa5ib9hic6tAFqBieLswrw19/8MZ8ooChnLWmn4P7nXqDizHy3RM7taDKJYksXMvCtd3v2&#10;2n1zDyTLEb0QJ5MZc4M5mxqheSV5L2M3CgkrqWfBZcDz5T70WqYHItVymdJIWE6Etd04GYtHQCO4&#10;L92rQHdiIBB3j3DWl8jfEdHn9lQs9wF0nViKEPd4npAnUSaeTw8oqv7tPWVdn/niNwAAAP//AwBQ&#10;SwMEFAAGAAgAAAAhAFW3+zXbAAAABQEAAA8AAABkcnMvZG93bnJldi54bWxMj0tPwzAQhO9I/Q/W&#10;VuJGnQYUIMSpeAgJThWBCzc33jxKvI5itzH/ni0XuKw0mtnZb4tNtIM44uR7RwrWqwQEUu1MT62C&#10;j/fnixsQPmgyenCECr7Rw6ZcnBU6N26mNzxWoRVcQj7XCroQxlxKX3dotV+5EYm9xk1WB5ZTK82k&#10;Zy63g0yTJJNW98QXOj3iY4f1V3WwjOHG13SfzcnTZfysXmKzfehDo9T5Mt7fgQgYw18YTvi8AyUz&#10;7dyBjBeDAn4k/M6Tl6ZXrHcKsttrkGUh/9OXPwAAAP//AwBQSwECLQAUAAYACAAAACEAtoM4kv4A&#10;AADhAQAAEwAAAAAAAAAAAAAAAAAAAAAAW0NvbnRlbnRfVHlwZXNdLnhtbFBLAQItABQABgAIAAAA&#10;IQA4/SH/1gAAAJQBAAALAAAAAAAAAAAAAAAAAC8BAABfcmVscy8ucmVsc1BLAQItABQABgAIAAAA&#10;IQCsZKheGQIAAC4EAAAOAAAAAAAAAAAAAAAAAC4CAABkcnMvZTJvRG9jLnhtbFBLAQItABQABgAI&#10;AAAAIQBVt/s12wAAAAUBAAAPAAAAAAAAAAAAAAAAAHMEAABkcnMvZG93bnJldi54bWxQSwUGAAAA&#10;AAQABADzAAAAewUAAAAA&#10;" o:allowincell="f" filled="f" stroked="f" strokeweight=".5pt">
              <v:textbox inset=",0,,0">
                <w:txbxContent>
                  <w:p w14:paraId="3C4E2BC8" w14:textId="7E92E01E" w:rsidR="00326702" w:rsidRPr="00326702" w:rsidRDefault="00326702" w:rsidP="00326702">
                    <w:pPr>
                      <w:spacing w:after="0"/>
                      <w:jc w:val="center"/>
                      <w:rPr>
                        <w:color w:val="000000"/>
                        <w:sz w:val="24"/>
                      </w:rPr>
                    </w:pPr>
                  </w:p>
                </w:txbxContent>
              </v:textbox>
              <w10:wrap anchorx="page" anchory="page"/>
            </v:shape>
          </w:pict>
        </mc:Fallback>
      </mc:AlternateConten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7B73AD" w14:textId="73468C44" w:rsidR="001460C4" w:rsidRDefault="00326702">
    <w:pPr>
      <w:pStyle w:val="Footer"/>
    </w:pPr>
    <w:r>
      <w:rPr>
        <w:noProof/>
      </w:rPr>
      <mc:AlternateContent>
        <mc:Choice Requires="wps">
          <w:drawing>
            <wp:anchor distT="0" distB="0" distL="114300" distR="114300" simplePos="0" relativeHeight="251658269" behindDoc="0" locked="0" layoutInCell="0" allowOverlap="1" wp14:anchorId="747FFBAB" wp14:editId="29648B20">
              <wp:simplePos x="0" y="9424988"/>
              <wp:positionH relativeFrom="page">
                <wp:align>center</wp:align>
              </wp:positionH>
              <wp:positionV relativeFrom="page">
                <wp:align>bottom</wp:align>
              </wp:positionV>
              <wp:extent cx="7772400" cy="442595"/>
              <wp:effectExtent l="0" t="0" r="0" b="14605"/>
              <wp:wrapNone/>
              <wp:docPr id="249" name="Text Box 249" descr="{&quot;HashCode&quot;:376260202,&quot;Height&quot;:9999999.0,&quot;Width&quot;:9999999.0,&quot;Placement&quot;:&quot;Footer&quot;,&quot;Index&quot;:&quot;OddAndEven&quot;,&quot;Section&quot;:14,&quot;Top&quot;:0.0,&quot;Left&quot;:0.0}"/>
              <wp:cNvGraphicFramePr/>
              <a:graphic xmlns:a="http://schemas.openxmlformats.org/drawingml/2006/main">
                <a:graphicData uri="http://schemas.microsoft.com/office/word/2010/wordprocessingShape">
                  <wps:wsp>
                    <wps:cNvSpPr txBox="1"/>
                    <wps:spPr>
                      <a:xfrm>
                        <a:off x="0" y="0"/>
                        <a:ext cx="7772400" cy="4425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1B3F755" w14:textId="7D63F5ED" w:rsidR="00326702" w:rsidRPr="00326702" w:rsidRDefault="00326702" w:rsidP="00326702">
                          <w:pPr>
                            <w:spacing w:after="0"/>
                            <w:jc w:val="center"/>
                            <w:rPr>
                              <w:color w:val="000000"/>
                              <w:sz w:val="24"/>
                            </w:rPr>
                          </w:pPr>
                          <w:r w:rsidRPr="00326702">
                            <w:rPr>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747FFBAB" id="_x0000_t202" coordsize="21600,21600" o:spt="202" path="m,l,21600r21600,l21600,xe">
              <v:stroke joinstyle="miter"/>
              <v:path gradientshapeok="t" o:connecttype="rect"/>
            </v:shapetype>
            <v:shape id="Text Box 249" o:spid="_x0000_s1049" type="#_x0000_t202" alt="{&quot;HashCode&quot;:376260202,&quot;Height&quot;:9999999.0,&quot;Width&quot;:9999999.0,&quot;Placement&quot;:&quot;Footer&quot;,&quot;Index&quot;:&quot;OddAndEven&quot;,&quot;Section&quot;:14,&quot;Top&quot;:0.0,&quot;Left&quot;:0.0}" style="position:absolute;margin-left:0;margin-top:0;width:612pt;height:34.85pt;z-index:251658269;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fGTkGQIAAC4EAAAOAAAAZHJzL2Uyb0RvYy54bWysU99v2jAQfp+0/8Hy+0hgUNaIULFWTJNQ&#10;W4lOfTaOTSLZPs82JOyv39khUHV7mvbinO8u9+P7Pi/uOq3IUTjfgCnpeJRTIgyHqjH7kv54WX/6&#10;QokPzFRMgRElPQlP75YfPyxaW4gJ1KAq4QgWMb5obUnrEGyRZZ7XQjM/AisMBiU4zQJe3T6rHGux&#10;ulbZJM9vshZcZR1w4T16H/ogXab6UgoenqT0IhBVUpwtpNOlcxfPbLlgxd4xWzf8PAb7hyk0aww2&#10;vZR6YIGRg2v+KKUb7sCDDCMOOgMpGy7SDrjNOH+3zbZmVqRdEBxvLzD5/1eWPx639tmR0H2FDgmM&#10;gLTWFx6dcZ9OOh2/OCnBOEJ4usAmukA4Oufz+WSaY4hjbDqdzG5nsUx2/ds6H74J0CQaJXVIS0KL&#10;HTc+9KlDSmxmYN0olahRhrQlvfk8y9MPlwgWVwZ7XGeNVuh2HWkq3GMyLLKD6oT7Oeip95avGxxi&#10;w3x4Zg65xrlRv+EJD6kAm8HZoqQG9+tv/piPFGCUkha1U1L/88CcoER9N0jO7Xg6jWJLFzTcW+9u&#10;8JqDvgeU5RhfiOXJjLlBDaZ0oF9R3qvYDUPMcOxZUh7ccLkPvZbxgXCxWqU0FJZlYWO2lsfiEdAI&#10;7kv3ypw9MxCQu0cY9MWKd0T0uT0Vq0MA2SSWIsQ9nmfkUZSJ5/MDiqp/e09Z12e+/A0AAP//AwBQ&#10;SwMEFAAGAAgAAAAhAFW3+zXbAAAABQEAAA8AAABkcnMvZG93bnJldi54bWxMj0tPwzAQhO9I/Q/W&#10;VuJGnQYUIMSpeAgJThWBCzc33jxKvI5itzH/ni0XuKw0mtnZb4tNtIM44uR7RwrWqwQEUu1MT62C&#10;j/fnixsQPmgyenCECr7Rw6ZcnBU6N26mNzxWoRVcQj7XCroQxlxKX3dotV+5EYm9xk1WB5ZTK82k&#10;Zy63g0yTJJNW98QXOj3iY4f1V3WwjOHG13SfzcnTZfysXmKzfehDo9T5Mt7fgQgYw18YTvi8AyUz&#10;7dyBjBeDAn4k/M6Tl6ZXrHcKsttrkGUh/9OXPwAAAP//AwBQSwECLQAUAAYACAAAACEAtoM4kv4A&#10;AADhAQAAEwAAAAAAAAAAAAAAAAAAAAAAW0NvbnRlbnRfVHlwZXNdLnhtbFBLAQItABQABgAIAAAA&#10;IQA4/SH/1gAAAJQBAAALAAAAAAAAAAAAAAAAAC8BAABfcmVscy8ucmVsc1BLAQItABQABgAIAAAA&#10;IQA7fGTkGQIAAC4EAAAOAAAAAAAAAAAAAAAAAC4CAABkcnMvZTJvRG9jLnhtbFBLAQItABQABgAI&#10;AAAAIQBVt/s12wAAAAUBAAAPAAAAAAAAAAAAAAAAAHMEAABkcnMvZG93bnJldi54bWxQSwUGAAAA&#10;AAQABADzAAAAewUAAAAA&#10;" o:allowincell="f" filled="f" stroked="f" strokeweight=".5pt">
              <v:textbox inset=",0,,0">
                <w:txbxContent>
                  <w:p w14:paraId="21B3F755" w14:textId="7D63F5ED" w:rsidR="00326702" w:rsidRPr="00326702" w:rsidRDefault="00326702" w:rsidP="00326702">
                    <w:pPr>
                      <w:spacing w:after="0"/>
                      <w:jc w:val="center"/>
                      <w:rPr>
                        <w:color w:val="000000"/>
                        <w:sz w:val="24"/>
                      </w:rPr>
                    </w:pPr>
                    <w:r w:rsidRPr="00326702">
                      <w:rPr>
                        <w:color w:val="000000"/>
                        <w:sz w:val="24"/>
                      </w:rPr>
                      <w:t>OFFICIAL</w:t>
                    </w:r>
                  </w:p>
                </w:txbxContent>
              </v:textbox>
              <w10:wrap anchorx="page" anchory="page"/>
            </v:shape>
          </w:pict>
        </mc:Fallback>
      </mc:AlternateConten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96B930" w14:textId="7222D09E" w:rsidR="007D0971" w:rsidRPr="00371E21" w:rsidRDefault="00326702" w:rsidP="00DE01BF">
    <w:pPr>
      <w:rPr>
        <w:rStyle w:val="zRptPgNum"/>
        <w:color w:val="auto"/>
      </w:rPr>
    </w:pPr>
    <w:r>
      <w:rPr>
        <w:rFonts w:ascii="Calibri" w:hAnsi="Calibri"/>
        <w:noProof/>
        <w:sz w:val="16"/>
      </w:rPr>
      <mc:AlternateContent>
        <mc:Choice Requires="wps">
          <w:drawing>
            <wp:anchor distT="0" distB="0" distL="114300" distR="114300" simplePos="0" relativeHeight="251658267" behindDoc="0" locked="0" layoutInCell="0" allowOverlap="1" wp14:anchorId="3CAA2746" wp14:editId="70544B3C">
              <wp:simplePos x="0" y="9424988"/>
              <wp:positionH relativeFrom="page">
                <wp:align>center</wp:align>
              </wp:positionH>
              <wp:positionV relativeFrom="page">
                <wp:align>bottom</wp:align>
              </wp:positionV>
              <wp:extent cx="7772400" cy="442595"/>
              <wp:effectExtent l="0" t="0" r="0" b="14605"/>
              <wp:wrapNone/>
              <wp:docPr id="247" name="Text Box 247" descr="{&quot;HashCode&quot;:376260202,&quot;Height&quot;:9999999.0,&quot;Width&quot;:9999999.0,&quot;Placement&quot;:&quot;Footer&quot;,&quot;Index&quot;:&quot;Primary&quot;,&quot;Section&quot;:14,&quot;Top&quot;:0.0,&quot;Left&quot;:0.0}"/>
              <wp:cNvGraphicFramePr/>
              <a:graphic xmlns:a="http://schemas.openxmlformats.org/drawingml/2006/main">
                <a:graphicData uri="http://schemas.microsoft.com/office/word/2010/wordprocessingShape">
                  <wps:wsp>
                    <wps:cNvSpPr txBox="1"/>
                    <wps:spPr>
                      <a:xfrm>
                        <a:off x="0" y="0"/>
                        <a:ext cx="7772400" cy="4425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AFFCD14" w14:textId="027BAD64" w:rsidR="00326702" w:rsidRPr="00326702" w:rsidRDefault="00326702" w:rsidP="00326702">
                          <w:pPr>
                            <w:spacing w:after="0"/>
                            <w:jc w:val="center"/>
                            <w:rPr>
                              <w:color w:val="000000"/>
                              <w:sz w:val="24"/>
                            </w:rPr>
                          </w:pPr>
                          <w:r w:rsidRPr="00326702">
                            <w:rPr>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3CAA2746" id="_x0000_t202" coordsize="21600,21600" o:spt="202" path="m,l,21600r21600,l21600,xe">
              <v:stroke joinstyle="miter"/>
              <v:path gradientshapeok="t" o:connecttype="rect"/>
            </v:shapetype>
            <v:shape id="Text Box 247" o:spid="_x0000_s1050" type="#_x0000_t202" alt="{&quot;HashCode&quot;:376260202,&quot;Height&quot;:9999999.0,&quot;Width&quot;:9999999.0,&quot;Placement&quot;:&quot;Footer&quot;,&quot;Index&quot;:&quot;Primary&quot;,&quot;Section&quot;:14,&quot;Top&quot;:0.0,&quot;Left&quot;:0.0}" style="position:absolute;margin-left:0;margin-top:0;width:612pt;height:34.85pt;z-index:251658267;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i9+NGgIAAC4EAAAOAAAAZHJzL2Uyb0RvYy54bWysU8tu2zAQvBfoPxC815IdOw/BcuAmcFHA&#10;SAI4Rc40RVoEKC5L0pbcr++Ssuwg7anohVrurvYxM5zfd40mB+G8AlPS8SinRBgOlTK7kv54XX25&#10;pcQHZiqmwYiSHoWn94vPn+atLcQEatCVcASLGF+0tqR1CLbIMs9r0TA/AisMBiW4hgW8ul1WOdZi&#10;9UZnkzy/zlpwlXXAhffofeyDdJHqSyl4eJbSi0B0SXG2kE6Xzm08s8WcFTvHbK34aQz2D1M0TBls&#10;ei71yAIje6f+KNUo7sCDDCMOTQZSKi7SDrjNOP+wzaZmVqRdEBxvzzD5/1eWPx029sWR0H2FDgmM&#10;gLTWFx6dcZ9OuiZ+cVKCcYTweIZNdIFwdN7c3EymOYY4xqbTyexuFstkl7+t8+GbgIZEo6QOaUlo&#10;scPahz51SInNDKyU1okabUhb0uurWZ5+OEewuDbY4zJrtEK37YiqcI+rYZEtVEfcz0FPvbd8pXCI&#10;NfPhhTnkGudG/YZnPKQGbAYni5Ia3K+/+WM+UoBRSlrUTkn9zz1zghL93SA5d+PpNIotXdBw773b&#10;wWv2zQOgLMf4QixPZswNejClg+YN5b2M3TDEDMeeJeXBDZeH0GsZHwgXy2VKQ2FZFtZmY3ksHgGN&#10;4L52b8zZEwMBuXuCQV+s+EBEn9tTsdwHkCqxFCHu8Twhj6JMPJ8eUFT9+3vKujzzxW8AAAD//wMA&#10;UEsDBBQABgAIAAAAIQBVt/s12wAAAAUBAAAPAAAAZHJzL2Rvd25yZXYueG1sTI9LT8MwEITvSP0P&#10;1lbiRp0GFCDEqXgICU4VgQs3N948SryOYrcx/54tF7isNJrZ2W+LTbSDOOLke0cK1qsEBFLtTE+t&#10;go/354sbED5oMnpwhAq+0cOmXJwVOjdupjc8VqEVXEI+1wq6EMZcSl93aLVfuRGJvcZNVgeWUyvN&#10;pGcut4NMkySTVvfEFzo94mOH9Vd1sIzhxtd0n83J02X8rF5is33oQ6PU+TLe34EIGMNfGE74vAMl&#10;M+3cgYwXgwJ+JPzOk5emV6x3CrLba5BlIf/Tlz8AAAD//wMAUEsBAi0AFAAGAAgAAAAhALaDOJL+&#10;AAAA4QEAABMAAAAAAAAAAAAAAAAAAAAAAFtDb250ZW50X1R5cGVzXS54bWxQSwECLQAUAAYACAAA&#10;ACEAOP0h/9YAAACUAQAACwAAAAAAAAAAAAAAAAAvAQAAX3JlbHMvLnJlbHNQSwECLQAUAAYACAAA&#10;ACEAtovfjRoCAAAuBAAADgAAAAAAAAAAAAAAAAAuAgAAZHJzL2Uyb0RvYy54bWxQSwECLQAUAAYA&#10;CAAAACEAVbf7NdsAAAAFAQAADwAAAAAAAAAAAAAAAAB0BAAAZHJzL2Rvd25yZXYueG1sUEsFBgAA&#10;AAAEAAQA8wAAAHwFAAAAAA==&#10;" o:allowincell="f" filled="f" stroked="f" strokeweight=".5pt">
              <v:textbox inset=",0,,0">
                <w:txbxContent>
                  <w:p w14:paraId="1AFFCD14" w14:textId="027BAD64" w:rsidR="00326702" w:rsidRPr="00326702" w:rsidRDefault="00326702" w:rsidP="00326702">
                    <w:pPr>
                      <w:spacing w:after="0"/>
                      <w:jc w:val="center"/>
                      <w:rPr>
                        <w:color w:val="000000"/>
                        <w:sz w:val="24"/>
                      </w:rPr>
                    </w:pPr>
                    <w:r w:rsidRPr="00326702">
                      <w:rPr>
                        <w:color w:val="000000"/>
                        <w:sz w:val="24"/>
                      </w:rPr>
                      <w:t>OFFICIAL</w:t>
                    </w:r>
                  </w:p>
                </w:txbxContent>
              </v:textbox>
              <w10:wrap anchorx="page" anchory="page"/>
            </v:shape>
          </w:pict>
        </mc:Fallback>
      </mc:AlternateContent>
    </w:r>
  </w:p>
  <w:p w14:paraId="574B46B8" w14:textId="77777777" w:rsidR="007D0971" w:rsidRPr="00A60CCB" w:rsidRDefault="007D0971" w:rsidP="00DE01BF">
    <w:pPr>
      <w:rPr>
        <w:color w:val="228591"/>
      </w:rPr>
    </w:pP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92C4CE" w14:textId="162F9310" w:rsidR="001460C4" w:rsidRDefault="00326702">
    <w:pPr>
      <w:pStyle w:val="Footer"/>
    </w:pPr>
    <w:r>
      <w:rPr>
        <w:noProof/>
      </w:rPr>
      <mc:AlternateContent>
        <mc:Choice Requires="wps">
          <w:drawing>
            <wp:anchor distT="0" distB="0" distL="114300" distR="114300" simplePos="0" relativeHeight="251658268" behindDoc="0" locked="0" layoutInCell="0" allowOverlap="1" wp14:anchorId="3A298E60" wp14:editId="506A6119">
              <wp:simplePos x="0" y="9424988"/>
              <wp:positionH relativeFrom="page">
                <wp:align>center</wp:align>
              </wp:positionH>
              <wp:positionV relativeFrom="page">
                <wp:align>bottom</wp:align>
              </wp:positionV>
              <wp:extent cx="7772400" cy="442595"/>
              <wp:effectExtent l="0" t="0" r="0" b="14605"/>
              <wp:wrapNone/>
              <wp:docPr id="248" name="Text Box 248" descr="{&quot;HashCode&quot;:376260202,&quot;Height&quot;:9999999.0,&quot;Width&quot;:9999999.0,&quot;Placement&quot;:&quot;Footer&quot;,&quot;Index&quot;:&quot;FirstPage&quot;,&quot;Section&quot;:14,&quot;Top&quot;:0.0,&quot;Left&quot;:0.0}"/>
              <wp:cNvGraphicFramePr/>
              <a:graphic xmlns:a="http://schemas.openxmlformats.org/drawingml/2006/main">
                <a:graphicData uri="http://schemas.microsoft.com/office/word/2010/wordprocessingShape">
                  <wps:wsp>
                    <wps:cNvSpPr txBox="1"/>
                    <wps:spPr>
                      <a:xfrm>
                        <a:off x="0" y="0"/>
                        <a:ext cx="7772400" cy="4425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63F732B" w14:textId="7814847D" w:rsidR="00326702" w:rsidRPr="00326702" w:rsidRDefault="00326702" w:rsidP="00326702">
                          <w:pPr>
                            <w:spacing w:after="0"/>
                            <w:jc w:val="center"/>
                            <w:rPr>
                              <w:color w:val="000000"/>
                              <w:sz w:val="24"/>
                            </w:rPr>
                          </w:pPr>
                          <w:r w:rsidRPr="00326702">
                            <w:rPr>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3A298E60" id="_x0000_t202" coordsize="21600,21600" o:spt="202" path="m,l,21600r21600,l21600,xe">
              <v:stroke joinstyle="miter"/>
              <v:path gradientshapeok="t" o:connecttype="rect"/>
            </v:shapetype>
            <v:shape id="Text Box 248" o:spid="_x0000_s1051" type="#_x0000_t202" alt="{&quot;HashCode&quot;:376260202,&quot;Height&quot;:9999999.0,&quot;Width&quot;:9999999.0,&quot;Placement&quot;:&quot;Footer&quot;,&quot;Index&quot;:&quot;FirstPage&quot;,&quot;Section&quot;:14,&quot;Top&quot;:0.0,&quot;Left&quot;:0.0}" style="position:absolute;margin-left:0;margin-top:0;width:612pt;height:34.85pt;z-index:251658268;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S41KGgIAAC4EAAAOAAAAZHJzL2Uyb0RvYy54bWysU01v2zAMvQ/YfxB0X+xkTrMacYqsRYYB&#10;QVsgHXpWZCk2IIuapMTOfv0o2U6KbqdhF5kiaX6897S86xpFTsK6GnRBp5OUEqE5lLU+FPTHy+bT&#10;F0qcZ7pkCrQo6Fk4erf6+GHZmlzMoAJVCkuwiHZ5awpaeW/yJHG8Eg1zEzBCY1CCbZjHqz0kpWUt&#10;Vm9UMkvTm6QFWxoLXDiH3oc+SFexvpSC+ycpnfBEFRRn8/G08dyHM1ktWX6wzFQ1H8Zg/zBFw2qN&#10;TS+lHphn5GjrP0o1NbfgQPoJhyYBKWsu4g64zTR9t82uYkbEXRAcZy4wuf9Xlj+edubZEt99hQ4J&#10;DIC0xuUOnWGfTtomfHFSgnGE8HyBTXSecHQuFotZlmKIYyzLZvPbeSiTXP821vlvAhoSjIJapCWi&#10;xU5b5/vUMSU007CplYrUKE3agt58nqfxh0sEiyuNPa6zBst3+47UJe6RjYvsoTzjfhZ66p3hmxqH&#10;2DLnn5lFrnFu1K9/wkMqwGYwWJRUYH/9zR/ykQKMUtKidgrqfh6ZFZSo7xrJuZ1mWRBbvKBh33r3&#10;o1cfm3tAWU7xhRgezZDr1WhKC80rynsdumGIaY49C8q9HS/3vtcyPhAu1uuYhsIyzG/1zvBQPAAa&#10;wH3pXpk1AwMeuXuEUV8sf0dEn9tTsT56kHVkKUDc4zkgj6KMPA8PKKj+7T1mXZ/56jcAAAD//wMA&#10;UEsDBBQABgAIAAAAIQBVt/s12wAAAAUBAAAPAAAAZHJzL2Rvd25yZXYueG1sTI9LT8MwEITvSP0P&#10;1lbiRp0GFCDEqXgICU4VgQs3N948SryOYrcx/54tF7isNJrZ2W+LTbSDOOLke0cK1qsEBFLtTE+t&#10;go/354sbED5oMnpwhAq+0cOmXJwVOjdupjc8VqEVXEI+1wq6EMZcSl93aLVfuRGJvcZNVgeWUyvN&#10;pGcut4NMkySTVvfEFzo94mOH9Vd1sIzhxtd0n83J02X8rF5is33oQ6PU+TLe34EIGMNfGE74vAMl&#10;M+3cgYwXgwJ+JPzOk5emV6x3CrLba5BlIf/Tlz8AAAD//wMAUEsBAi0AFAAGAAgAAAAhALaDOJL+&#10;AAAA4QEAABMAAAAAAAAAAAAAAAAAAAAAAFtDb250ZW50X1R5cGVzXS54bWxQSwECLQAUAAYACAAA&#10;ACEAOP0h/9YAAACUAQAACwAAAAAAAAAAAAAAAAAvAQAAX3JlbHMvLnJlbHNQSwECLQAUAAYACAAA&#10;ACEAVEuNShoCAAAuBAAADgAAAAAAAAAAAAAAAAAuAgAAZHJzL2Uyb0RvYy54bWxQSwECLQAUAAYA&#10;CAAAACEAVbf7NdsAAAAFAQAADwAAAAAAAAAAAAAAAAB0BAAAZHJzL2Rvd25yZXYueG1sUEsFBgAA&#10;AAAEAAQA8wAAAHwFAAAAAA==&#10;" o:allowincell="f" filled="f" stroked="f" strokeweight=".5pt">
              <v:textbox inset=",0,,0">
                <w:txbxContent>
                  <w:p w14:paraId="063F732B" w14:textId="7814847D" w:rsidR="00326702" w:rsidRPr="00326702" w:rsidRDefault="00326702" w:rsidP="00326702">
                    <w:pPr>
                      <w:spacing w:after="0"/>
                      <w:jc w:val="center"/>
                      <w:rPr>
                        <w:color w:val="000000"/>
                        <w:sz w:val="24"/>
                      </w:rPr>
                    </w:pPr>
                    <w:r w:rsidRPr="00326702">
                      <w:rPr>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DCEF0D9" w14:textId="77777777" w:rsidR="00A24030" w:rsidRPr="00D07E53" w:rsidRDefault="00A24030" w:rsidP="00DC3852">
      <w:r w:rsidRPr="00D20920">
        <w:separator/>
      </w:r>
    </w:p>
    <w:p w14:paraId="76FA799D" w14:textId="77777777" w:rsidR="00A24030" w:rsidRDefault="00A24030" w:rsidP="00DC3852"/>
  </w:footnote>
  <w:footnote w:type="continuationSeparator" w:id="0">
    <w:p w14:paraId="7EED52B7" w14:textId="77777777" w:rsidR="00A24030" w:rsidRDefault="00A24030" w:rsidP="00DC3852">
      <w:r>
        <w:continuationSeparator/>
      </w:r>
    </w:p>
    <w:p w14:paraId="718B3BDA" w14:textId="77777777" w:rsidR="00A24030" w:rsidRDefault="00A24030" w:rsidP="00DC3852"/>
  </w:footnote>
  <w:footnote w:type="continuationNotice" w:id="1">
    <w:p w14:paraId="378291FA" w14:textId="77777777" w:rsidR="00A24030" w:rsidRDefault="00A24030" w:rsidP="00DC3852"/>
    <w:p w14:paraId="2726E935" w14:textId="77777777" w:rsidR="00A24030" w:rsidRDefault="00A24030" w:rsidP="00DC385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021BAC" w14:textId="77777777" w:rsidR="001B7F1C" w:rsidRDefault="001B7F1C" w:rsidP="00DC3852">
    <w:pPr>
      <w:pStyle w:val="Header"/>
    </w:pPr>
    <w:r>
      <w:tab/>
    </w:r>
    <w: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E3F4F4" w14:textId="77777777" w:rsidR="001B7F1C" w:rsidRDefault="001B7F1C" w:rsidP="00DC3852">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3E4EE1" w14:textId="77777777" w:rsidR="001B7F1C" w:rsidRPr="00E3679A" w:rsidRDefault="001B7F1C" w:rsidP="00DC3852">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40E60C" w14:textId="77777777" w:rsidR="001B7F1C" w:rsidRPr="002B32FF" w:rsidRDefault="001B7F1C" w:rsidP="00DC3852">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1550A9" w14:textId="77777777" w:rsidR="007D0971" w:rsidRPr="00C9172F" w:rsidRDefault="007D0971" w:rsidP="00C9172F"/>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1D"/>
    <w:multiLevelType w:val="multilevel"/>
    <w:tmpl w:val="CBDC6F22"/>
    <w:lvl w:ilvl="0">
      <w:start w:val="1"/>
      <w:numFmt w:val="bullet"/>
      <w:lvlText w:val=""/>
      <w:lvlJc w:val="left"/>
      <w:pPr>
        <w:tabs>
          <w:tab w:val="num" w:pos="0"/>
        </w:tabs>
        <w:ind w:left="0" w:firstLine="0"/>
      </w:pPr>
      <w:rPr>
        <w:rFonts w:ascii="Symbol" w:hAnsi="Symbol" w:hint="default"/>
      </w:rPr>
    </w:lvl>
    <w:lvl w:ilvl="1">
      <w:start w:val="1"/>
      <w:numFmt w:val="bullet"/>
      <w:lvlText w:val=""/>
      <w:lvlJc w:val="left"/>
      <w:pPr>
        <w:tabs>
          <w:tab w:val="num" w:pos="720"/>
        </w:tabs>
        <w:ind w:left="1080" w:hanging="360"/>
      </w:pPr>
      <w:rPr>
        <w:rFonts w:ascii="Symbol" w:hAnsi="Symbol" w:hint="default"/>
      </w:rPr>
    </w:lvl>
    <w:lvl w:ilvl="2">
      <w:start w:val="1"/>
      <w:numFmt w:val="bullet"/>
      <w:lvlText w:val="o"/>
      <w:lvlJc w:val="left"/>
      <w:pPr>
        <w:tabs>
          <w:tab w:val="num" w:pos="1440"/>
        </w:tabs>
        <w:ind w:left="1800" w:hanging="360"/>
      </w:pPr>
      <w:rPr>
        <w:rFonts w:ascii="Courier New" w:hAnsi="Courier New" w:cs="Courier New" w:hint="default"/>
      </w:rPr>
    </w:lvl>
    <w:lvl w:ilvl="3">
      <w:start w:val="1"/>
      <w:numFmt w:val="bullet"/>
      <w:lvlText w:val=""/>
      <w:lvlJc w:val="left"/>
      <w:pPr>
        <w:tabs>
          <w:tab w:val="num" w:pos="2160"/>
        </w:tabs>
        <w:ind w:left="2520" w:hanging="360"/>
      </w:pPr>
      <w:rPr>
        <w:rFonts w:ascii="Wingdings" w:hAnsi="Wingdings" w:hint="default"/>
      </w:rPr>
    </w:lvl>
    <w:lvl w:ilvl="4">
      <w:start w:val="1"/>
      <w:numFmt w:val="bullet"/>
      <w:lvlText w:val=""/>
      <w:lvlJc w:val="left"/>
      <w:pPr>
        <w:tabs>
          <w:tab w:val="num" w:pos="2880"/>
        </w:tabs>
        <w:ind w:left="3240" w:hanging="360"/>
      </w:pPr>
      <w:rPr>
        <w:rFonts w:ascii="Wingdings" w:hAnsi="Wingdings" w:hint="default"/>
      </w:rPr>
    </w:lvl>
    <w:lvl w:ilvl="5">
      <w:start w:val="1"/>
      <w:numFmt w:val="bullet"/>
      <w:lvlText w:val=""/>
      <w:lvlJc w:val="left"/>
      <w:pPr>
        <w:tabs>
          <w:tab w:val="num" w:pos="3600"/>
        </w:tabs>
        <w:ind w:left="3960" w:hanging="360"/>
      </w:pPr>
      <w:rPr>
        <w:rFonts w:ascii="Symbol" w:hAnsi="Symbol" w:hint="default"/>
      </w:rPr>
    </w:lvl>
    <w:lvl w:ilvl="6">
      <w:start w:val="1"/>
      <w:numFmt w:val="bullet"/>
      <w:lvlText w:val="o"/>
      <w:lvlJc w:val="left"/>
      <w:pPr>
        <w:tabs>
          <w:tab w:val="num" w:pos="4320"/>
        </w:tabs>
        <w:ind w:left="4680" w:hanging="360"/>
      </w:pPr>
      <w:rPr>
        <w:rFonts w:ascii="Courier New" w:hAnsi="Courier New" w:cs="Courier New" w:hint="default"/>
      </w:rPr>
    </w:lvl>
    <w:lvl w:ilvl="7">
      <w:start w:val="1"/>
      <w:numFmt w:val="bullet"/>
      <w:lvlText w:val=""/>
      <w:lvlJc w:val="left"/>
      <w:pPr>
        <w:tabs>
          <w:tab w:val="num" w:pos="5040"/>
        </w:tabs>
        <w:ind w:left="5400" w:hanging="360"/>
      </w:pPr>
      <w:rPr>
        <w:rFonts w:ascii="Wingdings" w:hAnsi="Wingdings" w:hint="default"/>
      </w:rPr>
    </w:lvl>
    <w:lvl w:ilvl="8">
      <w:start w:val="1"/>
      <w:numFmt w:val="bullet"/>
      <w:lvlText w:val=""/>
      <w:lvlJc w:val="left"/>
      <w:pPr>
        <w:tabs>
          <w:tab w:val="num" w:pos="5760"/>
        </w:tabs>
        <w:ind w:left="6120" w:hanging="360"/>
      </w:pPr>
      <w:rPr>
        <w:rFonts w:ascii="Wingdings" w:hAnsi="Wingdings" w:hint="default"/>
      </w:rPr>
    </w:lvl>
  </w:abstractNum>
  <w:abstractNum w:abstractNumId="1" w15:restartNumberingAfterBreak="0">
    <w:nsid w:val="FFFFFF7C"/>
    <w:multiLevelType w:val="singleLevel"/>
    <w:tmpl w:val="9FB428FE"/>
    <w:lvl w:ilvl="0">
      <w:start w:val="1"/>
      <w:numFmt w:val="decimal"/>
      <w:pStyle w:val="ListNumber5"/>
      <w:lvlText w:val="%1."/>
      <w:lvlJc w:val="left"/>
      <w:pPr>
        <w:tabs>
          <w:tab w:val="num" w:pos="1492"/>
        </w:tabs>
        <w:ind w:left="1492" w:hanging="360"/>
      </w:pPr>
    </w:lvl>
  </w:abstractNum>
  <w:abstractNum w:abstractNumId="2" w15:restartNumberingAfterBreak="0">
    <w:nsid w:val="FFFFFF7D"/>
    <w:multiLevelType w:val="singleLevel"/>
    <w:tmpl w:val="EB6ADD6E"/>
    <w:lvl w:ilvl="0">
      <w:start w:val="1"/>
      <w:numFmt w:val="decimal"/>
      <w:pStyle w:val="ListNumber4"/>
      <w:lvlText w:val="%1."/>
      <w:lvlJc w:val="left"/>
      <w:pPr>
        <w:tabs>
          <w:tab w:val="num" w:pos="1209"/>
        </w:tabs>
        <w:ind w:left="1209" w:hanging="360"/>
      </w:pPr>
    </w:lvl>
  </w:abstractNum>
  <w:abstractNum w:abstractNumId="3" w15:restartNumberingAfterBreak="0">
    <w:nsid w:val="FFFFFF7E"/>
    <w:multiLevelType w:val="singleLevel"/>
    <w:tmpl w:val="30B4BCEA"/>
    <w:lvl w:ilvl="0">
      <w:start w:val="1"/>
      <w:numFmt w:val="decimal"/>
      <w:pStyle w:val="ListNumber3"/>
      <w:lvlText w:val="%1."/>
      <w:lvlJc w:val="left"/>
      <w:pPr>
        <w:tabs>
          <w:tab w:val="num" w:pos="926"/>
        </w:tabs>
        <w:ind w:left="926" w:hanging="360"/>
      </w:pPr>
    </w:lvl>
  </w:abstractNum>
  <w:abstractNum w:abstractNumId="4" w15:restartNumberingAfterBreak="0">
    <w:nsid w:val="FFFFFF7F"/>
    <w:multiLevelType w:val="singleLevel"/>
    <w:tmpl w:val="CD70D66E"/>
    <w:lvl w:ilvl="0">
      <w:start w:val="1"/>
      <w:numFmt w:val="decimal"/>
      <w:pStyle w:val="ListNumber2"/>
      <w:lvlText w:val="%1."/>
      <w:lvlJc w:val="left"/>
      <w:pPr>
        <w:tabs>
          <w:tab w:val="num" w:pos="643"/>
        </w:tabs>
        <w:ind w:left="643" w:hanging="360"/>
      </w:pPr>
    </w:lvl>
  </w:abstractNum>
  <w:abstractNum w:abstractNumId="5" w15:restartNumberingAfterBreak="0">
    <w:nsid w:val="FFFFFF80"/>
    <w:multiLevelType w:val="singleLevel"/>
    <w:tmpl w:val="1A30ECFE"/>
    <w:lvl w:ilvl="0">
      <w:start w:val="1"/>
      <w:numFmt w:val="bullet"/>
      <w:pStyle w:val="ListBullet5"/>
      <w:lvlText w:val=""/>
      <w:lvlJc w:val="left"/>
      <w:pPr>
        <w:tabs>
          <w:tab w:val="num" w:pos="1492"/>
        </w:tabs>
        <w:ind w:left="1492" w:hanging="360"/>
      </w:pPr>
      <w:rPr>
        <w:rFonts w:ascii="Symbol" w:hAnsi="Symbol" w:hint="default"/>
      </w:rPr>
    </w:lvl>
  </w:abstractNum>
  <w:abstractNum w:abstractNumId="6" w15:restartNumberingAfterBreak="0">
    <w:nsid w:val="FFFFFF81"/>
    <w:multiLevelType w:val="singleLevel"/>
    <w:tmpl w:val="20362624"/>
    <w:lvl w:ilvl="0">
      <w:start w:val="1"/>
      <w:numFmt w:val="bullet"/>
      <w:pStyle w:val="ListBullet4"/>
      <w:lvlText w:val=""/>
      <w:lvlJc w:val="left"/>
      <w:pPr>
        <w:tabs>
          <w:tab w:val="num" w:pos="1209"/>
        </w:tabs>
        <w:ind w:left="1209" w:hanging="360"/>
      </w:pPr>
      <w:rPr>
        <w:rFonts w:ascii="Symbol" w:hAnsi="Symbol" w:hint="default"/>
      </w:rPr>
    </w:lvl>
  </w:abstractNum>
  <w:abstractNum w:abstractNumId="7" w15:restartNumberingAfterBreak="0">
    <w:nsid w:val="FFFFFF82"/>
    <w:multiLevelType w:val="singleLevel"/>
    <w:tmpl w:val="2F8EAC82"/>
    <w:lvl w:ilvl="0">
      <w:start w:val="1"/>
      <w:numFmt w:val="bullet"/>
      <w:pStyle w:val="ListBullet3"/>
      <w:lvlText w:val=""/>
      <w:lvlJc w:val="left"/>
      <w:pPr>
        <w:tabs>
          <w:tab w:val="num" w:pos="926"/>
        </w:tabs>
        <w:ind w:left="926" w:hanging="360"/>
      </w:pPr>
      <w:rPr>
        <w:rFonts w:ascii="Symbol" w:hAnsi="Symbol" w:hint="default"/>
      </w:rPr>
    </w:lvl>
  </w:abstractNum>
  <w:abstractNum w:abstractNumId="8" w15:restartNumberingAfterBreak="0">
    <w:nsid w:val="FFFFFF83"/>
    <w:multiLevelType w:val="singleLevel"/>
    <w:tmpl w:val="D6700E62"/>
    <w:lvl w:ilvl="0">
      <w:start w:val="1"/>
      <w:numFmt w:val="bullet"/>
      <w:pStyle w:val="ListBullet2"/>
      <w:lvlText w:val=""/>
      <w:lvlJc w:val="left"/>
      <w:pPr>
        <w:tabs>
          <w:tab w:val="num" w:pos="643"/>
        </w:tabs>
        <w:ind w:left="643" w:hanging="360"/>
      </w:pPr>
      <w:rPr>
        <w:rFonts w:ascii="Symbol" w:hAnsi="Symbol" w:hint="default"/>
      </w:rPr>
    </w:lvl>
  </w:abstractNum>
  <w:abstractNum w:abstractNumId="9" w15:restartNumberingAfterBreak="0">
    <w:nsid w:val="FFFFFF88"/>
    <w:multiLevelType w:val="singleLevel"/>
    <w:tmpl w:val="8BA2316C"/>
    <w:lvl w:ilvl="0">
      <w:start w:val="1"/>
      <w:numFmt w:val="decimal"/>
      <w:pStyle w:val="ListNumber"/>
      <w:lvlText w:val="%1."/>
      <w:lvlJc w:val="left"/>
      <w:pPr>
        <w:tabs>
          <w:tab w:val="num" w:pos="360"/>
        </w:tabs>
        <w:ind w:left="360" w:hanging="360"/>
      </w:pPr>
    </w:lvl>
  </w:abstractNum>
  <w:abstractNum w:abstractNumId="10" w15:restartNumberingAfterBreak="0">
    <w:nsid w:val="FFFFFF89"/>
    <w:multiLevelType w:val="singleLevel"/>
    <w:tmpl w:val="A246F1C0"/>
    <w:lvl w:ilvl="0">
      <w:start w:val="1"/>
      <w:numFmt w:val="bullet"/>
      <w:pStyle w:val="ListBullet"/>
      <w:lvlText w:val=""/>
      <w:lvlJc w:val="left"/>
      <w:pPr>
        <w:tabs>
          <w:tab w:val="num" w:pos="360"/>
        </w:tabs>
        <w:ind w:left="360" w:hanging="360"/>
      </w:pPr>
      <w:rPr>
        <w:rFonts w:ascii="Symbol" w:hAnsi="Symbol" w:hint="default"/>
      </w:rPr>
    </w:lvl>
  </w:abstractNum>
  <w:abstractNum w:abstractNumId="11" w15:restartNumberingAfterBreak="0">
    <w:nsid w:val="026170E5"/>
    <w:multiLevelType w:val="hybridMultilevel"/>
    <w:tmpl w:val="98EE8DBE"/>
    <w:lvl w:ilvl="0" w:tplc="B504FA90">
      <w:start w:val="1"/>
      <w:numFmt w:val="bullet"/>
      <w:pStyle w:val="Bullets"/>
      <w:lvlText w:val=""/>
      <w:lvlJc w:val="left"/>
      <w:pPr>
        <w:tabs>
          <w:tab w:val="num" w:pos="397"/>
        </w:tabs>
        <w:ind w:left="397" w:hanging="397"/>
      </w:pPr>
      <w:rPr>
        <w:rFonts w:ascii="Symbol" w:hAnsi="Symbol" w:hint="default"/>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043E687C"/>
    <w:multiLevelType w:val="hybridMultilevel"/>
    <w:tmpl w:val="F35A8474"/>
    <w:lvl w:ilvl="0" w:tplc="EC5C4A44">
      <w:start w:val="1"/>
      <w:numFmt w:val="bullet"/>
      <w:pStyle w:val="TblBllt"/>
      <w:lvlText w:val=""/>
      <w:lvlJc w:val="left"/>
      <w:pPr>
        <w:ind w:left="720" w:hanging="360"/>
      </w:pPr>
      <w:rPr>
        <w:rFonts w:ascii="Symbol" w:hAnsi="Symbol" w:hint="default"/>
        <w:color w:val="auto"/>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059550C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14" w15:restartNumberingAfterBreak="0">
    <w:nsid w:val="06187C3D"/>
    <w:multiLevelType w:val="hybridMultilevel"/>
    <w:tmpl w:val="C9FC4B72"/>
    <w:lvl w:ilvl="0" w:tplc="39107004">
      <w:start w:val="1"/>
      <w:numFmt w:val="decimal"/>
      <w:pStyle w:val="Numberedlist"/>
      <w:lvlText w:val="%1."/>
      <w:lvlJc w:val="left"/>
      <w:pPr>
        <w:tabs>
          <w:tab w:val="num" w:pos="397"/>
        </w:tabs>
        <w:ind w:left="397" w:hanging="397"/>
      </w:pPr>
      <w:rPr>
        <w:rFonts w:hint="default"/>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081956F9"/>
    <w:multiLevelType w:val="hybridMultilevel"/>
    <w:tmpl w:val="DBB2C87A"/>
    <w:lvl w:ilvl="0" w:tplc="D11EF60A">
      <w:start w:val="1"/>
      <w:numFmt w:val="bullet"/>
      <w:pStyle w:val="Bullet"/>
      <w:lvlText w:val=""/>
      <w:lvlJc w:val="left"/>
      <w:pPr>
        <w:tabs>
          <w:tab w:val="num" w:pos="720"/>
        </w:tabs>
        <w:ind w:left="720" w:hanging="360"/>
      </w:pPr>
      <w:rPr>
        <w:rFonts w:ascii="Symbol" w:hAnsi="Symbol" w:hint="default"/>
      </w:rPr>
    </w:lvl>
    <w:lvl w:ilvl="1" w:tplc="CDBA1164">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6" w15:restartNumberingAfterBreak="0">
    <w:nsid w:val="0CB772B7"/>
    <w:multiLevelType w:val="multilevel"/>
    <w:tmpl w:val="A2C02EB6"/>
    <w:lvl w:ilvl="0">
      <w:start w:val="1"/>
      <w:numFmt w:val="decimal"/>
      <w:pStyle w:val="Heading1-Numbered"/>
      <w:lvlText w:val="%1"/>
      <w:lvlJc w:val="left"/>
      <w:pPr>
        <w:tabs>
          <w:tab w:val="num" w:pos="432"/>
        </w:tabs>
        <w:ind w:left="432" w:hanging="432"/>
      </w:pPr>
      <w:rPr>
        <w:rFonts w:hint="default"/>
      </w:rPr>
    </w:lvl>
    <w:lvl w:ilvl="1">
      <w:start w:val="1"/>
      <w:numFmt w:val="decimal"/>
      <w:pStyle w:val="Heading2-Numbered"/>
      <w:lvlText w:val="%1.%2"/>
      <w:lvlJc w:val="left"/>
      <w:pPr>
        <w:tabs>
          <w:tab w:val="num" w:pos="576"/>
        </w:tabs>
        <w:ind w:left="576" w:hanging="576"/>
      </w:pPr>
      <w:rPr>
        <w:rFonts w:hint="default"/>
      </w:rPr>
    </w:lvl>
    <w:lvl w:ilvl="2">
      <w:start w:val="1"/>
      <w:numFmt w:val="decimal"/>
      <w:pStyle w:val="Heading3-Numbered"/>
      <w:lvlText w:val="%1.%2.%3"/>
      <w:lvlJc w:val="left"/>
      <w:pPr>
        <w:tabs>
          <w:tab w:val="num" w:pos="720"/>
        </w:tabs>
        <w:ind w:left="720" w:hanging="720"/>
      </w:pPr>
      <w:rPr>
        <w:rFonts w:hint="default"/>
      </w:rPr>
    </w:lvl>
    <w:lvl w:ilvl="3">
      <w:start w:val="1"/>
      <w:numFmt w:val="decimal"/>
      <w:pStyle w:val="Heading4-Numbered"/>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7" w15:restartNumberingAfterBreak="0">
    <w:nsid w:val="0F817EB7"/>
    <w:multiLevelType w:val="multilevel"/>
    <w:tmpl w:val="0409001D"/>
    <w:styleLink w:val="1ai"/>
    <w:lvl w:ilvl="0">
      <w:start w:val="1"/>
      <w:numFmt w:val="decimal"/>
      <w:pStyle w:val="Bullets-Last"/>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8" w15:restartNumberingAfterBreak="0">
    <w:nsid w:val="164C0DE0"/>
    <w:multiLevelType w:val="multilevel"/>
    <w:tmpl w:val="2216F264"/>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19" w15:restartNumberingAfterBreak="0">
    <w:nsid w:val="2A595665"/>
    <w:multiLevelType w:val="hybridMultilevel"/>
    <w:tmpl w:val="D4D0DA64"/>
    <w:lvl w:ilvl="0" w:tplc="AFB89B16">
      <w:start w:val="1"/>
      <w:numFmt w:val="bullet"/>
      <w:pStyle w:val="dotpointindented"/>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2C183DD0"/>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21" w15:restartNumberingAfterBreak="0">
    <w:nsid w:val="35BF2BCD"/>
    <w:multiLevelType w:val="hybridMultilevel"/>
    <w:tmpl w:val="0186B2E0"/>
    <w:lvl w:ilvl="0" w:tplc="D5CEF7C6">
      <w:start w:val="1"/>
      <w:numFmt w:val="bullet"/>
      <w:pStyle w:val="Bullets2"/>
      <w:lvlText w:val="-"/>
      <w:lvlJc w:val="left"/>
      <w:pPr>
        <w:tabs>
          <w:tab w:val="num" w:pos="794"/>
        </w:tabs>
        <w:ind w:left="794" w:hanging="397"/>
      </w:pPr>
      <w:rPr>
        <w:rFonts w:ascii="Lucida Bright" w:hAnsi="Lucida Bright" w:hint="default"/>
        <w:b/>
        <w:i w:val="0"/>
        <w:color w:val="auto"/>
        <w:sz w:val="24"/>
        <w:szCs w:val="24"/>
      </w:rPr>
    </w:lvl>
    <w:lvl w:ilvl="1" w:tplc="0C090003">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4F5F3B27"/>
    <w:multiLevelType w:val="hybridMultilevel"/>
    <w:tmpl w:val="4DA0668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507B45B7"/>
    <w:multiLevelType w:val="hybridMultilevel"/>
    <w:tmpl w:val="62003868"/>
    <w:lvl w:ilvl="0" w:tplc="AD4CC81E">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524900D1"/>
    <w:multiLevelType w:val="hybridMultilevel"/>
    <w:tmpl w:val="F2F67FCA"/>
    <w:lvl w:ilvl="0" w:tplc="E794B000">
      <w:start w:val="1"/>
      <w:numFmt w:val="decimal"/>
      <w:pStyle w:val="Normalnumbered"/>
      <w:lvlText w:val="%1."/>
      <w:lvlJc w:val="left"/>
      <w:pPr>
        <w:ind w:left="360" w:hanging="360"/>
      </w:pPr>
      <w:rPr>
        <w:rFonts w:asciiTheme="minorHAnsi" w:hAnsiTheme="minorHAnsi" w:hint="default"/>
        <w:sz w:val="22"/>
        <w:szCs w:val="22"/>
      </w:rPr>
    </w:lvl>
    <w:lvl w:ilvl="1" w:tplc="0C090019">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5" w15:restartNumberingAfterBreak="0">
    <w:nsid w:val="637E317A"/>
    <w:multiLevelType w:val="hybridMultilevel"/>
    <w:tmpl w:val="B14073E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68A70B5F"/>
    <w:multiLevelType w:val="hybridMultilevel"/>
    <w:tmpl w:val="D8BE81C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6B20080B"/>
    <w:multiLevelType w:val="hybridMultilevel"/>
    <w:tmpl w:val="EB4AF624"/>
    <w:lvl w:ilvl="0" w:tplc="4A842404">
      <w:start w:val="1"/>
      <w:numFmt w:val="bullet"/>
      <w:pStyle w:val="Sub-bullets"/>
      <w:lvlText w:val="o"/>
      <w:lvlJc w:val="left"/>
      <w:pPr>
        <w:ind w:left="720" w:hanging="360"/>
      </w:pPr>
      <w:rPr>
        <w:rFonts w:ascii="Courier New" w:hAnsi="Courier New"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6CBC458E"/>
    <w:multiLevelType w:val="hybridMultilevel"/>
    <w:tmpl w:val="3E6ABD06"/>
    <w:lvl w:ilvl="0" w:tplc="D11EF60A">
      <w:start w:val="1"/>
      <w:numFmt w:val="bullet"/>
      <w:lvlText w:val=""/>
      <w:lvlJc w:val="left"/>
      <w:pPr>
        <w:tabs>
          <w:tab w:val="num" w:pos="360"/>
        </w:tabs>
        <w:ind w:left="360" w:hanging="360"/>
      </w:pPr>
      <w:rPr>
        <w:rFonts w:ascii="Symbol" w:hAnsi="Symbol" w:hint="default"/>
      </w:rPr>
    </w:lvl>
    <w:lvl w:ilvl="1" w:tplc="4858CD2E">
      <w:start w:val="1"/>
      <w:numFmt w:val="bullet"/>
      <w:pStyle w:val="Bullet2"/>
      <w:lvlText w:val="–"/>
      <w:lvlJc w:val="left"/>
      <w:pPr>
        <w:tabs>
          <w:tab w:val="num" w:pos="1080"/>
        </w:tabs>
        <w:ind w:left="1080" w:hanging="360"/>
      </w:pPr>
      <w:rPr>
        <w:rFonts w:ascii="Courier New" w:hAnsi="Courier New" w:hint="default"/>
      </w:rPr>
    </w:lvl>
    <w:lvl w:ilvl="2" w:tplc="B4B8798A">
      <w:start w:val="1"/>
      <w:numFmt w:val="decimal"/>
      <w:lvlText w:val="%3."/>
      <w:lvlJc w:val="left"/>
      <w:pPr>
        <w:tabs>
          <w:tab w:val="num" w:pos="1800"/>
        </w:tabs>
        <w:ind w:left="1800" w:hanging="360"/>
      </w:pPr>
      <w:rPr>
        <w:rFonts w:hint="default"/>
      </w:rPr>
    </w:lvl>
    <w:lvl w:ilvl="3" w:tplc="10CA7108">
      <w:start w:val="1"/>
      <w:numFmt w:val="lowerLetter"/>
      <w:lvlText w:val="%4."/>
      <w:lvlJc w:val="left"/>
      <w:pPr>
        <w:tabs>
          <w:tab w:val="num" w:pos="2520"/>
        </w:tabs>
        <w:ind w:left="2520" w:hanging="360"/>
      </w:pPr>
      <w:rPr>
        <w:rFonts w:hint="default"/>
      </w:rPr>
    </w:lvl>
    <w:lvl w:ilvl="4" w:tplc="04090003">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29" w15:restartNumberingAfterBreak="0">
    <w:nsid w:val="732C384D"/>
    <w:multiLevelType w:val="hybridMultilevel"/>
    <w:tmpl w:val="2EE684B4"/>
    <w:lvl w:ilvl="0" w:tplc="5F222C70">
      <w:start w:val="1"/>
      <w:numFmt w:val="bullet"/>
      <w:pStyle w:val="Table-Bullets"/>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0" w15:restartNumberingAfterBreak="0">
    <w:nsid w:val="73FC4BD1"/>
    <w:multiLevelType w:val="hybridMultilevel"/>
    <w:tmpl w:val="9AECD6EC"/>
    <w:lvl w:ilvl="0" w:tplc="A9442ED0">
      <w:start w:val="1"/>
      <w:numFmt w:val="bullet"/>
      <w:pStyle w:val="dotpoints"/>
      <w:lvlText w:val=""/>
      <w:lvlJc w:val="left"/>
      <w:pPr>
        <w:ind w:left="363" w:hanging="363"/>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75505FDC"/>
    <w:multiLevelType w:val="multilevel"/>
    <w:tmpl w:val="5418929A"/>
    <w:styleLink w:val="LFO30"/>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lvlText w:val="%1.%2.%3.%4"/>
      <w:lvlJc w:val="left"/>
      <w:pPr>
        <w:ind w:left="864"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num w:numId="1" w16cid:durableId="1793160975">
    <w:abstractNumId w:val="20"/>
  </w:num>
  <w:num w:numId="2" w16cid:durableId="1682465853">
    <w:abstractNumId w:val="17"/>
  </w:num>
  <w:num w:numId="3" w16cid:durableId="788549602">
    <w:abstractNumId w:val="13"/>
  </w:num>
  <w:num w:numId="4" w16cid:durableId="544146591">
    <w:abstractNumId w:val="10"/>
  </w:num>
  <w:num w:numId="5" w16cid:durableId="582108173">
    <w:abstractNumId w:val="8"/>
  </w:num>
  <w:num w:numId="6" w16cid:durableId="1836720891">
    <w:abstractNumId w:val="7"/>
  </w:num>
  <w:num w:numId="7" w16cid:durableId="1038240517">
    <w:abstractNumId w:val="6"/>
  </w:num>
  <w:num w:numId="8" w16cid:durableId="2005425897">
    <w:abstractNumId w:val="5"/>
  </w:num>
  <w:num w:numId="9" w16cid:durableId="1502425566">
    <w:abstractNumId w:val="9"/>
  </w:num>
  <w:num w:numId="10" w16cid:durableId="1433934437">
    <w:abstractNumId w:val="4"/>
  </w:num>
  <w:num w:numId="11" w16cid:durableId="1003053138">
    <w:abstractNumId w:val="3"/>
  </w:num>
  <w:num w:numId="12" w16cid:durableId="599947254">
    <w:abstractNumId w:val="2"/>
  </w:num>
  <w:num w:numId="13" w16cid:durableId="1023017339">
    <w:abstractNumId w:val="1"/>
  </w:num>
  <w:num w:numId="14" w16cid:durableId="1177965608">
    <w:abstractNumId w:val="15"/>
  </w:num>
  <w:num w:numId="15" w16cid:durableId="430591335">
    <w:abstractNumId w:val="11"/>
  </w:num>
  <w:num w:numId="16" w16cid:durableId="1781220392">
    <w:abstractNumId w:val="21"/>
  </w:num>
  <w:num w:numId="17" w16cid:durableId="1806387636">
    <w:abstractNumId w:val="16"/>
  </w:num>
  <w:num w:numId="18" w16cid:durableId="932322278">
    <w:abstractNumId w:val="14"/>
  </w:num>
  <w:num w:numId="19" w16cid:durableId="1711147068">
    <w:abstractNumId w:val="29"/>
  </w:num>
  <w:num w:numId="20" w16cid:durableId="15472325">
    <w:abstractNumId w:val="24"/>
  </w:num>
  <w:num w:numId="21" w16cid:durableId="908925891">
    <w:abstractNumId w:val="23"/>
  </w:num>
  <w:num w:numId="22" w16cid:durableId="891579034">
    <w:abstractNumId w:val="27"/>
  </w:num>
  <w:num w:numId="23" w16cid:durableId="1732658495">
    <w:abstractNumId w:val="28"/>
  </w:num>
  <w:num w:numId="24" w16cid:durableId="1399746159">
    <w:abstractNumId w:val="12"/>
  </w:num>
  <w:num w:numId="25" w16cid:durableId="437986296">
    <w:abstractNumId w:val="24"/>
    <w:lvlOverride w:ilvl="0">
      <w:startOverride w:val="1"/>
    </w:lvlOverride>
  </w:num>
  <w:num w:numId="26" w16cid:durableId="96406840">
    <w:abstractNumId w:val="18"/>
  </w:num>
  <w:num w:numId="27" w16cid:durableId="1737241535">
    <w:abstractNumId w:val="30"/>
  </w:num>
  <w:num w:numId="28" w16cid:durableId="678698500">
    <w:abstractNumId w:val="19"/>
  </w:num>
  <w:num w:numId="29" w16cid:durableId="203905855">
    <w:abstractNumId w:val="16"/>
  </w:num>
  <w:num w:numId="30" w16cid:durableId="2038306629">
    <w:abstractNumId w:val="16"/>
  </w:num>
  <w:num w:numId="31" w16cid:durableId="1940675380">
    <w:abstractNumId w:val="25"/>
  </w:num>
  <w:num w:numId="32" w16cid:durableId="1798450495">
    <w:abstractNumId w:val="26"/>
  </w:num>
  <w:num w:numId="33" w16cid:durableId="1957910219">
    <w:abstractNumId w:val="22"/>
  </w:num>
  <w:num w:numId="34" w16cid:durableId="55789138">
    <w:abstractNumId w:val="0"/>
  </w:num>
  <w:num w:numId="35" w16cid:durableId="523787504">
    <w:abstractNumId w:val="31"/>
  </w:num>
  <w:numIdMacAtCleanup w:val="2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activeWritingStyle w:appName="MSWord" w:lang="en-US" w:vendorID="64" w:dllVersion="0" w:nlCheck="1" w:checkStyle="0"/>
  <w:activeWritingStyle w:appName="MSWord" w:lang="en-AU" w:vendorID="64" w:dllVersion="0" w:nlCheck="1" w:checkStyle="0"/>
  <w:activeWritingStyle w:appName="MSWord" w:lang="en-GB" w:vendorID="64" w:dllVersion="0" w:nlCheck="1" w:checkStyle="0"/>
  <w:proofState w:spelling="clean" w:grammar="clean"/>
  <w:stylePaneFormatFilter w:val="3F08" w:allStyles="0" w:customStyles="0" w:latentStyles="0" w:stylesInUse="1" w:headingStyles="0" w:numberingStyles="0" w:tableStyles="0" w:directFormattingOnRuns="1" w:directFormattingOnParagraphs="1" w:directFormattingOnNumbering="1" w:directFormattingOnTables="1" w:clearFormatting="1" w:top3HeadingStyles="1" w:visibleStyles="0" w:alternateStyleNames="0"/>
  <w:stylePaneSortMethod w:val="0000"/>
  <w:documentProtection w:edit="readOnly" w:enforcement="1" w:cryptProviderType="rsaAES" w:cryptAlgorithmClass="hash" w:cryptAlgorithmType="typeAny" w:cryptAlgorithmSid="14" w:cryptSpinCount="100000" w:hash="NL8PefWeM2oIjfJVPOg7Dm5vk36R2+CKLduxk2XB2fXCtGIR2F+10uXM6H0To1478C4YnOVzuF8DIyRlSuercw==" w:salt="gc3vj50UpDc8cDp4wy2yoQ=="/>
  <w:defaultTabStop w:val="720"/>
  <w:evenAndOddHeaders/>
  <w:drawingGridHorizontalSpacing w:val="1134"/>
  <w:drawingGridVerticalSpacing w:val="1134"/>
  <w:displayHorizontalDrawingGridEvery w:val="2"/>
  <w:displayVerticalDrawingGridEvery w:val="2"/>
  <w:doNotUseMarginsForDrawingGridOrigin/>
  <w:drawingGridHorizontalOrigin w:val="0"/>
  <w:drawingGridVerticalOrigin w:val="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EN.InstantFormat" w:val="&lt;ENInstantFormat&gt;&lt;Enabled&gt;1&lt;/Enabled&gt;&lt;ScanUnformatted&gt;1&lt;/ScanUnformatted&gt;&lt;ScanChanges&gt;1&lt;/ScanChanges&gt;&lt;Suspended&gt;1&lt;/Suspended&gt;&lt;/ENInstantFormat&gt;"/>
    <w:docVar w:name="EN.Layout" w:val="&lt;ENLayout&gt;&lt;Style&gt;ARI citation template&lt;/Style&gt;&lt;LeftDelim&gt;{&lt;/LeftDelim&gt;&lt;RightDelim&gt;}&lt;/RightDelim&gt;&lt;FontName&gt;Calibri&lt;/FontName&gt;&lt;FontSize&gt;11&lt;/FontSize&gt;&lt;ReflistTitle&gt;&lt;/ReflistTitle&gt;&lt;StartingRefnum&gt;1&lt;/StartingRefnum&gt;&lt;FirstLineIndent&gt;0&lt;/FirstLineIndent&gt;&lt;HangingIndent&gt;720&lt;/HangingIndent&gt;&lt;LineSpacing&gt;0&lt;/LineSpacing&gt;&lt;SpaceAfter&gt;0&lt;/SpaceAfter&gt;&lt;HyperlinksEnabled&gt;1&lt;/HyperlinksEnabled&gt;&lt;HyperlinksVisible&gt;0&lt;/HyperlinksVisible&gt;&lt;/ENLayout&gt;"/>
    <w:docVar w:name="EN.Libraries" w:val="&lt;Libraries&gt;&lt;item db-id=&quot;rdfar22wof5pvbe295v5s5w5d02v9tftz9es&quot;&gt;OtwaysGrowthStagesAnalysis&lt;record-ids&gt;&lt;item&gt;12&lt;/item&gt;&lt;item&gt;19&lt;/item&gt;&lt;item&gt;56&lt;/item&gt;&lt;item&gt;228&lt;/item&gt;&lt;item&gt;269&lt;/item&gt;&lt;item&gt;278&lt;/item&gt;&lt;item&gt;344&lt;/item&gt;&lt;item&gt;348&lt;/item&gt;&lt;item&gt;349&lt;/item&gt;&lt;item&gt;350&lt;/item&gt;&lt;item&gt;356&lt;/item&gt;&lt;item&gt;361&lt;/item&gt;&lt;item&gt;365&lt;/item&gt;&lt;item&gt;366&lt;/item&gt;&lt;item&gt;367&lt;/item&gt;&lt;item&gt;369&lt;/item&gt;&lt;item&gt;370&lt;/item&gt;&lt;item&gt;371&lt;/item&gt;&lt;item&gt;372&lt;/item&gt;&lt;item&gt;373&lt;/item&gt;&lt;item&gt;375&lt;/item&gt;&lt;item&gt;377&lt;/item&gt;&lt;item&gt;383&lt;/item&gt;&lt;item&gt;387&lt;/item&gt;&lt;item&gt;388&lt;/item&gt;&lt;item&gt;389&lt;/item&gt;&lt;item&gt;390&lt;/item&gt;&lt;item&gt;397&lt;/item&gt;&lt;item&gt;398&lt;/item&gt;&lt;item&gt;399&lt;/item&gt;&lt;item&gt;400&lt;/item&gt;&lt;item&gt;401&lt;/item&gt;&lt;item&gt;402&lt;/item&gt;&lt;item&gt;403&lt;/item&gt;&lt;/record-ids&gt;&lt;/item&gt;&lt;/Libraries&gt;"/>
    <w:docVar w:name="ShowStaticGuides" w:val="1"/>
  </w:docVars>
  <w:rsids>
    <w:rsidRoot w:val="009A2B34"/>
    <w:rsid w:val="000017BB"/>
    <w:rsid w:val="00001E48"/>
    <w:rsid w:val="00003CB6"/>
    <w:rsid w:val="00004B39"/>
    <w:rsid w:val="00004C89"/>
    <w:rsid w:val="00004E8C"/>
    <w:rsid w:val="0000509B"/>
    <w:rsid w:val="0000685C"/>
    <w:rsid w:val="00007345"/>
    <w:rsid w:val="00007627"/>
    <w:rsid w:val="00007C81"/>
    <w:rsid w:val="00010A77"/>
    <w:rsid w:val="00011438"/>
    <w:rsid w:val="0001205B"/>
    <w:rsid w:val="00012793"/>
    <w:rsid w:val="000129C9"/>
    <w:rsid w:val="00013476"/>
    <w:rsid w:val="00014002"/>
    <w:rsid w:val="00016064"/>
    <w:rsid w:val="00020E34"/>
    <w:rsid w:val="000213FC"/>
    <w:rsid w:val="00021509"/>
    <w:rsid w:val="000222B1"/>
    <w:rsid w:val="00022C0F"/>
    <w:rsid w:val="00022DA4"/>
    <w:rsid w:val="00023BB2"/>
    <w:rsid w:val="00023BF5"/>
    <w:rsid w:val="00024D90"/>
    <w:rsid w:val="00024E31"/>
    <w:rsid w:val="000266B0"/>
    <w:rsid w:val="00026728"/>
    <w:rsid w:val="000309A3"/>
    <w:rsid w:val="00033DF0"/>
    <w:rsid w:val="00033FC6"/>
    <w:rsid w:val="00034068"/>
    <w:rsid w:val="00034369"/>
    <w:rsid w:val="000356C5"/>
    <w:rsid w:val="00035D62"/>
    <w:rsid w:val="000362B1"/>
    <w:rsid w:val="00036ACD"/>
    <w:rsid w:val="00037867"/>
    <w:rsid w:val="00040071"/>
    <w:rsid w:val="00041156"/>
    <w:rsid w:val="000411CF"/>
    <w:rsid w:val="00043096"/>
    <w:rsid w:val="00043126"/>
    <w:rsid w:val="00043E60"/>
    <w:rsid w:val="00044D9D"/>
    <w:rsid w:val="00045ED5"/>
    <w:rsid w:val="00046987"/>
    <w:rsid w:val="0004704E"/>
    <w:rsid w:val="0005057A"/>
    <w:rsid w:val="0005163F"/>
    <w:rsid w:val="00051887"/>
    <w:rsid w:val="00051FE1"/>
    <w:rsid w:val="00053526"/>
    <w:rsid w:val="00054788"/>
    <w:rsid w:val="0005555C"/>
    <w:rsid w:val="00055E7F"/>
    <w:rsid w:val="00055FB4"/>
    <w:rsid w:val="0005616D"/>
    <w:rsid w:val="0005745B"/>
    <w:rsid w:val="00060383"/>
    <w:rsid w:val="00060A68"/>
    <w:rsid w:val="0006507E"/>
    <w:rsid w:val="0006629B"/>
    <w:rsid w:val="00066B41"/>
    <w:rsid w:val="00067504"/>
    <w:rsid w:val="000675CA"/>
    <w:rsid w:val="00070400"/>
    <w:rsid w:val="000704B7"/>
    <w:rsid w:val="000717C0"/>
    <w:rsid w:val="000718CB"/>
    <w:rsid w:val="0007200A"/>
    <w:rsid w:val="00072AE0"/>
    <w:rsid w:val="00073528"/>
    <w:rsid w:val="00074331"/>
    <w:rsid w:val="0007522B"/>
    <w:rsid w:val="0007550A"/>
    <w:rsid w:val="00076886"/>
    <w:rsid w:val="00080559"/>
    <w:rsid w:val="000812EB"/>
    <w:rsid w:val="00081764"/>
    <w:rsid w:val="00081E30"/>
    <w:rsid w:val="0008366E"/>
    <w:rsid w:val="00086D3E"/>
    <w:rsid w:val="00086DF3"/>
    <w:rsid w:val="00087424"/>
    <w:rsid w:val="0008754B"/>
    <w:rsid w:val="00087BDC"/>
    <w:rsid w:val="00090458"/>
    <w:rsid w:val="00091775"/>
    <w:rsid w:val="00091AFD"/>
    <w:rsid w:val="0009277F"/>
    <w:rsid w:val="0009426B"/>
    <w:rsid w:val="00095166"/>
    <w:rsid w:val="00095A94"/>
    <w:rsid w:val="000966C9"/>
    <w:rsid w:val="0009699E"/>
    <w:rsid w:val="000A1B4A"/>
    <w:rsid w:val="000A2203"/>
    <w:rsid w:val="000A3203"/>
    <w:rsid w:val="000A470D"/>
    <w:rsid w:val="000A5E54"/>
    <w:rsid w:val="000B1C5C"/>
    <w:rsid w:val="000B2A8A"/>
    <w:rsid w:val="000B446E"/>
    <w:rsid w:val="000B70B7"/>
    <w:rsid w:val="000B7272"/>
    <w:rsid w:val="000B773D"/>
    <w:rsid w:val="000B7DFD"/>
    <w:rsid w:val="000C15EE"/>
    <w:rsid w:val="000C1781"/>
    <w:rsid w:val="000C2CB8"/>
    <w:rsid w:val="000C2F34"/>
    <w:rsid w:val="000C3259"/>
    <w:rsid w:val="000C4DCF"/>
    <w:rsid w:val="000C6EC9"/>
    <w:rsid w:val="000D009F"/>
    <w:rsid w:val="000D121A"/>
    <w:rsid w:val="000D3639"/>
    <w:rsid w:val="000D36F1"/>
    <w:rsid w:val="000D5259"/>
    <w:rsid w:val="000D622E"/>
    <w:rsid w:val="000D6B7B"/>
    <w:rsid w:val="000D7D99"/>
    <w:rsid w:val="000E02A3"/>
    <w:rsid w:val="000E0399"/>
    <w:rsid w:val="000E0643"/>
    <w:rsid w:val="000E1A61"/>
    <w:rsid w:val="000E1B5A"/>
    <w:rsid w:val="000E1DC0"/>
    <w:rsid w:val="000E318B"/>
    <w:rsid w:val="000E3720"/>
    <w:rsid w:val="000E3D79"/>
    <w:rsid w:val="000E4132"/>
    <w:rsid w:val="000E6BF2"/>
    <w:rsid w:val="000F03CE"/>
    <w:rsid w:val="000F1796"/>
    <w:rsid w:val="000F1AFF"/>
    <w:rsid w:val="000F47C0"/>
    <w:rsid w:val="000F5537"/>
    <w:rsid w:val="000F55A8"/>
    <w:rsid w:val="000F5A8F"/>
    <w:rsid w:val="000F6139"/>
    <w:rsid w:val="000F63B8"/>
    <w:rsid w:val="000F64DD"/>
    <w:rsid w:val="00100557"/>
    <w:rsid w:val="00100BAC"/>
    <w:rsid w:val="00101B5E"/>
    <w:rsid w:val="00102ADC"/>
    <w:rsid w:val="00102CE7"/>
    <w:rsid w:val="00102E08"/>
    <w:rsid w:val="00104109"/>
    <w:rsid w:val="00104895"/>
    <w:rsid w:val="001053DA"/>
    <w:rsid w:val="001065A1"/>
    <w:rsid w:val="00107038"/>
    <w:rsid w:val="001127B6"/>
    <w:rsid w:val="00115667"/>
    <w:rsid w:val="00120C40"/>
    <w:rsid w:val="00121892"/>
    <w:rsid w:val="001219C0"/>
    <w:rsid w:val="00122A34"/>
    <w:rsid w:val="00125205"/>
    <w:rsid w:val="001253B4"/>
    <w:rsid w:val="0012583B"/>
    <w:rsid w:val="00125862"/>
    <w:rsid w:val="00127BDB"/>
    <w:rsid w:val="00131CD7"/>
    <w:rsid w:val="00132237"/>
    <w:rsid w:val="001336D9"/>
    <w:rsid w:val="0013541C"/>
    <w:rsid w:val="0013589F"/>
    <w:rsid w:val="00135C70"/>
    <w:rsid w:val="00136501"/>
    <w:rsid w:val="00137C8A"/>
    <w:rsid w:val="00140298"/>
    <w:rsid w:val="00140B20"/>
    <w:rsid w:val="001411DC"/>
    <w:rsid w:val="00142733"/>
    <w:rsid w:val="001427EA"/>
    <w:rsid w:val="00142D2C"/>
    <w:rsid w:val="00145426"/>
    <w:rsid w:val="001456FF"/>
    <w:rsid w:val="001460C4"/>
    <w:rsid w:val="00146192"/>
    <w:rsid w:val="0014734B"/>
    <w:rsid w:val="00150372"/>
    <w:rsid w:val="00150BD2"/>
    <w:rsid w:val="00150C2F"/>
    <w:rsid w:val="00150D31"/>
    <w:rsid w:val="00151C3D"/>
    <w:rsid w:val="00151D75"/>
    <w:rsid w:val="00152CCA"/>
    <w:rsid w:val="00153209"/>
    <w:rsid w:val="00153399"/>
    <w:rsid w:val="00153969"/>
    <w:rsid w:val="001548E3"/>
    <w:rsid w:val="001552F2"/>
    <w:rsid w:val="001557A0"/>
    <w:rsid w:val="00156722"/>
    <w:rsid w:val="00161F84"/>
    <w:rsid w:val="001622A8"/>
    <w:rsid w:val="00163067"/>
    <w:rsid w:val="0016331C"/>
    <w:rsid w:val="0016365D"/>
    <w:rsid w:val="00164039"/>
    <w:rsid w:val="00164C47"/>
    <w:rsid w:val="00164F59"/>
    <w:rsid w:val="001653FA"/>
    <w:rsid w:val="001653FC"/>
    <w:rsid w:val="00167F23"/>
    <w:rsid w:val="00170A92"/>
    <w:rsid w:val="00171FA9"/>
    <w:rsid w:val="0017328C"/>
    <w:rsid w:val="00173689"/>
    <w:rsid w:val="00175591"/>
    <w:rsid w:val="00177115"/>
    <w:rsid w:val="001773D4"/>
    <w:rsid w:val="0017745F"/>
    <w:rsid w:val="001774FF"/>
    <w:rsid w:val="001814BA"/>
    <w:rsid w:val="0018237E"/>
    <w:rsid w:val="001832E1"/>
    <w:rsid w:val="001847CF"/>
    <w:rsid w:val="00185265"/>
    <w:rsid w:val="0018657A"/>
    <w:rsid w:val="00186CFD"/>
    <w:rsid w:val="00187B20"/>
    <w:rsid w:val="00190778"/>
    <w:rsid w:val="00190F62"/>
    <w:rsid w:val="00191604"/>
    <w:rsid w:val="00191CFC"/>
    <w:rsid w:val="0019280B"/>
    <w:rsid w:val="001930CF"/>
    <w:rsid w:val="001937BC"/>
    <w:rsid w:val="00195873"/>
    <w:rsid w:val="001958BE"/>
    <w:rsid w:val="00196BDB"/>
    <w:rsid w:val="00196EA3"/>
    <w:rsid w:val="001A243B"/>
    <w:rsid w:val="001A3E14"/>
    <w:rsid w:val="001A4FE5"/>
    <w:rsid w:val="001A50B3"/>
    <w:rsid w:val="001A5382"/>
    <w:rsid w:val="001A5744"/>
    <w:rsid w:val="001A60E1"/>
    <w:rsid w:val="001A77E4"/>
    <w:rsid w:val="001B031C"/>
    <w:rsid w:val="001B0B8A"/>
    <w:rsid w:val="001B230A"/>
    <w:rsid w:val="001B2EC4"/>
    <w:rsid w:val="001B32AC"/>
    <w:rsid w:val="001B33B6"/>
    <w:rsid w:val="001B48DC"/>
    <w:rsid w:val="001B5E48"/>
    <w:rsid w:val="001B6A43"/>
    <w:rsid w:val="001B7AA9"/>
    <w:rsid w:val="001B7F1C"/>
    <w:rsid w:val="001C150D"/>
    <w:rsid w:val="001C1564"/>
    <w:rsid w:val="001C3EFB"/>
    <w:rsid w:val="001C459C"/>
    <w:rsid w:val="001C558C"/>
    <w:rsid w:val="001C5955"/>
    <w:rsid w:val="001C72D0"/>
    <w:rsid w:val="001D0468"/>
    <w:rsid w:val="001D0C8E"/>
    <w:rsid w:val="001D22A3"/>
    <w:rsid w:val="001D2593"/>
    <w:rsid w:val="001D2717"/>
    <w:rsid w:val="001D2FBB"/>
    <w:rsid w:val="001D2FBE"/>
    <w:rsid w:val="001D420E"/>
    <w:rsid w:val="001D5E20"/>
    <w:rsid w:val="001D6365"/>
    <w:rsid w:val="001D6394"/>
    <w:rsid w:val="001D663D"/>
    <w:rsid w:val="001D6B2B"/>
    <w:rsid w:val="001D739F"/>
    <w:rsid w:val="001D7D81"/>
    <w:rsid w:val="001E2024"/>
    <w:rsid w:val="001E3D81"/>
    <w:rsid w:val="001E43B5"/>
    <w:rsid w:val="001E54BE"/>
    <w:rsid w:val="001E5878"/>
    <w:rsid w:val="001E5CCD"/>
    <w:rsid w:val="001E764C"/>
    <w:rsid w:val="001E7978"/>
    <w:rsid w:val="001F0158"/>
    <w:rsid w:val="001F0356"/>
    <w:rsid w:val="001F10BD"/>
    <w:rsid w:val="001F1296"/>
    <w:rsid w:val="001F368E"/>
    <w:rsid w:val="001F401E"/>
    <w:rsid w:val="001F4811"/>
    <w:rsid w:val="001F51F0"/>
    <w:rsid w:val="001F60B5"/>
    <w:rsid w:val="001F7C65"/>
    <w:rsid w:val="00200E85"/>
    <w:rsid w:val="00200F94"/>
    <w:rsid w:val="00203F44"/>
    <w:rsid w:val="00205A81"/>
    <w:rsid w:val="00206311"/>
    <w:rsid w:val="00207048"/>
    <w:rsid w:val="00207A7C"/>
    <w:rsid w:val="002107A6"/>
    <w:rsid w:val="00211C30"/>
    <w:rsid w:val="00212907"/>
    <w:rsid w:val="00212AE7"/>
    <w:rsid w:val="00213887"/>
    <w:rsid w:val="00214534"/>
    <w:rsid w:val="00214B23"/>
    <w:rsid w:val="00215A5D"/>
    <w:rsid w:val="00215C8A"/>
    <w:rsid w:val="0021666C"/>
    <w:rsid w:val="00216805"/>
    <w:rsid w:val="00220122"/>
    <w:rsid w:val="0022137C"/>
    <w:rsid w:val="0022188E"/>
    <w:rsid w:val="00222742"/>
    <w:rsid w:val="002228E0"/>
    <w:rsid w:val="00225913"/>
    <w:rsid w:val="00225D17"/>
    <w:rsid w:val="0022657E"/>
    <w:rsid w:val="00226A24"/>
    <w:rsid w:val="002270E9"/>
    <w:rsid w:val="002273E7"/>
    <w:rsid w:val="00227A0F"/>
    <w:rsid w:val="00227BDE"/>
    <w:rsid w:val="002306CC"/>
    <w:rsid w:val="00232455"/>
    <w:rsid w:val="00235A46"/>
    <w:rsid w:val="00235C7F"/>
    <w:rsid w:val="00236B80"/>
    <w:rsid w:val="00236FF6"/>
    <w:rsid w:val="00237F28"/>
    <w:rsid w:val="002401F6"/>
    <w:rsid w:val="00240917"/>
    <w:rsid w:val="002425AF"/>
    <w:rsid w:val="002428C8"/>
    <w:rsid w:val="00243764"/>
    <w:rsid w:val="00244645"/>
    <w:rsid w:val="00244B58"/>
    <w:rsid w:val="00245B15"/>
    <w:rsid w:val="00245BC3"/>
    <w:rsid w:val="00245D93"/>
    <w:rsid w:val="00246101"/>
    <w:rsid w:val="00246BEA"/>
    <w:rsid w:val="00246D1B"/>
    <w:rsid w:val="00246E39"/>
    <w:rsid w:val="00247329"/>
    <w:rsid w:val="00247F74"/>
    <w:rsid w:val="00250475"/>
    <w:rsid w:val="00250ACA"/>
    <w:rsid w:val="0025127D"/>
    <w:rsid w:val="002526EA"/>
    <w:rsid w:val="002533BB"/>
    <w:rsid w:val="002535E8"/>
    <w:rsid w:val="002549A0"/>
    <w:rsid w:val="0025529E"/>
    <w:rsid w:val="00256969"/>
    <w:rsid w:val="0025705D"/>
    <w:rsid w:val="002577D7"/>
    <w:rsid w:val="00257A28"/>
    <w:rsid w:val="00257BF1"/>
    <w:rsid w:val="00257C62"/>
    <w:rsid w:val="00260A6B"/>
    <w:rsid w:val="00260C73"/>
    <w:rsid w:val="00261EFC"/>
    <w:rsid w:val="00263703"/>
    <w:rsid w:val="00263C7D"/>
    <w:rsid w:val="00263CCD"/>
    <w:rsid w:val="002643DA"/>
    <w:rsid w:val="0026474F"/>
    <w:rsid w:val="00264A42"/>
    <w:rsid w:val="002665BB"/>
    <w:rsid w:val="0027076A"/>
    <w:rsid w:val="00270B05"/>
    <w:rsid w:val="00270CCD"/>
    <w:rsid w:val="00271F86"/>
    <w:rsid w:val="0027246E"/>
    <w:rsid w:val="00274C3A"/>
    <w:rsid w:val="00274E8B"/>
    <w:rsid w:val="00275359"/>
    <w:rsid w:val="00275FF9"/>
    <w:rsid w:val="00276E2C"/>
    <w:rsid w:val="00277599"/>
    <w:rsid w:val="002778A1"/>
    <w:rsid w:val="00281AEE"/>
    <w:rsid w:val="00281FF0"/>
    <w:rsid w:val="00283141"/>
    <w:rsid w:val="00283E88"/>
    <w:rsid w:val="00285925"/>
    <w:rsid w:val="00285B9C"/>
    <w:rsid w:val="00285FC1"/>
    <w:rsid w:val="0028603B"/>
    <w:rsid w:val="00286514"/>
    <w:rsid w:val="00286C91"/>
    <w:rsid w:val="00287526"/>
    <w:rsid w:val="00287D1C"/>
    <w:rsid w:val="00290093"/>
    <w:rsid w:val="00291BB8"/>
    <w:rsid w:val="00294737"/>
    <w:rsid w:val="00297481"/>
    <w:rsid w:val="00297E44"/>
    <w:rsid w:val="002A00C4"/>
    <w:rsid w:val="002A0BC3"/>
    <w:rsid w:val="002A0D3A"/>
    <w:rsid w:val="002A133C"/>
    <w:rsid w:val="002A4405"/>
    <w:rsid w:val="002A4C5D"/>
    <w:rsid w:val="002A502B"/>
    <w:rsid w:val="002A56B6"/>
    <w:rsid w:val="002A5CE3"/>
    <w:rsid w:val="002A7C78"/>
    <w:rsid w:val="002A7C79"/>
    <w:rsid w:val="002B0B39"/>
    <w:rsid w:val="002B15CF"/>
    <w:rsid w:val="002B2AE5"/>
    <w:rsid w:val="002B32FF"/>
    <w:rsid w:val="002B440B"/>
    <w:rsid w:val="002B4B78"/>
    <w:rsid w:val="002B54CF"/>
    <w:rsid w:val="002B7E80"/>
    <w:rsid w:val="002C175A"/>
    <w:rsid w:val="002C17F7"/>
    <w:rsid w:val="002C317A"/>
    <w:rsid w:val="002C32E4"/>
    <w:rsid w:val="002C35B8"/>
    <w:rsid w:val="002C4B46"/>
    <w:rsid w:val="002C4C80"/>
    <w:rsid w:val="002C5BA2"/>
    <w:rsid w:val="002C5BAA"/>
    <w:rsid w:val="002C6463"/>
    <w:rsid w:val="002C77DC"/>
    <w:rsid w:val="002C7961"/>
    <w:rsid w:val="002D26F6"/>
    <w:rsid w:val="002D50EC"/>
    <w:rsid w:val="002D527E"/>
    <w:rsid w:val="002D5942"/>
    <w:rsid w:val="002E0F63"/>
    <w:rsid w:val="002E11C7"/>
    <w:rsid w:val="002E26FA"/>
    <w:rsid w:val="002E277E"/>
    <w:rsid w:val="002E3A42"/>
    <w:rsid w:val="002E4E84"/>
    <w:rsid w:val="002E4FA9"/>
    <w:rsid w:val="002E5193"/>
    <w:rsid w:val="002E56D4"/>
    <w:rsid w:val="002F042B"/>
    <w:rsid w:val="002F04B4"/>
    <w:rsid w:val="002F0660"/>
    <w:rsid w:val="002F08D2"/>
    <w:rsid w:val="002F14BA"/>
    <w:rsid w:val="002F229B"/>
    <w:rsid w:val="002F2325"/>
    <w:rsid w:val="002F2420"/>
    <w:rsid w:val="002F4E09"/>
    <w:rsid w:val="002F5F52"/>
    <w:rsid w:val="002F6DF6"/>
    <w:rsid w:val="002F7169"/>
    <w:rsid w:val="003000F6"/>
    <w:rsid w:val="003004D9"/>
    <w:rsid w:val="00302CBB"/>
    <w:rsid w:val="00303215"/>
    <w:rsid w:val="00303C61"/>
    <w:rsid w:val="00303D9E"/>
    <w:rsid w:val="00304778"/>
    <w:rsid w:val="0030759E"/>
    <w:rsid w:val="003079E6"/>
    <w:rsid w:val="003136B5"/>
    <w:rsid w:val="00314279"/>
    <w:rsid w:val="003155E5"/>
    <w:rsid w:val="0031590F"/>
    <w:rsid w:val="00320DAD"/>
    <w:rsid w:val="00320F69"/>
    <w:rsid w:val="00320F71"/>
    <w:rsid w:val="00320FFF"/>
    <w:rsid w:val="00321205"/>
    <w:rsid w:val="00321C98"/>
    <w:rsid w:val="003222AA"/>
    <w:rsid w:val="00322661"/>
    <w:rsid w:val="003228CB"/>
    <w:rsid w:val="0032340F"/>
    <w:rsid w:val="0032389B"/>
    <w:rsid w:val="0032398D"/>
    <w:rsid w:val="00323D96"/>
    <w:rsid w:val="00326702"/>
    <w:rsid w:val="0033002F"/>
    <w:rsid w:val="0033038C"/>
    <w:rsid w:val="00330679"/>
    <w:rsid w:val="00331377"/>
    <w:rsid w:val="003319C8"/>
    <w:rsid w:val="00332072"/>
    <w:rsid w:val="00333429"/>
    <w:rsid w:val="003334AB"/>
    <w:rsid w:val="00333E8C"/>
    <w:rsid w:val="0033502D"/>
    <w:rsid w:val="00335042"/>
    <w:rsid w:val="00336886"/>
    <w:rsid w:val="00336A04"/>
    <w:rsid w:val="00337391"/>
    <w:rsid w:val="00340129"/>
    <w:rsid w:val="00340E61"/>
    <w:rsid w:val="00341156"/>
    <w:rsid w:val="00341520"/>
    <w:rsid w:val="00341797"/>
    <w:rsid w:val="00342235"/>
    <w:rsid w:val="003424E6"/>
    <w:rsid w:val="003438B0"/>
    <w:rsid w:val="00344133"/>
    <w:rsid w:val="003442F7"/>
    <w:rsid w:val="003459BF"/>
    <w:rsid w:val="00346379"/>
    <w:rsid w:val="003467EC"/>
    <w:rsid w:val="00347FBC"/>
    <w:rsid w:val="0035258C"/>
    <w:rsid w:val="0035294C"/>
    <w:rsid w:val="00353D97"/>
    <w:rsid w:val="00356AFB"/>
    <w:rsid w:val="00356C16"/>
    <w:rsid w:val="0036305A"/>
    <w:rsid w:val="00365BD2"/>
    <w:rsid w:val="003665BF"/>
    <w:rsid w:val="00367C0D"/>
    <w:rsid w:val="003707F9"/>
    <w:rsid w:val="00370977"/>
    <w:rsid w:val="00371885"/>
    <w:rsid w:val="00371E21"/>
    <w:rsid w:val="00371F0A"/>
    <w:rsid w:val="00372C14"/>
    <w:rsid w:val="003760E7"/>
    <w:rsid w:val="003765FB"/>
    <w:rsid w:val="003778E8"/>
    <w:rsid w:val="00381E63"/>
    <w:rsid w:val="00382000"/>
    <w:rsid w:val="00386483"/>
    <w:rsid w:val="00386EDD"/>
    <w:rsid w:val="00390622"/>
    <w:rsid w:val="00390E4E"/>
    <w:rsid w:val="00391232"/>
    <w:rsid w:val="00391391"/>
    <w:rsid w:val="003917F9"/>
    <w:rsid w:val="0039316C"/>
    <w:rsid w:val="003935AA"/>
    <w:rsid w:val="00394AB6"/>
    <w:rsid w:val="0039551A"/>
    <w:rsid w:val="0039591B"/>
    <w:rsid w:val="00396A82"/>
    <w:rsid w:val="003978A6"/>
    <w:rsid w:val="003A0F6D"/>
    <w:rsid w:val="003A1497"/>
    <w:rsid w:val="003A26C1"/>
    <w:rsid w:val="003A5BE4"/>
    <w:rsid w:val="003A5DC8"/>
    <w:rsid w:val="003A7392"/>
    <w:rsid w:val="003A7C08"/>
    <w:rsid w:val="003B05B9"/>
    <w:rsid w:val="003B07D8"/>
    <w:rsid w:val="003B0846"/>
    <w:rsid w:val="003B1144"/>
    <w:rsid w:val="003B2B08"/>
    <w:rsid w:val="003B3B71"/>
    <w:rsid w:val="003B474E"/>
    <w:rsid w:val="003B69EA"/>
    <w:rsid w:val="003B72A7"/>
    <w:rsid w:val="003B735E"/>
    <w:rsid w:val="003C164F"/>
    <w:rsid w:val="003C2CE3"/>
    <w:rsid w:val="003C35CF"/>
    <w:rsid w:val="003C5068"/>
    <w:rsid w:val="003C5C59"/>
    <w:rsid w:val="003C72D7"/>
    <w:rsid w:val="003C7FAE"/>
    <w:rsid w:val="003D253C"/>
    <w:rsid w:val="003D36D3"/>
    <w:rsid w:val="003E00B5"/>
    <w:rsid w:val="003E0EC6"/>
    <w:rsid w:val="003E1839"/>
    <w:rsid w:val="003E1C93"/>
    <w:rsid w:val="003E293E"/>
    <w:rsid w:val="003E2D7E"/>
    <w:rsid w:val="003E2E34"/>
    <w:rsid w:val="003E4628"/>
    <w:rsid w:val="003E513F"/>
    <w:rsid w:val="003E5151"/>
    <w:rsid w:val="003E5424"/>
    <w:rsid w:val="003E5BE7"/>
    <w:rsid w:val="003E77A2"/>
    <w:rsid w:val="003F1040"/>
    <w:rsid w:val="003F1623"/>
    <w:rsid w:val="003F207D"/>
    <w:rsid w:val="003F347D"/>
    <w:rsid w:val="003F39E8"/>
    <w:rsid w:val="003F4717"/>
    <w:rsid w:val="003F4BB5"/>
    <w:rsid w:val="003F5344"/>
    <w:rsid w:val="003F5741"/>
    <w:rsid w:val="003F671A"/>
    <w:rsid w:val="003F7936"/>
    <w:rsid w:val="00400B45"/>
    <w:rsid w:val="00402ADE"/>
    <w:rsid w:val="00402B41"/>
    <w:rsid w:val="004039BC"/>
    <w:rsid w:val="004044D5"/>
    <w:rsid w:val="00404C8B"/>
    <w:rsid w:val="00404E08"/>
    <w:rsid w:val="00405894"/>
    <w:rsid w:val="004066A0"/>
    <w:rsid w:val="00407250"/>
    <w:rsid w:val="00407454"/>
    <w:rsid w:val="0040756D"/>
    <w:rsid w:val="00410B81"/>
    <w:rsid w:val="00410D20"/>
    <w:rsid w:val="0041164A"/>
    <w:rsid w:val="0041270C"/>
    <w:rsid w:val="00413091"/>
    <w:rsid w:val="00413615"/>
    <w:rsid w:val="004137BF"/>
    <w:rsid w:val="004138A1"/>
    <w:rsid w:val="00413A33"/>
    <w:rsid w:val="00416EE0"/>
    <w:rsid w:val="00417060"/>
    <w:rsid w:val="004170E1"/>
    <w:rsid w:val="00417149"/>
    <w:rsid w:val="00421EF9"/>
    <w:rsid w:val="00422EA7"/>
    <w:rsid w:val="004274A6"/>
    <w:rsid w:val="00427D34"/>
    <w:rsid w:val="00430BED"/>
    <w:rsid w:val="00431C87"/>
    <w:rsid w:val="00432AE4"/>
    <w:rsid w:val="00433589"/>
    <w:rsid w:val="004342CB"/>
    <w:rsid w:val="00435274"/>
    <w:rsid w:val="00436949"/>
    <w:rsid w:val="00436B2F"/>
    <w:rsid w:val="00436CA9"/>
    <w:rsid w:val="004371A7"/>
    <w:rsid w:val="00437250"/>
    <w:rsid w:val="00437824"/>
    <w:rsid w:val="00437CCC"/>
    <w:rsid w:val="00437DC6"/>
    <w:rsid w:val="00440288"/>
    <w:rsid w:val="00440B51"/>
    <w:rsid w:val="00440C00"/>
    <w:rsid w:val="004443DE"/>
    <w:rsid w:val="004446EB"/>
    <w:rsid w:val="00444D9F"/>
    <w:rsid w:val="0044552A"/>
    <w:rsid w:val="00445CFC"/>
    <w:rsid w:val="004465D1"/>
    <w:rsid w:val="004471F8"/>
    <w:rsid w:val="0045009F"/>
    <w:rsid w:val="004509B4"/>
    <w:rsid w:val="00452450"/>
    <w:rsid w:val="0045330E"/>
    <w:rsid w:val="004536DF"/>
    <w:rsid w:val="004553CC"/>
    <w:rsid w:val="004557ED"/>
    <w:rsid w:val="00455AC0"/>
    <w:rsid w:val="00455F12"/>
    <w:rsid w:val="00457209"/>
    <w:rsid w:val="004578FA"/>
    <w:rsid w:val="00463362"/>
    <w:rsid w:val="004656C4"/>
    <w:rsid w:val="00465780"/>
    <w:rsid w:val="0046592A"/>
    <w:rsid w:val="00465C26"/>
    <w:rsid w:val="00466AC2"/>
    <w:rsid w:val="00466D4D"/>
    <w:rsid w:val="00466D83"/>
    <w:rsid w:val="0046710A"/>
    <w:rsid w:val="004679AB"/>
    <w:rsid w:val="0047035C"/>
    <w:rsid w:val="00470E7D"/>
    <w:rsid w:val="004714C4"/>
    <w:rsid w:val="00473879"/>
    <w:rsid w:val="00473A94"/>
    <w:rsid w:val="004745FF"/>
    <w:rsid w:val="00475BAE"/>
    <w:rsid w:val="00476CA0"/>
    <w:rsid w:val="00477B29"/>
    <w:rsid w:val="00477BB6"/>
    <w:rsid w:val="00481A63"/>
    <w:rsid w:val="0048233D"/>
    <w:rsid w:val="0048363B"/>
    <w:rsid w:val="004841F8"/>
    <w:rsid w:val="00484BE7"/>
    <w:rsid w:val="00486D36"/>
    <w:rsid w:val="00487984"/>
    <w:rsid w:val="00487EC8"/>
    <w:rsid w:val="00487F7A"/>
    <w:rsid w:val="0049042E"/>
    <w:rsid w:val="00491585"/>
    <w:rsid w:val="00492657"/>
    <w:rsid w:val="00492FE5"/>
    <w:rsid w:val="00496F0E"/>
    <w:rsid w:val="004971E3"/>
    <w:rsid w:val="0049754B"/>
    <w:rsid w:val="004978FC"/>
    <w:rsid w:val="004A0207"/>
    <w:rsid w:val="004A1E00"/>
    <w:rsid w:val="004A22E2"/>
    <w:rsid w:val="004A2353"/>
    <w:rsid w:val="004A257A"/>
    <w:rsid w:val="004A26AB"/>
    <w:rsid w:val="004A30B9"/>
    <w:rsid w:val="004A352E"/>
    <w:rsid w:val="004A4A0E"/>
    <w:rsid w:val="004A4F57"/>
    <w:rsid w:val="004A550C"/>
    <w:rsid w:val="004A5564"/>
    <w:rsid w:val="004A607B"/>
    <w:rsid w:val="004A62F2"/>
    <w:rsid w:val="004A6D0B"/>
    <w:rsid w:val="004A79D2"/>
    <w:rsid w:val="004A7E32"/>
    <w:rsid w:val="004B0F3A"/>
    <w:rsid w:val="004B2E1B"/>
    <w:rsid w:val="004B4718"/>
    <w:rsid w:val="004B47F9"/>
    <w:rsid w:val="004B57BB"/>
    <w:rsid w:val="004C0867"/>
    <w:rsid w:val="004C1494"/>
    <w:rsid w:val="004C23B0"/>
    <w:rsid w:val="004C2609"/>
    <w:rsid w:val="004C2FAA"/>
    <w:rsid w:val="004C372C"/>
    <w:rsid w:val="004C56A6"/>
    <w:rsid w:val="004C580E"/>
    <w:rsid w:val="004C66B5"/>
    <w:rsid w:val="004C7C03"/>
    <w:rsid w:val="004D21CD"/>
    <w:rsid w:val="004D26C6"/>
    <w:rsid w:val="004D3042"/>
    <w:rsid w:val="004D3A47"/>
    <w:rsid w:val="004D3E22"/>
    <w:rsid w:val="004D5834"/>
    <w:rsid w:val="004D71A2"/>
    <w:rsid w:val="004D7653"/>
    <w:rsid w:val="004D7ADA"/>
    <w:rsid w:val="004E0CF6"/>
    <w:rsid w:val="004E1E16"/>
    <w:rsid w:val="004E22D0"/>
    <w:rsid w:val="004E2B95"/>
    <w:rsid w:val="004E2D4F"/>
    <w:rsid w:val="004E5B55"/>
    <w:rsid w:val="004E664F"/>
    <w:rsid w:val="004E6888"/>
    <w:rsid w:val="004E78A6"/>
    <w:rsid w:val="004E797C"/>
    <w:rsid w:val="004F2688"/>
    <w:rsid w:val="004F3CCE"/>
    <w:rsid w:val="004F4756"/>
    <w:rsid w:val="004F4C4A"/>
    <w:rsid w:val="004F4DF4"/>
    <w:rsid w:val="004F572C"/>
    <w:rsid w:val="004F5FE8"/>
    <w:rsid w:val="004F6B8C"/>
    <w:rsid w:val="004F7F99"/>
    <w:rsid w:val="005013EC"/>
    <w:rsid w:val="00501ABD"/>
    <w:rsid w:val="00501C8E"/>
    <w:rsid w:val="005020AA"/>
    <w:rsid w:val="00502AC4"/>
    <w:rsid w:val="00504275"/>
    <w:rsid w:val="00504A88"/>
    <w:rsid w:val="00506356"/>
    <w:rsid w:val="0050769F"/>
    <w:rsid w:val="00507782"/>
    <w:rsid w:val="00507F90"/>
    <w:rsid w:val="00510502"/>
    <w:rsid w:val="00510FB7"/>
    <w:rsid w:val="0051388A"/>
    <w:rsid w:val="00513C52"/>
    <w:rsid w:val="00513E41"/>
    <w:rsid w:val="0051402E"/>
    <w:rsid w:val="005144D5"/>
    <w:rsid w:val="00514816"/>
    <w:rsid w:val="00517234"/>
    <w:rsid w:val="00517405"/>
    <w:rsid w:val="005178DF"/>
    <w:rsid w:val="00517939"/>
    <w:rsid w:val="00517B83"/>
    <w:rsid w:val="00517DF5"/>
    <w:rsid w:val="00517FBA"/>
    <w:rsid w:val="005211F6"/>
    <w:rsid w:val="00522BF6"/>
    <w:rsid w:val="005241CE"/>
    <w:rsid w:val="00525365"/>
    <w:rsid w:val="00525521"/>
    <w:rsid w:val="005257D0"/>
    <w:rsid w:val="00525A08"/>
    <w:rsid w:val="00525EE8"/>
    <w:rsid w:val="00530D51"/>
    <w:rsid w:val="00531228"/>
    <w:rsid w:val="00531855"/>
    <w:rsid w:val="00531EBE"/>
    <w:rsid w:val="0053212B"/>
    <w:rsid w:val="00533C54"/>
    <w:rsid w:val="0053530B"/>
    <w:rsid w:val="005356D9"/>
    <w:rsid w:val="00535A6E"/>
    <w:rsid w:val="00540762"/>
    <w:rsid w:val="00540BB0"/>
    <w:rsid w:val="00543898"/>
    <w:rsid w:val="00544908"/>
    <w:rsid w:val="005461E7"/>
    <w:rsid w:val="00547097"/>
    <w:rsid w:val="00550093"/>
    <w:rsid w:val="005505AD"/>
    <w:rsid w:val="00550861"/>
    <w:rsid w:val="00550E9F"/>
    <w:rsid w:val="00550F27"/>
    <w:rsid w:val="00551557"/>
    <w:rsid w:val="00551662"/>
    <w:rsid w:val="00551930"/>
    <w:rsid w:val="00555B62"/>
    <w:rsid w:val="00556C8A"/>
    <w:rsid w:val="005575F4"/>
    <w:rsid w:val="0055783D"/>
    <w:rsid w:val="00557B67"/>
    <w:rsid w:val="00557E64"/>
    <w:rsid w:val="00560849"/>
    <w:rsid w:val="00561093"/>
    <w:rsid w:val="0056166A"/>
    <w:rsid w:val="00561992"/>
    <w:rsid w:val="005633B0"/>
    <w:rsid w:val="00563811"/>
    <w:rsid w:val="0056439C"/>
    <w:rsid w:val="00564439"/>
    <w:rsid w:val="005647CF"/>
    <w:rsid w:val="005655BD"/>
    <w:rsid w:val="00565E0D"/>
    <w:rsid w:val="00565FBA"/>
    <w:rsid w:val="00566053"/>
    <w:rsid w:val="00566FE3"/>
    <w:rsid w:val="00570487"/>
    <w:rsid w:val="0057064C"/>
    <w:rsid w:val="005707F1"/>
    <w:rsid w:val="00571446"/>
    <w:rsid w:val="00572E86"/>
    <w:rsid w:val="00574FE9"/>
    <w:rsid w:val="00575350"/>
    <w:rsid w:val="00576C25"/>
    <w:rsid w:val="00577455"/>
    <w:rsid w:val="0057781D"/>
    <w:rsid w:val="0057798B"/>
    <w:rsid w:val="00581084"/>
    <w:rsid w:val="005819DB"/>
    <w:rsid w:val="005822AC"/>
    <w:rsid w:val="0058242D"/>
    <w:rsid w:val="005831F3"/>
    <w:rsid w:val="00583A5E"/>
    <w:rsid w:val="005844B4"/>
    <w:rsid w:val="00584CEE"/>
    <w:rsid w:val="00585EE1"/>
    <w:rsid w:val="00590601"/>
    <w:rsid w:val="005909FC"/>
    <w:rsid w:val="00590EF3"/>
    <w:rsid w:val="0059151F"/>
    <w:rsid w:val="0059197D"/>
    <w:rsid w:val="005924E3"/>
    <w:rsid w:val="00595B02"/>
    <w:rsid w:val="00595D32"/>
    <w:rsid w:val="00596597"/>
    <w:rsid w:val="00597BE4"/>
    <w:rsid w:val="005A0BF6"/>
    <w:rsid w:val="005A2157"/>
    <w:rsid w:val="005A288B"/>
    <w:rsid w:val="005A3CBF"/>
    <w:rsid w:val="005A5809"/>
    <w:rsid w:val="005A68D0"/>
    <w:rsid w:val="005A74A3"/>
    <w:rsid w:val="005A7532"/>
    <w:rsid w:val="005A7D68"/>
    <w:rsid w:val="005A7ECC"/>
    <w:rsid w:val="005B046E"/>
    <w:rsid w:val="005B0E7C"/>
    <w:rsid w:val="005B0EE0"/>
    <w:rsid w:val="005B0F6D"/>
    <w:rsid w:val="005B40BB"/>
    <w:rsid w:val="005B41FD"/>
    <w:rsid w:val="005B4E22"/>
    <w:rsid w:val="005B531E"/>
    <w:rsid w:val="005B5F31"/>
    <w:rsid w:val="005B6926"/>
    <w:rsid w:val="005C07CC"/>
    <w:rsid w:val="005C0C61"/>
    <w:rsid w:val="005C17A0"/>
    <w:rsid w:val="005C19C6"/>
    <w:rsid w:val="005C79A8"/>
    <w:rsid w:val="005D2A9F"/>
    <w:rsid w:val="005D5279"/>
    <w:rsid w:val="005D5979"/>
    <w:rsid w:val="005D6A3A"/>
    <w:rsid w:val="005E0197"/>
    <w:rsid w:val="005E27C3"/>
    <w:rsid w:val="005E2C8F"/>
    <w:rsid w:val="005E3595"/>
    <w:rsid w:val="005E35C6"/>
    <w:rsid w:val="005E35DC"/>
    <w:rsid w:val="005E38AC"/>
    <w:rsid w:val="005E4DF3"/>
    <w:rsid w:val="005E6B6C"/>
    <w:rsid w:val="005E74C2"/>
    <w:rsid w:val="005F0419"/>
    <w:rsid w:val="005F0AE2"/>
    <w:rsid w:val="005F13F7"/>
    <w:rsid w:val="005F1520"/>
    <w:rsid w:val="005F2EEF"/>
    <w:rsid w:val="005F410D"/>
    <w:rsid w:val="005F50E7"/>
    <w:rsid w:val="005F55AD"/>
    <w:rsid w:val="005F5F81"/>
    <w:rsid w:val="005F6E89"/>
    <w:rsid w:val="00600594"/>
    <w:rsid w:val="0060215C"/>
    <w:rsid w:val="006039A4"/>
    <w:rsid w:val="00603CCC"/>
    <w:rsid w:val="00606451"/>
    <w:rsid w:val="00607A4C"/>
    <w:rsid w:val="00612DB2"/>
    <w:rsid w:val="006161E9"/>
    <w:rsid w:val="00622EBD"/>
    <w:rsid w:val="00622FE5"/>
    <w:rsid w:val="0062466F"/>
    <w:rsid w:val="006247E1"/>
    <w:rsid w:val="00624EAC"/>
    <w:rsid w:val="00624EEF"/>
    <w:rsid w:val="00624FBA"/>
    <w:rsid w:val="006269B6"/>
    <w:rsid w:val="00627064"/>
    <w:rsid w:val="00627454"/>
    <w:rsid w:val="00627A66"/>
    <w:rsid w:val="00627A99"/>
    <w:rsid w:val="00630060"/>
    <w:rsid w:val="006309A9"/>
    <w:rsid w:val="00632090"/>
    <w:rsid w:val="00632BDA"/>
    <w:rsid w:val="00632F53"/>
    <w:rsid w:val="00633FA6"/>
    <w:rsid w:val="006340D8"/>
    <w:rsid w:val="00634584"/>
    <w:rsid w:val="00634B0D"/>
    <w:rsid w:val="0063517B"/>
    <w:rsid w:val="0064061A"/>
    <w:rsid w:val="00640671"/>
    <w:rsid w:val="00640EE6"/>
    <w:rsid w:val="006418C2"/>
    <w:rsid w:val="00642130"/>
    <w:rsid w:val="00642596"/>
    <w:rsid w:val="00643ED4"/>
    <w:rsid w:val="0064704C"/>
    <w:rsid w:val="00647EDD"/>
    <w:rsid w:val="006502F5"/>
    <w:rsid w:val="0065086D"/>
    <w:rsid w:val="00650B14"/>
    <w:rsid w:val="0065317A"/>
    <w:rsid w:val="00656E15"/>
    <w:rsid w:val="0066037E"/>
    <w:rsid w:val="00660BBC"/>
    <w:rsid w:val="0066202E"/>
    <w:rsid w:val="006624E6"/>
    <w:rsid w:val="006626B3"/>
    <w:rsid w:val="006650D3"/>
    <w:rsid w:val="00665683"/>
    <w:rsid w:val="00665E70"/>
    <w:rsid w:val="00667398"/>
    <w:rsid w:val="00671143"/>
    <w:rsid w:val="0067322F"/>
    <w:rsid w:val="006736DE"/>
    <w:rsid w:val="0067421F"/>
    <w:rsid w:val="00674FD6"/>
    <w:rsid w:val="00675636"/>
    <w:rsid w:val="00677847"/>
    <w:rsid w:val="00677C02"/>
    <w:rsid w:val="00680549"/>
    <w:rsid w:val="00681463"/>
    <w:rsid w:val="00683CA5"/>
    <w:rsid w:val="00684D76"/>
    <w:rsid w:val="006858C1"/>
    <w:rsid w:val="00690A70"/>
    <w:rsid w:val="00690BF8"/>
    <w:rsid w:val="00690F8E"/>
    <w:rsid w:val="00696677"/>
    <w:rsid w:val="006968EE"/>
    <w:rsid w:val="00696B0F"/>
    <w:rsid w:val="006A175E"/>
    <w:rsid w:val="006A24E1"/>
    <w:rsid w:val="006A26BE"/>
    <w:rsid w:val="006A28AC"/>
    <w:rsid w:val="006A3216"/>
    <w:rsid w:val="006A32D5"/>
    <w:rsid w:val="006A33F1"/>
    <w:rsid w:val="006A45C9"/>
    <w:rsid w:val="006A4AD7"/>
    <w:rsid w:val="006A54EF"/>
    <w:rsid w:val="006A58C9"/>
    <w:rsid w:val="006A6623"/>
    <w:rsid w:val="006A7C9A"/>
    <w:rsid w:val="006B0367"/>
    <w:rsid w:val="006B2B37"/>
    <w:rsid w:val="006B3519"/>
    <w:rsid w:val="006B4624"/>
    <w:rsid w:val="006B51C4"/>
    <w:rsid w:val="006B630C"/>
    <w:rsid w:val="006B7F97"/>
    <w:rsid w:val="006C2C00"/>
    <w:rsid w:val="006C3999"/>
    <w:rsid w:val="006C4986"/>
    <w:rsid w:val="006C50D6"/>
    <w:rsid w:val="006C59ED"/>
    <w:rsid w:val="006C59FD"/>
    <w:rsid w:val="006C68D2"/>
    <w:rsid w:val="006C7AFA"/>
    <w:rsid w:val="006D0485"/>
    <w:rsid w:val="006D3AD5"/>
    <w:rsid w:val="006D3F2D"/>
    <w:rsid w:val="006D467B"/>
    <w:rsid w:val="006D4B47"/>
    <w:rsid w:val="006D613B"/>
    <w:rsid w:val="006E0156"/>
    <w:rsid w:val="006E07D9"/>
    <w:rsid w:val="006E23EB"/>
    <w:rsid w:val="006E37ED"/>
    <w:rsid w:val="006E67FF"/>
    <w:rsid w:val="006E6CE0"/>
    <w:rsid w:val="006E74C7"/>
    <w:rsid w:val="006E79D7"/>
    <w:rsid w:val="006F026B"/>
    <w:rsid w:val="006F027E"/>
    <w:rsid w:val="006F0E6B"/>
    <w:rsid w:val="006F5618"/>
    <w:rsid w:val="006F635D"/>
    <w:rsid w:val="006F657B"/>
    <w:rsid w:val="006F6E3A"/>
    <w:rsid w:val="006F707D"/>
    <w:rsid w:val="006F714F"/>
    <w:rsid w:val="006F73D1"/>
    <w:rsid w:val="006F7430"/>
    <w:rsid w:val="0070003C"/>
    <w:rsid w:val="007020B0"/>
    <w:rsid w:val="0070256C"/>
    <w:rsid w:val="00703AA2"/>
    <w:rsid w:val="00703BAA"/>
    <w:rsid w:val="00704099"/>
    <w:rsid w:val="007045CB"/>
    <w:rsid w:val="00704B8F"/>
    <w:rsid w:val="00705FEF"/>
    <w:rsid w:val="00706E7C"/>
    <w:rsid w:val="00707CDF"/>
    <w:rsid w:val="007106A0"/>
    <w:rsid w:val="00710C5E"/>
    <w:rsid w:val="007127A7"/>
    <w:rsid w:val="0071429D"/>
    <w:rsid w:val="00715DA4"/>
    <w:rsid w:val="00715E46"/>
    <w:rsid w:val="00716950"/>
    <w:rsid w:val="0072180D"/>
    <w:rsid w:val="00721A55"/>
    <w:rsid w:val="00722588"/>
    <w:rsid w:val="007234FC"/>
    <w:rsid w:val="007237F9"/>
    <w:rsid w:val="00723899"/>
    <w:rsid w:val="00726CF4"/>
    <w:rsid w:val="0072760D"/>
    <w:rsid w:val="00727ADD"/>
    <w:rsid w:val="00727FDA"/>
    <w:rsid w:val="0073040B"/>
    <w:rsid w:val="00733C34"/>
    <w:rsid w:val="00735539"/>
    <w:rsid w:val="00735839"/>
    <w:rsid w:val="007367A1"/>
    <w:rsid w:val="00736A5E"/>
    <w:rsid w:val="0073739E"/>
    <w:rsid w:val="007373D7"/>
    <w:rsid w:val="00740C18"/>
    <w:rsid w:val="00741413"/>
    <w:rsid w:val="00741440"/>
    <w:rsid w:val="00744123"/>
    <w:rsid w:val="00744A3D"/>
    <w:rsid w:val="00744DA7"/>
    <w:rsid w:val="00745152"/>
    <w:rsid w:val="00746E71"/>
    <w:rsid w:val="00750375"/>
    <w:rsid w:val="007508BA"/>
    <w:rsid w:val="007508C6"/>
    <w:rsid w:val="00751730"/>
    <w:rsid w:val="00751900"/>
    <w:rsid w:val="00752444"/>
    <w:rsid w:val="00752FC9"/>
    <w:rsid w:val="0075386F"/>
    <w:rsid w:val="00754064"/>
    <w:rsid w:val="00754533"/>
    <w:rsid w:val="00754ED8"/>
    <w:rsid w:val="00756071"/>
    <w:rsid w:val="0075703A"/>
    <w:rsid w:val="00757FD0"/>
    <w:rsid w:val="00762125"/>
    <w:rsid w:val="00763214"/>
    <w:rsid w:val="00765222"/>
    <w:rsid w:val="0076586F"/>
    <w:rsid w:val="00765A88"/>
    <w:rsid w:val="007662E5"/>
    <w:rsid w:val="00766522"/>
    <w:rsid w:val="0076747B"/>
    <w:rsid w:val="00767F2D"/>
    <w:rsid w:val="00770C11"/>
    <w:rsid w:val="00770DB0"/>
    <w:rsid w:val="007716D0"/>
    <w:rsid w:val="00772526"/>
    <w:rsid w:val="00775194"/>
    <w:rsid w:val="00775291"/>
    <w:rsid w:val="007758AD"/>
    <w:rsid w:val="00775D1C"/>
    <w:rsid w:val="00776551"/>
    <w:rsid w:val="00776962"/>
    <w:rsid w:val="0077794C"/>
    <w:rsid w:val="0078094D"/>
    <w:rsid w:val="007818F4"/>
    <w:rsid w:val="00782D18"/>
    <w:rsid w:val="00782F73"/>
    <w:rsid w:val="007839D7"/>
    <w:rsid w:val="00784873"/>
    <w:rsid w:val="007863DE"/>
    <w:rsid w:val="00787030"/>
    <w:rsid w:val="00787A65"/>
    <w:rsid w:val="00790870"/>
    <w:rsid w:val="00791257"/>
    <w:rsid w:val="00791A1D"/>
    <w:rsid w:val="0079278B"/>
    <w:rsid w:val="007950FC"/>
    <w:rsid w:val="00796328"/>
    <w:rsid w:val="00796EA3"/>
    <w:rsid w:val="00797315"/>
    <w:rsid w:val="00797403"/>
    <w:rsid w:val="007A021F"/>
    <w:rsid w:val="007A0DC0"/>
    <w:rsid w:val="007A2E97"/>
    <w:rsid w:val="007A3996"/>
    <w:rsid w:val="007A40A5"/>
    <w:rsid w:val="007A4BA7"/>
    <w:rsid w:val="007A6177"/>
    <w:rsid w:val="007A6A90"/>
    <w:rsid w:val="007A7831"/>
    <w:rsid w:val="007B011D"/>
    <w:rsid w:val="007B0244"/>
    <w:rsid w:val="007B043E"/>
    <w:rsid w:val="007B04C6"/>
    <w:rsid w:val="007B1750"/>
    <w:rsid w:val="007B2F94"/>
    <w:rsid w:val="007B5BAB"/>
    <w:rsid w:val="007B6D5F"/>
    <w:rsid w:val="007B7208"/>
    <w:rsid w:val="007B7C34"/>
    <w:rsid w:val="007C0840"/>
    <w:rsid w:val="007C0E99"/>
    <w:rsid w:val="007C11A8"/>
    <w:rsid w:val="007C3121"/>
    <w:rsid w:val="007C322A"/>
    <w:rsid w:val="007C39BD"/>
    <w:rsid w:val="007C3BB5"/>
    <w:rsid w:val="007C4958"/>
    <w:rsid w:val="007C4E00"/>
    <w:rsid w:val="007C571A"/>
    <w:rsid w:val="007C5A38"/>
    <w:rsid w:val="007C73D7"/>
    <w:rsid w:val="007D0971"/>
    <w:rsid w:val="007D16B0"/>
    <w:rsid w:val="007D1C1E"/>
    <w:rsid w:val="007D246E"/>
    <w:rsid w:val="007D4AF2"/>
    <w:rsid w:val="007D642E"/>
    <w:rsid w:val="007D6C21"/>
    <w:rsid w:val="007D6D55"/>
    <w:rsid w:val="007E0A2A"/>
    <w:rsid w:val="007E0C92"/>
    <w:rsid w:val="007E24EC"/>
    <w:rsid w:val="007E2CC1"/>
    <w:rsid w:val="007E2D2B"/>
    <w:rsid w:val="007E307E"/>
    <w:rsid w:val="007E33A1"/>
    <w:rsid w:val="007E36CA"/>
    <w:rsid w:val="007E539A"/>
    <w:rsid w:val="007E5B52"/>
    <w:rsid w:val="007E6811"/>
    <w:rsid w:val="007E6FA7"/>
    <w:rsid w:val="007F0DF2"/>
    <w:rsid w:val="007F137D"/>
    <w:rsid w:val="007F1511"/>
    <w:rsid w:val="007F38C7"/>
    <w:rsid w:val="007F541A"/>
    <w:rsid w:val="007F5E46"/>
    <w:rsid w:val="007F6FF1"/>
    <w:rsid w:val="007F7CA8"/>
    <w:rsid w:val="008003E3"/>
    <w:rsid w:val="00800DC8"/>
    <w:rsid w:val="0080131C"/>
    <w:rsid w:val="00801A56"/>
    <w:rsid w:val="00801C4D"/>
    <w:rsid w:val="00802178"/>
    <w:rsid w:val="00802999"/>
    <w:rsid w:val="0080299E"/>
    <w:rsid w:val="008036AD"/>
    <w:rsid w:val="008039FA"/>
    <w:rsid w:val="00805073"/>
    <w:rsid w:val="00805556"/>
    <w:rsid w:val="00807E7F"/>
    <w:rsid w:val="00807E82"/>
    <w:rsid w:val="008116FF"/>
    <w:rsid w:val="00811D3F"/>
    <w:rsid w:val="0081211A"/>
    <w:rsid w:val="008125B2"/>
    <w:rsid w:val="0081358C"/>
    <w:rsid w:val="0081570E"/>
    <w:rsid w:val="00815DD4"/>
    <w:rsid w:val="00817744"/>
    <w:rsid w:val="00820126"/>
    <w:rsid w:val="00820E98"/>
    <w:rsid w:val="0082118E"/>
    <w:rsid w:val="00823009"/>
    <w:rsid w:val="008231E7"/>
    <w:rsid w:val="00823E6F"/>
    <w:rsid w:val="008251FD"/>
    <w:rsid w:val="0082522C"/>
    <w:rsid w:val="00826D97"/>
    <w:rsid w:val="008275D9"/>
    <w:rsid w:val="008279A5"/>
    <w:rsid w:val="00827C33"/>
    <w:rsid w:val="008302A9"/>
    <w:rsid w:val="008304D8"/>
    <w:rsid w:val="008319B3"/>
    <w:rsid w:val="008323ED"/>
    <w:rsid w:val="008325CD"/>
    <w:rsid w:val="0083347D"/>
    <w:rsid w:val="0083376D"/>
    <w:rsid w:val="00833B79"/>
    <w:rsid w:val="0083408B"/>
    <w:rsid w:val="008352D5"/>
    <w:rsid w:val="0083541B"/>
    <w:rsid w:val="0083774D"/>
    <w:rsid w:val="00837C0E"/>
    <w:rsid w:val="00837ECD"/>
    <w:rsid w:val="008401B9"/>
    <w:rsid w:val="008408F2"/>
    <w:rsid w:val="00840E9C"/>
    <w:rsid w:val="00841686"/>
    <w:rsid w:val="00842339"/>
    <w:rsid w:val="0084288D"/>
    <w:rsid w:val="0084354E"/>
    <w:rsid w:val="00843692"/>
    <w:rsid w:val="00843A28"/>
    <w:rsid w:val="00843B9C"/>
    <w:rsid w:val="00843C86"/>
    <w:rsid w:val="008449BA"/>
    <w:rsid w:val="00844A8E"/>
    <w:rsid w:val="00844C4C"/>
    <w:rsid w:val="00845CBD"/>
    <w:rsid w:val="008463FE"/>
    <w:rsid w:val="0084651E"/>
    <w:rsid w:val="008469FF"/>
    <w:rsid w:val="008472FC"/>
    <w:rsid w:val="00847A1E"/>
    <w:rsid w:val="00847E25"/>
    <w:rsid w:val="00850C3F"/>
    <w:rsid w:val="00851B2F"/>
    <w:rsid w:val="00852A30"/>
    <w:rsid w:val="00853A27"/>
    <w:rsid w:val="00856855"/>
    <w:rsid w:val="00856D1B"/>
    <w:rsid w:val="008571B5"/>
    <w:rsid w:val="008575F4"/>
    <w:rsid w:val="008613C1"/>
    <w:rsid w:val="0086224D"/>
    <w:rsid w:val="00863576"/>
    <w:rsid w:val="00864DE8"/>
    <w:rsid w:val="008655D7"/>
    <w:rsid w:val="00866129"/>
    <w:rsid w:val="00867230"/>
    <w:rsid w:val="0086743A"/>
    <w:rsid w:val="00867740"/>
    <w:rsid w:val="00870CF1"/>
    <w:rsid w:val="00871EC3"/>
    <w:rsid w:val="00872ADE"/>
    <w:rsid w:val="00874217"/>
    <w:rsid w:val="008742BE"/>
    <w:rsid w:val="00874AA2"/>
    <w:rsid w:val="00875BDB"/>
    <w:rsid w:val="00875F8F"/>
    <w:rsid w:val="00876D82"/>
    <w:rsid w:val="008805EE"/>
    <w:rsid w:val="00880E5E"/>
    <w:rsid w:val="008819A1"/>
    <w:rsid w:val="00882C17"/>
    <w:rsid w:val="008856D5"/>
    <w:rsid w:val="00885F77"/>
    <w:rsid w:val="0088653D"/>
    <w:rsid w:val="0088694B"/>
    <w:rsid w:val="008879AD"/>
    <w:rsid w:val="00892E3A"/>
    <w:rsid w:val="008941DC"/>
    <w:rsid w:val="00894FF0"/>
    <w:rsid w:val="00896E2D"/>
    <w:rsid w:val="00897210"/>
    <w:rsid w:val="0089749D"/>
    <w:rsid w:val="008A0598"/>
    <w:rsid w:val="008A0A1F"/>
    <w:rsid w:val="008A0CAF"/>
    <w:rsid w:val="008A16D2"/>
    <w:rsid w:val="008A1A0D"/>
    <w:rsid w:val="008A23C6"/>
    <w:rsid w:val="008A4E07"/>
    <w:rsid w:val="008A6478"/>
    <w:rsid w:val="008A65A6"/>
    <w:rsid w:val="008A6859"/>
    <w:rsid w:val="008A69EF"/>
    <w:rsid w:val="008A6B6B"/>
    <w:rsid w:val="008A6BBA"/>
    <w:rsid w:val="008A7AF0"/>
    <w:rsid w:val="008A7D99"/>
    <w:rsid w:val="008A7E20"/>
    <w:rsid w:val="008B01D2"/>
    <w:rsid w:val="008B0682"/>
    <w:rsid w:val="008B11D6"/>
    <w:rsid w:val="008B1C0C"/>
    <w:rsid w:val="008B1C95"/>
    <w:rsid w:val="008B3AF6"/>
    <w:rsid w:val="008B3C1C"/>
    <w:rsid w:val="008B4D2B"/>
    <w:rsid w:val="008B5E74"/>
    <w:rsid w:val="008B60A8"/>
    <w:rsid w:val="008B61B5"/>
    <w:rsid w:val="008B6A1E"/>
    <w:rsid w:val="008B7145"/>
    <w:rsid w:val="008B7314"/>
    <w:rsid w:val="008B7BA3"/>
    <w:rsid w:val="008B7D01"/>
    <w:rsid w:val="008C18DA"/>
    <w:rsid w:val="008C1E19"/>
    <w:rsid w:val="008C345D"/>
    <w:rsid w:val="008C3C54"/>
    <w:rsid w:val="008C42E6"/>
    <w:rsid w:val="008C5E29"/>
    <w:rsid w:val="008D094B"/>
    <w:rsid w:val="008D09F0"/>
    <w:rsid w:val="008D12F5"/>
    <w:rsid w:val="008D3F80"/>
    <w:rsid w:val="008D4057"/>
    <w:rsid w:val="008D4163"/>
    <w:rsid w:val="008D41EB"/>
    <w:rsid w:val="008D438E"/>
    <w:rsid w:val="008D470E"/>
    <w:rsid w:val="008D4E79"/>
    <w:rsid w:val="008D5A36"/>
    <w:rsid w:val="008D5ABD"/>
    <w:rsid w:val="008D5AE2"/>
    <w:rsid w:val="008D6AE4"/>
    <w:rsid w:val="008D7918"/>
    <w:rsid w:val="008E3B79"/>
    <w:rsid w:val="008E5E98"/>
    <w:rsid w:val="008E62DE"/>
    <w:rsid w:val="008E65D4"/>
    <w:rsid w:val="008F22FB"/>
    <w:rsid w:val="008F2E82"/>
    <w:rsid w:val="008F2F9C"/>
    <w:rsid w:val="008F30E6"/>
    <w:rsid w:val="008F4372"/>
    <w:rsid w:val="008F4932"/>
    <w:rsid w:val="008F4AE3"/>
    <w:rsid w:val="008F5917"/>
    <w:rsid w:val="008F5C4D"/>
    <w:rsid w:val="008F74FE"/>
    <w:rsid w:val="009003C5"/>
    <w:rsid w:val="0090189E"/>
    <w:rsid w:val="00901E6F"/>
    <w:rsid w:val="0090206E"/>
    <w:rsid w:val="00903522"/>
    <w:rsid w:val="009046B1"/>
    <w:rsid w:val="00905384"/>
    <w:rsid w:val="0090639A"/>
    <w:rsid w:val="0090719E"/>
    <w:rsid w:val="00907692"/>
    <w:rsid w:val="00911AF5"/>
    <w:rsid w:val="009144B0"/>
    <w:rsid w:val="00915BB7"/>
    <w:rsid w:val="009163F2"/>
    <w:rsid w:val="0091659A"/>
    <w:rsid w:val="00920300"/>
    <w:rsid w:val="00920873"/>
    <w:rsid w:val="00920DF4"/>
    <w:rsid w:val="00921863"/>
    <w:rsid w:val="00921EBE"/>
    <w:rsid w:val="009225D4"/>
    <w:rsid w:val="0092423B"/>
    <w:rsid w:val="0092473B"/>
    <w:rsid w:val="00924B6E"/>
    <w:rsid w:val="00926491"/>
    <w:rsid w:val="00926640"/>
    <w:rsid w:val="00926BDE"/>
    <w:rsid w:val="00931595"/>
    <w:rsid w:val="00933BDA"/>
    <w:rsid w:val="0093514F"/>
    <w:rsid w:val="009354F3"/>
    <w:rsid w:val="00935F7E"/>
    <w:rsid w:val="009368DF"/>
    <w:rsid w:val="0094068B"/>
    <w:rsid w:val="00942D93"/>
    <w:rsid w:val="00943F3B"/>
    <w:rsid w:val="009440DF"/>
    <w:rsid w:val="00945079"/>
    <w:rsid w:val="009464AA"/>
    <w:rsid w:val="00947245"/>
    <w:rsid w:val="009476A7"/>
    <w:rsid w:val="00951623"/>
    <w:rsid w:val="009529D0"/>
    <w:rsid w:val="009545D3"/>
    <w:rsid w:val="00956AEB"/>
    <w:rsid w:val="00956C2F"/>
    <w:rsid w:val="009575FF"/>
    <w:rsid w:val="009601A7"/>
    <w:rsid w:val="00960347"/>
    <w:rsid w:val="00961247"/>
    <w:rsid w:val="0096191C"/>
    <w:rsid w:val="00962D3B"/>
    <w:rsid w:val="00963330"/>
    <w:rsid w:val="00963A50"/>
    <w:rsid w:val="00966336"/>
    <w:rsid w:val="00966486"/>
    <w:rsid w:val="00966C48"/>
    <w:rsid w:val="00966D5E"/>
    <w:rsid w:val="00967503"/>
    <w:rsid w:val="00970CE1"/>
    <w:rsid w:val="00971E21"/>
    <w:rsid w:val="00972F76"/>
    <w:rsid w:val="009730D5"/>
    <w:rsid w:val="00973736"/>
    <w:rsid w:val="00974429"/>
    <w:rsid w:val="00975008"/>
    <w:rsid w:val="00976804"/>
    <w:rsid w:val="00976937"/>
    <w:rsid w:val="00977713"/>
    <w:rsid w:val="00980E26"/>
    <w:rsid w:val="00981ABE"/>
    <w:rsid w:val="00981EA2"/>
    <w:rsid w:val="00982262"/>
    <w:rsid w:val="00982B80"/>
    <w:rsid w:val="00982DAA"/>
    <w:rsid w:val="00982FD6"/>
    <w:rsid w:val="00983A81"/>
    <w:rsid w:val="0098672F"/>
    <w:rsid w:val="009867B4"/>
    <w:rsid w:val="00986CAA"/>
    <w:rsid w:val="00987772"/>
    <w:rsid w:val="00991096"/>
    <w:rsid w:val="00991C27"/>
    <w:rsid w:val="00992BDA"/>
    <w:rsid w:val="00994256"/>
    <w:rsid w:val="00994F12"/>
    <w:rsid w:val="00995AD5"/>
    <w:rsid w:val="00996A37"/>
    <w:rsid w:val="009A05DE"/>
    <w:rsid w:val="009A2B34"/>
    <w:rsid w:val="009A4A50"/>
    <w:rsid w:val="009A4ADA"/>
    <w:rsid w:val="009A4C85"/>
    <w:rsid w:val="009A55F4"/>
    <w:rsid w:val="009A63B3"/>
    <w:rsid w:val="009A6794"/>
    <w:rsid w:val="009A693C"/>
    <w:rsid w:val="009A7061"/>
    <w:rsid w:val="009B040F"/>
    <w:rsid w:val="009B1D4D"/>
    <w:rsid w:val="009B2D5F"/>
    <w:rsid w:val="009B3B3E"/>
    <w:rsid w:val="009B3B87"/>
    <w:rsid w:val="009B3BDF"/>
    <w:rsid w:val="009B40C2"/>
    <w:rsid w:val="009B4E6A"/>
    <w:rsid w:val="009B6ADD"/>
    <w:rsid w:val="009B6D8F"/>
    <w:rsid w:val="009B72F8"/>
    <w:rsid w:val="009C0C44"/>
    <w:rsid w:val="009C2ACE"/>
    <w:rsid w:val="009C3727"/>
    <w:rsid w:val="009C4216"/>
    <w:rsid w:val="009C4424"/>
    <w:rsid w:val="009C4465"/>
    <w:rsid w:val="009C514E"/>
    <w:rsid w:val="009C6315"/>
    <w:rsid w:val="009C6878"/>
    <w:rsid w:val="009C6B6B"/>
    <w:rsid w:val="009C77A3"/>
    <w:rsid w:val="009C7D2D"/>
    <w:rsid w:val="009D1264"/>
    <w:rsid w:val="009D18C7"/>
    <w:rsid w:val="009D21A3"/>
    <w:rsid w:val="009D303E"/>
    <w:rsid w:val="009D35B7"/>
    <w:rsid w:val="009D4709"/>
    <w:rsid w:val="009D4D64"/>
    <w:rsid w:val="009D4FA6"/>
    <w:rsid w:val="009D61CA"/>
    <w:rsid w:val="009D6A97"/>
    <w:rsid w:val="009D6B0A"/>
    <w:rsid w:val="009D6EBD"/>
    <w:rsid w:val="009E2377"/>
    <w:rsid w:val="009E30A2"/>
    <w:rsid w:val="009E4262"/>
    <w:rsid w:val="009E449E"/>
    <w:rsid w:val="009E47AE"/>
    <w:rsid w:val="009E5173"/>
    <w:rsid w:val="009E6BD1"/>
    <w:rsid w:val="009E7B76"/>
    <w:rsid w:val="009F342D"/>
    <w:rsid w:val="009F3976"/>
    <w:rsid w:val="009F4E32"/>
    <w:rsid w:val="009F61FE"/>
    <w:rsid w:val="00A0021E"/>
    <w:rsid w:val="00A023AE"/>
    <w:rsid w:val="00A02758"/>
    <w:rsid w:val="00A03F1F"/>
    <w:rsid w:val="00A041FF"/>
    <w:rsid w:val="00A04614"/>
    <w:rsid w:val="00A0493C"/>
    <w:rsid w:val="00A050E9"/>
    <w:rsid w:val="00A06444"/>
    <w:rsid w:val="00A064CA"/>
    <w:rsid w:val="00A068E6"/>
    <w:rsid w:val="00A114E6"/>
    <w:rsid w:val="00A140EA"/>
    <w:rsid w:val="00A14B2F"/>
    <w:rsid w:val="00A1518C"/>
    <w:rsid w:val="00A1529A"/>
    <w:rsid w:val="00A1577F"/>
    <w:rsid w:val="00A15796"/>
    <w:rsid w:val="00A1651B"/>
    <w:rsid w:val="00A20D61"/>
    <w:rsid w:val="00A21319"/>
    <w:rsid w:val="00A23A47"/>
    <w:rsid w:val="00A24030"/>
    <w:rsid w:val="00A243B9"/>
    <w:rsid w:val="00A255A1"/>
    <w:rsid w:val="00A25A45"/>
    <w:rsid w:val="00A273BA"/>
    <w:rsid w:val="00A27506"/>
    <w:rsid w:val="00A27C3E"/>
    <w:rsid w:val="00A3000C"/>
    <w:rsid w:val="00A30D08"/>
    <w:rsid w:val="00A31919"/>
    <w:rsid w:val="00A31FA5"/>
    <w:rsid w:val="00A32CF2"/>
    <w:rsid w:val="00A33D88"/>
    <w:rsid w:val="00A33D8A"/>
    <w:rsid w:val="00A36FD2"/>
    <w:rsid w:val="00A371C2"/>
    <w:rsid w:val="00A378C9"/>
    <w:rsid w:val="00A37BFA"/>
    <w:rsid w:val="00A40003"/>
    <w:rsid w:val="00A40062"/>
    <w:rsid w:val="00A40F85"/>
    <w:rsid w:val="00A416D3"/>
    <w:rsid w:val="00A42AA9"/>
    <w:rsid w:val="00A43631"/>
    <w:rsid w:val="00A43966"/>
    <w:rsid w:val="00A43A9E"/>
    <w:rsid w:val="00A43C76"/>
    <w:rsid w:val="00A44130"/>
    <w:rsid w:val="00A4543A"/>
    <w:rsid w:val="00A4702B"/>
    <w:rsid w:val="00A4712E"/>
    <w:rsid w:val="00A4761E"/>
    <w:rsid w:val="00A47A4B"/>
    <w:rsid w:val="00A47EC0"/>
    <w:rsid w:val="00A52109"/>
    <w:rsid w:val="00A526D1"/>
    <w:rsid w:val="00A532BB"/>
    <w:rsid w:val="00A54B9F"/>
    <w:rsid w:val="00A54E73"/>
    <w:rsid w:val="00A55567"/>
    <w:rsid w:val="00A60CCB"/>
    <w:rsid w:val="00A60DE1"/>
    <w:rsid w:val="00A62428"/>
    <w:rsid w:val="00A62D1C"/>
    <w:rsid w:val="00A63A81"/>
    <w:rsid w:val="00A64EDF"/>
    <w:rsid w:val="00A65266"/>
    <w:rsid w:val="00A65337"/>
    <w:rsid w:val="00A65D33"/>
    <w:rsid w:val="00A65EDB"/>
    <w:rsid w:val="00A66AC7"/>
    <w:rsid w:val="00A67436"/>
    <w:rsid w:val="00A67D11"/>
    <w:rsid w:val="00A70224"/>
    <w:rsid w:val="00A71953"/>
    <w:rsid w:val="00A71CD5"/>
    <w:rsid w:val="00A730A4"/>
    <w:rsid w:val="00A735F0"/>
    <w:rsid w:val="00A73D98"/>
    <w:rsid w:val="00A74331"/>
    <w:rsid w:val="00A74AEE"/>
    <w:rsid w:val="00A74E42"/>
    <w:rsid w:val="00A75160"/>
    <w:rsid w:val="00A7720E"/>
    <w:rsid w:val="00A77A13"/>
    <w:rsid w:val="00A80246"/>
    <w:rsid w:val="00A80659"/>
    <w:rsid w:val="00A817A2"/>
    <w:rsid w:val="00A81C32"/>
    <w:rsid w:val="00A82A1C"/>
    <w:rsid w:val="00A82C1B"/>
    <w:rsid w:val="00A841A8"/>
    <w:rsid w:val="00A84DFA"/>
    <w:rsid w:val="00A84F0C"/>
    <w:rsid w:val="00A85081"/>
    <w:rsid w:val="00A85977"/>
    <w:rsid w:val="00A87D2A"/>
    <w:rsid w:val="00A91C8E"/>
    <w:rsid w:val="00A91D04"/>
    <w:rsid w:val="00A92BA0"/>
    <w:rsid w:val="00A93682"/>
    <w:rsid w:val="00A94332"/>
    <w:rsid w:val="00A9443F"/>
    <w:rsid w:val="00A949D2"/>
    <w:rsid w:val="00A94AB2"/>
    <w:rsid w:val="00A94D24"/>
    <w:rsid w:val="00A94DF3"/>
    <w:rsid w:val="00A94EC1"/>
    <w:rsid w:val="00A9581F"/>
    <w:rsid w:val="00A95F81"/>
    <w:rsid w:val="00A9638C"/>
    <w:rsid w:val="00AA168B"/>
    <w:rsid w:val="00AA1A57"/>
    <w:rsid w:val="00AA289E"/>
    <w:rsid w:val="00AA37A9"/>
    <w:rsid w:val="00AA3AC6"/>
    <w:rsid w:val="00AA4DE6"/>
    <w:rsid w:val="00AA5968"/>
    <w:rsid w:val="00AA6C41"/>
    <w:rsid w:val="00AB0131"/>
    <w:rsid w:val="00AB0232"/>
    <w:rsid w:val="00AB08C8"/>
    <w:rsid w:val="00AB0BF9"/>
    <w:rsid w:val="00AB35D3"/>
    <w:rsid w:val="00AB4804"/>
    <w:rsid w:val="00AB52D5"/>
    <w:rsid w:val="00AB7013"/>
    <w:rsid w:val="00AB73A3"/>
    <w:rsid w:val="00AB7602"/>
    <w:rsid w:val="00AB78A5"/>
    <w:rsid w:val="00AC09EE"/>
    <w:rsid w:val="00AC0C99"/>
    <w:rsid w:val="00AC17F6"/>
    <w:rsid w:val="00AC4916"/>
    <w:rsid w:val="00AC7747"/>
    <w:rsid w:val="00AD07E7"/>
    <w:rsid w:val="00AD1549"/>
    <w:rsid w:val="00AD1616"/>
    <w:rsid w:val="00AD1A5D"/>
    <w:rsid w:val="00AD324E"/>
    <w:rsid w:val="00AD3B14"/>
    <w:rsid w:val="00AD3B26"/>
    <w:rsid w:val="00AD44E7"/>
    <w:rsid w:val="00AD565E"/>
    <w:rsid w:val="00AD656F"/>
    <w:rsid w:val="00AD7EA3"/>
    <w:rsid w:val="00AE04BC"/>
    <w:rsid w:val="00AE197B"/>
    <w:rsid w:val="00AE1D2E"/>
    <w:rsid w:val="00AE37B5"/>
    <w:rsid w:val="00AE3BCA"/>
    <w:rsid w:val="00AE696B"/>
    <w:rsid w:val="00AE7685"/>
    <w:rsid w:val="00AE7B03"/>
    <w:rsid w:val="00AF2D45"/>
    <w:rsid w:val="00AF30D8"/>
    <w:rsid w:val="00AF3986"/>
    <w:rsid w:val="00AF3F4A"/>
    <w:rsid w:val="00AF42A1"/>
    <w:rsid w:val="00AF4602"/>
    <w:rsid w:val="00AF4DB4"/>
    <w:rsid w:val="00AF5DAF"/>
    <w:rsid w:val="00AF62C3"/>
    <w:rsid w:val="00AF6EC4"/>
    <w:rsid w:val="00AF7962"/>
    <w:rsid w:val="00B025B6"/>
    <w:rsid w:val="00B02A9B"/>
    <w:rsid w:val="00B04420"/>
    <w:rsid w:val="00B044AC"/>
    <w:rsid w:val="00B06452"/>
    <w:rsid w:val="00B102F0"/>
    <w:rsid w:val="00B106DA"/>
    <w:rsid w:val="00B107B3"/>
    <w:rsid w:val="00B1285C"/>
    <w:rsid w:val="00B131F9"/>
    <w:rsid w:val="00B13AE2"/>
    <w:rsid w:val="00B14B9A"/>
    <w:rsid w:val="00B16733"/>
    <w:rsid w:val="00B1691B"/>
    <w:rsid w:val="00B20AC9"/>
    <w:rsid w:val="00B21A8D"/>
    <w:rsid w:val="00B223C5"/>
    <w:rsid w:val="00B236D6"/>
    <w:rsid w:val="00B2382F"/>
    <w:rsid w:val="00B23911"/>
    <w:rsid w:val="00B24721"/>
    <w:rsid w:val="00B25AD8"/>
    <w:rsid w:val="00B270C8"/>
    <w:rsid w:val="00B27FAD"/>
    <w:rsid w:val="00B30108"/>
    <w:rsid w:val="00B30322"/>
    <w:rsid w:val="00B3061B"/>
    <w:rsid w:val="00B31EDF"/>
    <w:rsid w:val="00B32165"/>
    <w:rsid w:val="00B32424"/>
    <w:rsid w:val="00B32D20"/>
    <w:rsid w:val="00B32FD0"/>
    <w:rsid w:val="00B33526"/>
    <w:rsid w:val="00B33849"/>
    <w:rsid w:val="00B34CB6"/>
    <w:rsid w:val="00B367BA"/>
    <w:rsid w:val="00B36D90"/>
    <w:rsid w:val="00B40962"/>
    <w:rsid w:val="00B412F2"/>
    <w:rsid w:val="00B41845"/>
    <w:rsid w:val="00B42B20"/>
    <w:rsid w:val="00B44EA9"/>
    <w:rsid w:val="00B4507F"/>
    <w:rsid w:val="00B455FF"/>
    <w:rsid w:val="00B4599B"/>
    <w:rsid w:val="00B47265"/>
    <w:rsid w:val="00B47680"/>
    <w:rsid w:val="00B47F27"/>
    <w:rsid w:val="00B47FEF"/>
    <w:rsid w:val="00B50623"/>
    <w:rsid w:val="00B508B8"/>
    <w:rsid w:val="00B508D5"/>
    <w:rsid w:val="00B50A95"/>
    <w:rsid w:val="00B5151F"/>
    <w:rsid w:val="00B5178C"/>
    <w:rsid w:val="00B52077"/>
    <w:rsid w:val="00B53C79"/>
    <w:rsid w:val="00B5505A"/>
    <w:rsid w:val="00B55341"/>
    <w:rsid w:val="00B558FD"/>
    <w:rsid w:val="00B55FDF"/>
    <w:rsid w:val="00B5600F"/>
    <w:rsid w:val="00B56232"/>
    <w:rsid w:val="00B56352"/>
    <w:rsid w:val="00B61042"/>
    <w:rsid w:val="00B633DA"/>
    <w:rsid w:val="00B633FF"/>
    <w:rsid w:val="00B657B1"/>
    <w:rsid w:val="00B65B32"/>
    <w:rsid w:val="00B65F48"/>
    <w:rsid w:val="00B66CFB"/>
    <w:rsid w:val="00B676FA"/>
    <w:rsid w:val="00B7011F"/>
    <w:rsid w:val="00B705CE"/>
    <w:rsid w:val="00B7077A"/>
    <w:rsid w:val="00B70BE0"/>
    <w:rsid w:val="00B72134"/>
    <w:rsid w:val="00B73161"/>
    <w:rsid w:val="00B75952"/>
    <w:rsid w:val="00B75D06"/>
    <w:rsid w:val="00B77B33"/>
    <w:rsid w:val="00B829D3"/>
    <w:rsid w:val="00B83751"/>
    <w:rsid w:val="00B8436E"/>
    <w:rsid w:val="00B849B9"/>
    <w:rsid w:val="00B86619"/>
    <w:rsid w:val="00B8718B"/>
    <w:rsid w:val="00B87405"/>
    <w:rsid w:val="00B8764E"/>
    <w:rsid w:val="00B91BA7"/>
    <w:rsid w:val="00B9292E"/>
    <w:rsid w:val="00B92968"/>
    <w:rsid w:val="00B92EB6"/>
    <w:rsid w:val="00B93276"/>
    <w:rsid w:val="00B943EA"/>
    <w:rsid w:val="00B9442D"/>
    <w:rsid w:val="00B94ADB"/>
    <w:rsid w:val="00B959FB"/>
    <w:rsid w:val="00B96646"/>
    <w:rsid w:val="00B9739D"/>
    <w:rsid w:val="00B9786F"/>
    <w:rsid w:val="00B97FB4"/>
    <w:rsid w:val="00BA1094"/>
    <w:rsid w:val="00BA1352"/>
    <w:rsid w:val="00BA4E81"/>
    <w:rsid w:val="00BA651E"/>
    <w:rsid w:val="00BA6530"/>
    <w:rsid w:val="00BA74B6"/>
    <w:rsid w:val="00BA7716"/>
    <w:rsid w:val="00BB3053"/>
    <w:rsid w:val="00BB3608"/>
    <w:rsid w:val="00BB37E4"/>
    <w:rsid w:val="00BB4C1E"/>
    <w:rsid w:val="00BB4E1E"/>
    <w:rsid w:val="00BB6A87"/>
    <w:rsid w:val="00BC19FC"/>
    <w:rsid w:val="00BC2047"/>
    <w:rsid w:val="00BC25ED"/>
    <w:rsid w:val="00BC3742"/>
    <w:rsid w:val="00BC3D21"/>
    <w:rsid w:val="00BC64A5"/>
    <w:rsid w:val="00BC7DC1"/>
    <w:rsid w:val="00BD059E"/>
    <w:rsid w:val="00BD0CEB"/>
    <w:rsid w:val="00BD2D11"/>
    <w:rsid w:val="00BD2D1B"/>
    <w:rsid w:val="00BD2D86"/>
    <w:rsid w:val="00BD49ED"/>
    <w:rsid w:val="00BD5212"/>
    <w:rsid w:val="00BD581E"/>
    <w:rsid w:val="00BD5B82"/>
    <w:rsid w:val="00BD60B6"/>
    <w:rsid w:val="00BD65E3"/>
    <w:rsid w:val="00BD676D"/>
    <w:rsid w:val="00BD7123"/>
    <w:rsid w:val="00BD7198"/>
    <w:rsid w:val="00BD7A4E"/>
    <w:rsid w:val="00BD7B05"/>
    <w:rsid w:val="00BD7FC6"/>
    <w:rsid w:val="00BE00AA"/>
    <w:rsid w:val="00BE3F70"/>
    <w:rsid w:val="00BE541D"/>
    <w:rsid w:val="00BE575B"/>
    <w:rsid w:val="00BE65A4"/>
    <w:rsid w:val="00BE73AA"/>
    <w:rsid w:val="00BE7647"/>
    <w:rsid w:val="00BF1A4D"/>
    <w:rsid w:val="00BF2AD7"/>
    <w:rsid w:val="00BF42B4"/>
    <w:rsid w:val="00BF454B"/>
    <w:rsid w:val="00BF4BBA"/>
    <w:rsid w:val="00BF70FC"/>
    <w:rsid w:val="00BF7DFE"/>
    <w:rsid w:val="00C00008"/>
    <w:rsid w:val="00C005CE"/>
    <w:rsid w:val="00C0173A"/>
    <w:rsid w:val="00C0673B"/>
    <w:rsid w:val="00C0685F"/>
    <w:rsid w:val="00C079CE"/>
    <w:rsid w:val="00C10CB8"/>
    <w:rsid w:val="00C11190"/>
    <w:rsid w:val="00C1159A"/>
    <w:rsid w:val="00C1187E"/>
    <w:rsid w:val="00C123FA"/>
    <w:rsid w:val="00C12FCE"/>
    <w:rsid w:val="00C131CD"/>
    <w:rsid w:val="00C13320"/>
    <w:rsid w:val="00C1403E"/>
    <w:rsid w:val="00C1440D"/>
    <w:rsid w:val="00C15671"/>
    <w:rsid w:val="00C166C5"/>
    <w:rsid w:val="00C16DF2"/>
    <w:rsid w:val="00C218C5"/>
    <w:rsid w:val="00C219F2"/>
    <w:rsid w:val="00C22D3E"/>
    <w:rsid w:val="00C260B1"/>
    <w:rsid w:val="00C26741"/>
    <w:rsid w:val="00C27416"/>
    <w:rsid w:val="00C279B2"/>
    <w:rsid w:val="00C27B6E"/>
    <w:rsid w:val="00C27DCD"/>
    <w:rsid w:val="00C305C1"/>
    <w:rsid w:val="00C31D44"/>
    <w:rsid w:val="00C348A8"/>
    <w:rsid w:val="00C3588A"/>
    <w:rsid w:val="00C36FC3"/>
    <w:rsid w:val="00C374A2"/>
    <w:rsid w:val="00C40914"/>
    <w:rsid w:val="00C40D68"/>
    <w:rsid w:val="00C40EDC"/>
    <w:rsid w:val="00C41BC0"/>
    <w:rsid w:val="00C41CDD"/>
    <w:rsid w:val="00C41DDB"/>
    <w:rsid w:val="00C425C5"/>
    <w:rsid w:val="00C435B2"/>
    <w:rsid w:val="00C43C0D"/>
    <w:rsid w:val="00C43ECB"/>
    <w:rsid w:val="00C4432A"/>
    <w:rsid w:val="00C448F3"/>
    <w:rsid w:val="00C4669F"/>
    <w:rsid w:val="00C46947"/>
    <w:rsid w:val="00C46B5E"/>
    <w:rsid w:val="00C470DA"/>
    <w:rsid w:val="00C50E36"/>
    <w:rsid w:val="00C517A4"/>
    <w:rsid w:val="00C51956"/>
    <w:rsid w:val="00C52924"/>
    <w:rsid w:val="00C52BBF"/>
    <w:rsid w:val="00C546E0"/>
    <w:rsid w:val="00C551A0"/>
    <w:rsid w:val="00C568E8"/>
    <w:rsid w:val="00C57012"/>
    <w:rsid w:val="00C6205C"/>
    <w:rsid w:val="00C62115"/>
    <w:rsid w:val="00C62E85"/>
    <w:rsid w:val="00C62F01"/>
    <w:rsid w:val="00C644EC"/>
    <w:rsid w:val="00C657F7"/>
    <w:rsid w:val="00C65F01"/>
    <w:rsid w:val="00C703F4"/>
    <w:rsid w:val="00C70657"/>
    <w:rsid w:val="00C70797"/>
    <w:rsid w:val="00C727DF"/>
    <w:rsid w:val="00C737A1"/>
    <w:rsid w:val="00C739C8"/>
    <w:rsid w:val="00C756BD"/>
    <w:rsid w:val="00C75C73"/>
    <w:rsid w:val="00C772CA"/>
    <w:rsid w:val="00C774FA"/>
    <w:rsid w:val="00C779CF"/>
    <w:rsid w:val="00C77A92"/>
    <w:rsid w:val="00C80B36"/>
    <w:rsid w:val="00C81979"/>
    <w:rsid w:val="00C82A58"/>
    <w:rsid w:val="00C833D1"/>
    <w:rsid w:val="00C839A0"/>
    <w:rsid w:val="00C855E8"/>
    <w:rsid w:val="00C85E42"/>
    <w:rsid w:val="00C85F5F"/>
    <w:rsid w:val="00C90CE1"/>
    <w:rsid w:val="00C9172F"/>
    <w:rsid w:val="00C933D4"/>
    <w:rsid w:val="00C93834"/>
    <w:rsid w:val="00C9453F"/>
    <w:rsid w:val="00C94BA5"/>
    <w:rsid w:val="00C963EF"/>
    <w:rsid w:val="00C97D95"/>
    <w:rsid w:val="00CA19B7"/>
    <w:rsid w:val="00CA27B0"/>
    <w:rsid w:val="00CA37AE"/>
    <w:rsid w:val="00CA5BBE"/>
    <w:rsid w:val="00CA651E"/>
    <w:rsid w:val="00CA77CB"/>
    <w:rsid w:val="00CB013A"/>
    <w:rsid w:val="00CB0730"/>
    <w:rsid w:val="00CB1CE7"/>
    <w:rsid w:val="00CB2060"/>
    <w:rsid w:val="00CB267A"/>
    <w:rsid w:val="00CB28E5"/>
    <w:rsid w:val="00CB319D"/>
    <w:rsid w:val="00CB33BB"/>
    <w:rsid w:val="00CB3423"/>
    <w:rsid w:val="00CB4609"/>
    <w:rsid w:val="00CB4C97"/>
    <w:rsid w:val="00CB4EE2"/>
    <w:rsid w:val="00CB59DC"/>
    <w:rsid w:val="00CB6E9F"/>
    <w:rsid w:val="00CC0B7E"/>
    <w:rsid w:val="00CC18FC"/>
    <w:rsid w:val="00CC1AD7"/>
    <w:rsid w:val="00CC3ABE"/>
    <w:rsid w:val="00CC4DEE"/>
    <w:rsid w:val="00CC50A9"/>
    <w:rsid w:val="00CD1842"/>
    <w:rsid w:val="00CD1BDF"/>
    <w:rsid w:val="00CD1EC9"/>
    <w:rsid w:val="00CD2865"/>
    <w:rsid w:val="00CD2CD0"/>
    <w:rsid w:val="00CD309C"/>
    <w:rsid w:val="00CD36F3"/>
    <w:rsid w:val="00CD3A25"/>
    <w:rsid w:val="00CD3D1D"/>
    <w:rsid w:val="00CD41AF"/>
    <w:rsid w:val="00CD4EC7"/>
    <w:rsid w:val="00CD58C5"/>
    <w:rsid w:val="00CD647C"/>
    <w:rsid w:val="00CD6DCE"/>
    <w:rsid w:val="00CD761E"/>
    <w:rsid w:val="00CE0F6A"/>
    <w:rsid w:val="00CE13F4"/>
    <w:rsid w:val="00CE4543"/>
    <w:rsid w:val="00CE56E8"/>
    <w:rsid w:val="00CE56EE"/>
    <w:rsid w:val="00CE6306"/>
    <w:rsid w:val="00CE6C50"/>
    <w:rsid w:val="00CE6CD0"/>
    <w:rsid w:val="00CE7CFA"/>
    <w:rsid w:val="00CE7E5D"/>
    <w:rsid w:val="00CF0537"/>
    <w:rsid w:val="00CF065B"/>
    <w:rsid w:val="00CF0BA2"/>
    <w:rsid w:val="00CF0FEA"/>
    <w:rsid w:val="00CF1F75"/>
    <w:rsid w:val="00CF2686"/>
    <w:rsid w:val="00CF34D9"/>
    <w:rsid w:val="00CF3B6C"/>
    <w:rsid w:val="00CF3DF6"/>
    <w:rsid w:val="00CF6AE6"/>
    <w:rsid w:val="00CF6F27"/>
    <w:rsid w:val="00CF72B5"/>
    <w:rsid w:val="00CF784D"/>
    <w:rsid w:val="00D01CDD"/>
    <w:rsid w:val="00D0200C"/>
    <w:rsid w:val="00D03617"/>
    <w:rsid w:val="00D04279"/>
    <w:rsid w:val="00D05460"/>
    <w:rsid w:val="00D05A9F"/>
    <w:rsid w:val="00D0602D"/>
    <w:rsid w:val="00D062ED"/>
    <w:rsid w:val="00D07706"/>
    <w:rsid w:val="00D07E53"/>
    <w:rsid w:val="00D107F9"/>
    <w:rsid w:val="00D112DF"/>
    <w:rsid w:val="00D123B4"/>
    <w:rsid w:val="00D12E7E"/>
    <w:rsid w:val="00D13182"/>
    <w:rsid w:val="00D1327F"/>
    <w:rsid w:val="00D13A48"/>
    <w:rsid w:val="00D14A18"/>
    <w:rsid w:val="00D14B0E"/>
    <w:rsid w:val="00D15382"/>
    <w:rsid w:val="00D15CEC"/>
    <w:rsid w:val="00D2000D"/>
    <w:rsid w:val="00D200A3"/>
    <w:rsid w:val="00D204BC"/>
    <w:rsid w:val="00D20920"/>
    <w:rsid w:val="00D20CFE"/>
    <w:rsid w:val="00D210EE"/>
    <w:rsid w:val="00D21124"/>
    <w:rsid w:val="00D217C8"/>
    <w:rsid w:val="00D21824"/>
    <w:rsid w:val="00D226D0"/>
    <w:rsid w:val="00D23434"/>
    <w:rsid w:val="00D2462D"/>
    <w:rsid w:val="00D25003"/>
    <w:rsid w:val="00D253EA"/>
    <w:rsid w:val="00D260CB"/>
    <w:rsid w:val="00D2670A"/>
    <w:rsid w:val="00D26FAF"/>
    <w:rsid w:val="00D2716E"/>
    <w:rsid w:val="00D279FF"/>
    <w:rsid w:val="00D27E8E"/>
    <w:rsid w:val="00D30785"/>
    <w:rsid w:val="00D32E1F"/>
    <w:rsid w:val="00D33E8E"/>
    <w:rsid w:val="00D34CE7"/>
    <w:rsid w:val="00D36C33"/>
    <w:rsid w:val="00D37601"/>
    <w:rsid w:val="00D402C7"/>
    <w:rsid w:val="00D422B5"/>
    <w:rsid w:val="00D47706"/>
    <w:rsid w:val="00D47C83"/>
    <w:rsid w:val="00D50501"/>
    <w:rsid w:val="00D519DD"/>
    <w:rsid w:val="00D526AD"/>
    <w:rsid w:val="00D53338"/>
    <w:rsid w:val="00D53667"/>
    <w:rsid w:val="00D54637"/>
    <w:rsid w:val="00D553D1"/>
    <w:rsid w:val="00D558A6"/>
    <w:rsid w:val="00D576C2"/>
    <w:rsid w:val="00D57FF0"/>
    <w:rsid w:val="00D60718"/>
    <w:rsid w:val="00D60E48"/>
    <w:rsid w:val="00D6110B"/>
    <w:rsid w:val="00D61D96"/>
    <w:rsid w:val="00D6364F"/>
    <w:rsid w:val="00D64CC8"/>
    <w:rsid w:val="00D666E7"/>
    <w:rsid w:val="00D66ADF"/>
    <w:rsid w:val="00D70979"/>
    <w:rsid w:val="00D71734"/>
    <w:rsid w:val="00D72439"/>
    <w:rsid w:val="00D72CAA"/>
    <w:rsid w:val="00D73482"/>
    <w:rsid w:val="00D73FE3"/>
    <w:rsid w:val="00D74052"/>
    <w:rsid w:val="00D746BB"/>
    <w:rsid w:val="00D746FB"/>
    <w:rsid w:val="00D75A72"/>
    <w:rsid w:val="00D75D97"/>
    <w:rsid w:val="00D7614B"/>
    <w:rsid w:val="00D80FB9"/>
    <w:rsid w:val="00D81070"/>
    <w:rsid w:val="00D8246D"/>
    <w:rsid w:val="00D831F0"/>
    <w:rsid w:val="00D83752"/>
    <w:rsid w:val="00D849CE"/>
    <w:rsid w:val="00D85266"/>
    <w:rsid w:val="00D8542E"/>
    <w:rsid w:val="00D868AD"/>
    <w:rsid w:val="00D86C3B"/>
    <w:rsid w:val="00D90D3D"/>
    <w:rsid w:val="00D90F60"/>
    <w:rsid w:val="00D91019"/>
    <w:rsid w:val="00D91774"/>
    <w:rsid w:val="00D920BA"/>
    <w:rsid w:val="00D923BD"/>
    <w:rsid w:val="00D92B19"/>
    <w:rsid w:val="00D95343"/>
    <w:rsid w:val="00D9706E"/>
    <w:rsid w:val="00DA0042"/>
    <w:rsid w:val="00DA0ABF"/>
    <w:rsid w:val="00DA2679"/>
    <w:rsid w:val="00DA3FCF"/>
    <w:rsid w:val="00DA65ED"/>
    <w:rsid w:val="00DA6B00"/>
    <w:rsid w:val="00DA6BB4"/>
    <w:rsid w:val="00DA7A5F"/>
    <w:rsid w:val="00DA7D7F"/>
    <w:rsid w:val="00DB01B6"/>
    <w:rsid w:val="00DB068B"/>
    <w:rsid w:val="00DB084B"/>
    <w:rsid w:val="00DB1515"/>
    <w:rsid w:val="00DB16F0"/>
    <w:rsid w:val="00DB191A"/>
    <w:rsid w:val="00DB22D5"/>
    <w:rsid w:val="00DB2652"/>
    <w:rsid w:val="00DB2B2F"/>
    <w:rsid w:val="00DB3335"/>
    <w:rsid w:val="00DB3A86"/>
    <w:rsid w:val="00DB41CA"/>
    <w:rsid w:val="00DC051D"/>
    <w:rsid w:val="00DC0791"/>
    <w:rsid w:val="00DC094A"/>
    <w:rsid w:val="00DC1725"/>
    <w:rsid w:val="00DC1849"/>
    <w:rsid w:val="00DC196C"/>
    <w:rsid w:val="00DC2447"/>
    <w:rsid w:val="00DC304D"/>
    <w:rsid w:val="00DC3852"/>
    <w:rsid w:val="00DC4C4F"/>
    <w:rsid w:val="00DC56AF"/>
    <w:rsid w:val="00DC65EA"/>
    <w:rsid w:val="00DC6731"/>
    <w:rsid w:val="00DC73D4"/>
    <w:rsid w:val="00DC7F99"/>
    <w:rsid w:val="00DD09BE"/>
    <w:rsid w:val="00DD23A2"/>
    <w:rsid w:val="00DD2FCC"/>
    <w:rsid w:val="00DD3736"/>
    <w:rsid w:val="00DD4019"/>
    <w:rsid w:val="00DD4D27"/>
    <w:rsid w:val="00DD5245"/>
    <w:rsid w:val="00DD6023"/>
    <w:rsid w:val="00DD64AE"/>
    <w:rsid w:val="00DD7ADD"/>
    <w:rsid w:val="00DE01BF"/>
    <w:rsid w:val="00DE1337"/>
    <w:rsid w:val="00DE14A6"/>
    <w:rsid w:val="00DE16DA"/>
    <w:rsid w:val="00DE182C"/>
    <w:rsid w:val="00DE3136"/>
    <w:rsid w:val="00DE3D2C"/>
    <w:rsid w:val="00DE423F"/>
    <w:rsid w:val="00DE655F"/>
    <w:rsid w:val="00DE7B6D"/>
    <w:rsid w:val="00DE7D0F"/>
    <w:rsid w:val="00DF0074"/>
    <w:rsid w:val="00DF217F"/>
    <w:rsid w:val="00DF2564"/>
    <w:rsid w:val="00DF3B3D"/>
    <w:rsid w:val="00DF52B5"/>
    <w:rsid w:val="00DF5E3C"/>
    <w:rsid w:val="00DF79B5"/>
    <w:rsid w:val="00DF7C3A"/>
    <w:rsid w:val="00E00838"/>
    <w:rsid w:val="00E02592"/>
    <w:rsid w:val="00E02CEA"/>
    <w:rsid w:val="00E037BD"/>
    <w:rsid w:val="00E113AF"/>
    <w:rsid w:val="00E11412"/>
    <w:rsid w:val="00E127AE"/>
    <w:rsid w:val="00E131C7"/>
    <w:rsid w:val="00E15EF0"/>
    <w:rsid w:val="00E1641B"/>
    <w:rsid w:val="00E205A3"/>
    <w:rsid w:val="00E207D7"/>
    <w:rsid w:val="00E20D8B"/>
    <w:rsid w:val="00E21E28"/>
    <w:rsid w:val="00E22052"/>
    <w:rsid w:val="00E257F2"/>
    <w:rsid w:val="00E26E6A"/>
    <w:rsid w:val="00E26F3A"/>
    <w:rsid w:val="00E27FB7"/>
    <w:rsid w:val="00E30A7E"/>
    <w:rsid w:val="00E325E7"/>
    <w:rsid w:val="00E3428D"/>
    <w:rsid w:val="00E34370"/>
    <w:rsid w:val="00E35B29"/>
    <w:rsid w:val="00E3679A"/>
    <w:rsid w:val="00E368B8"/>
    <w:rsid w:val="00E40131"/>
    <w:rsid w:val="00E40314"/>
    <w:rsid w:val="00E41474"/>
    <w:rsid w:val="00E4299A"/>
    <w:rsid w:val="00E42C8E"/>
    <w:rsid w:val="00E44745"/>
    <w:rsid w:val="00E45F39"/>
    <w:rsid w:val="00E51072"/>
    <w:rsid w:val="00E531CC"/>
    <w:rsid w:val="00E5323E"/>
    <w:rsid w:val="00E53B66"/>
    <w:rsid w:val="00E53F94"/>
    <w:rsid w:val="00E54052"/>
    <w:rsid w:val="00E55A1F"/>
    <w:rsid w:val="00E56D27"/>
    <w:rsid w:val="00E577BB"/>
    <w:rsid w:val="00E57B9B"/>
    <w:rsid w:val="00E6039C"/>
    <w:rsid w:val="00E618DE"/>
    <w:rsid w:val="00E623FC"/>
    <w:rsid w:val="00E62594"/>
    <w:rsid w:val="00E6278D"/>
    <w:rsid w:val="00E630D3"/>
    <w:rsid w:val="00E63886"/>
    <w:rsid w:val="00E652A4"/>
    <w:rsid w:val="00E65A30"/>
    <w:rsid w:val="00E6711D"/>
    <w:rsid w:val="00E673C4"/>
    <w:rsid w:val="00E70BF2"/>
    <w:rsid w:val="00E70D31"/>
    <w:rsid w:val="00E729C0"/>
    <w:rsid w:val="00E74EAF"/>
    <w:rsid w:val="00E75AA2"/>
    <w:rsid w:val="00E761BA"/>
    <w:rsid w:val="00E761C3"/>
    <w:rsid w:val="00E767DE"/>
    <w:rsid w:val="00E769A4"/>
    <w:rsid w:val="00E8147D"/>
    <w:rsid w:val="00E81D3B"/>
    <w:rsid w:val="00E82E30"/>
    <w:rsid w:val="00E82FCD"/>
    <w:rsid w:val="00E83113"/>
    <w:rsid w:val="00E83262"/>
    <w:rsid w:val="00E83674"/>
    <w:rsid w:val="00E83830"/>
    <w:rsid w:val="00E8448C"/>
    <w:rsid w:val="00E85248"/>
    <w:rsid w:val="00E852B4"/>
    <w:rsid w:val="00E87CB9"/>
    <w:rsid w:val="00E87E41"/>
    <w:rsid w:val="00E90924"/>
    <w:rsid w:val="00E90A31"/>
    <w:rsid w:val="00E94A2E"/>
    <w:rsid w:val="00E95E4D"/>
    <w:rsid w:val="00E963ED"/>
    <w:rsid w:val="00E97951"/>
    <w:rsid w:val="00EA017F"/>
    <w:rsid w:val="00EA0BDD"/>
    <w:rsid w:val="00EA136C"/>
    <w:rsid w:val="00EA2A18"/>
    <w:rsid w:val="00EA31C2"/>
    <w:rsid w:val="00EA334C"/>
    <w:rsid w:val="00EA3DE8"/>
    <w:rsid w:val="00EA4AEF"/>
    <w:rsid w:val="00EA5540"/>
    <w:rsid w:val="00EA5C35"/>
    <w:rsid w:val="00EA63CE"/>
    <w:rsid w:val="00EA6D2C"/>
    <w:rsid w:val="00EA7A6C"/>
    <w:rsid w:val="00EA7AD9"/>
    <w:rsid w:val="00EB0576"/>
    <w:rsid w:val="00EB08D9"/>
    <w:rsid w:val="00EB0984"/>
    <w:rsid w:val="00EB12FF"/>
    <w:rsid w:val="00EB15FE"/>
    <w:rsid w:val="00EB1FE7"/>
    <w:rsid w:val="00EB240C"/>
    <w:rsid w:val="00EB2E66"/>
    <w:rsid w:val="00EB30E8"/>
    <w:rsid w:val="00EB3AF0"/>
    <w:rsid w:val="00EB4924"/>
    <w:rsid w:val="00EB619D"/>
    <w:rsid w:val="00EB67FC"/>
    <w:rsid w:val="00EB69BA"/>
    <w:rsid w:val="00EB75EA"/>
    <w:rsid w:val="00EC0147"/>
    <w:rsid w:val="00EC2D39"/>
    <w:rsid w:val="00EC30E3"/>
    <w:rsid w:val="00EC54CA"/>
    <w:rsid w:val="00EC69EA"/>
    <w:rsid w:val="00EC6E9C"/>
    <w:rsid w:val="00EC6F19"/>
    <w:rsid w:val="00EC7B8F"/>
    <w:rsid w:val="00ED0050"/>
    <w:rsid w:val="00ED321E"/>
    <w:rsid w:val="00ED5B67"/>
    <w:rsid w:val="00ED5BF5"/>
    <w:rsid w:val="00ED6AB6"/>
    <w:rsid w:val="00ED751F"/>
    <w:rsid w:val="00EE0EA1"/>
    <w:rsid w:val="00EE0F91"/>
    <w:rsid w:val="00EE3013"/>
    <w:rsid w:val="00EE32B6"/>
    <w:rsid w:val="00EE3575"/>
    <w:rsid w:val="00EE3635"/>
    <w:rsid w:val="00EE408C"/>
    <w:rsid w:val="00EE41FE"/>
    <w:rsid w:val="00EE4D54"/>
    <w:rsid w:val="00EE5A9B"/>
    <w:rsid w:val="00EE6352"/>
    <w:rsid w:val="00EE69D4"/>
    <w:rsid w:val="00EE717D"/>
    <w:rsid w:val="00EE7306"/>
    <w:rsid w:val="00EE7D41"/>
    <w:rsid w:val="00EE7FFE"/>
    <w:rsid w:val="00EF0F1B"/>
    <w:rsid w:val="00EF13AE"/>
    <w:rsid w:val="00EF149C"/>
    <w:rsid w:val="00EF1770"/>
    <w:rsid w:val="00EF3934"/>
    <w:rsid w:val="00EF3DC5"/>
    <w:rsid w:val="00EF5039"/>
    <w:rsid w:val="00EF5D98"/>
    <w:rsid w:val="00EF6205"/>
    <w:rsid w:val="00EF6A7A"/>
    <w:rsid w:val="00EF7CED"/>
    <w:rsid w:val="00F01BF0"/>
    <w:rsid w:val="00F055F1"/>
    <w:rsid w:val="00F066CC"/>
    <w:rsid w:val="00F101D6"/>
    <w:rsid w:val="00F115C4"/>
    <w:rsid w:val="00F11D4E"/>
    <w:rsid w:val="00F123E6"/>
    <w:rsid w:val="00F124DF"/>
    <w:rsid w:val="00F131D5"/>
    <w:rsid w:val="00F14602"/>
    <w:rsid w:val="00F14A0A"/>
    <w:rsid w:val="00F1603F"/>
    <w:rsid w:val="00F17F45"/>
    <w:rsid w:val="00F20411"/>
    <w:rsid w:val="00F221DA"/>
    <w:rsid w:val="00F226AC"/>
    <w:rsid w:val="00F2425D"/>
    <w:rsid w:val="00F24530"/>
    <w:rsid w:val="00F254C0"/>
    <w:rsid w:val="00F27D75"/>
    <w:rsid w:val="00F30040"/>
    <w:rsid w:val="00F3080E"/>
    <w:rsid w:val="00F31ACB"/>
    <w:rsid w:val="00F33136"/>
    <w:rsid w:val="00F33A68"/>
    <w:rsid w:val="00F33D99"/>
    <w:rsid w:val="00F35791"/>
    <w:rsid w:val="00F35DEA"/>
    <w:rsid w:val="00F37503"/>
    <w:rsid w:val="00F41119"/>
    <w:rsid w:val="00F43033"/>
    <w:rsid w:val="00F4457C"/>
    <w:rsid w:val="00F44BA3"/>
    <w:rsid w:val="00F45881"/>
    <w:rsid w:val="00F46148"/>
    <w:rsid w:val="00F46462"/>
    <w:rsid w:val="00F471B0"/>
    <w:rsid w:val="00F47D18"/>
    <w:rsid w:val="00F50943"/>
    <w:rsid w:val="00F5197A"/>
    <w:rsid w:val="00F51BDB"/>
    <w:rsid w:val="00F521C6"/>
    <w:rsid w:val="00F527C9"/>
    <w:rsid w:val="00F550ED"/>
    <w:rsid w:val="00F5683B"/>
    <w:rsid w:val="00F56D9E"/>
    <w:rsid w:val="00F60C8D"/>
    <w:rsid w:val="00F61037"/>
    <w:rsid w:val="00F61142"/>
    <w:rsid w:val="00F6120F"/>
    <w:rsid w:val="00F61373"/>
    <w:rsid w:val="00F618CF"/>
    <w:rsid w:val="00F6428C"/>
    <w:rsid w:val="00F6449B"/>
    <w:rsid w:val="00F649B6"/>
    <w:rsid w:val="00F6549D"/>
    <w:rsid w:val="00F65702"/>
    <w:rsid w:val="00F6680B"/>
    <w:rsid w:val="00F66A2D"/>
    <w:rsid w:val="00F67893"/>
    <w:rsid w:val="00F7112F"/>
    <w:rsid w:val="00F73E84"/>
    <w:rsid w:val="00F765D8"/>
    <w:rsid w:val="00F77AB6"/>
    <w:rsid w:val="00F808AC"/>
    <w:rsid w:val="00F811B5"/>
    <w:rsid w:val="00F8337D"/>
    <w:rsid w:val="00F83EF0"/>
    <w:rsid w:val="00F84102"/>
    <w:rsid w:val="00F84C6C"/>
    <w:rsid w:val="00F85147"/>
    <w:rsid w:val="00F85AEC"/>
    <w:rsid w:val="00F86912"/>
    <w:rsid w:val="00F87548"/>
    <w:rsid w:val="00F87F63"/>
    <w:rsid w:val="00F90092"/>
    <w:rsid w:val="00F92105"/>
    <w:rsid w:val="00F93DA0"/>
    <w:rsid w:val="00F957B6"/>
    <w:rsid w:val="00F95C7C"/>
    <w:rsid w:val="00F95DD8"/>
    <w:rsid w:val="00F968EA"/>
    <w:rsid w:val="00F9772C"/>
    <w:rsid w:val="00F97ACF"/>
    <w:rsid w:val="00FA0D3F"/>
    <w:rsid w:val="00FA0E61"/>
    <w:rsid w:val="00FA1336"/>
    <w:rsid w:val="00FA241E"/>
    <w:rsid w:val="00FA50E8"/>
    <w:rsid w:val="00FA56CD"/>
    <w:rsid w:val="00FA668A"/>
    <w:rsid w:val="00FA7359"/>
    <w:rsid w:val="00FB0B32"/>
    <w:rsid w:val="00FB1501"/>
    <w:rsid w:val="00FB2ECD"/>
    <w:rsid w:val="00FB3C7E"/>
    <w:rsid w:val="00FB4E43"/>
    <w:rsid w:val="00FB5237"/>
    <w:rsid w:val="00FB53E4"/>
    <w:rsid w:val="00FB5C3B"/>
    <w:rsid w:val="00FB5D06"/>
    <w:rsid w:val="00FB5F62"/>
    <w:rsid w:val="00FB71AE"/>
    <w:rsid w:val="00FC02F4"/>
    <w:rsid w:val="00FC1339"/>
    <w:rsid w:val="00FC1377"/>
    <w:rsid w:val="00FC13F4"/>
    <w:rsid w:val="00FC176D"/>
    <w:rsid w:val="00FC2DDE"/>
    <w:rsid w:val="00FC37A3"/>
    <w:rsid w:val="00FC38C3"/>
    <w:rsid w:val="00FC43B6"/>
    <w:rsid w:val="00FC5419"/>
    <w:rsid w:val="00FC5B34"/>
    <w:rsid w:val="00FC65BC"/>
    <w:rsid w:val="00FC690B"/>
    <w:rsid w:val="00FC6A12"/>
    <w:rsid w:val="00FC7485"/>
    <w:rsid w:val="00FD145C"/>
    <w:rsid w:val="00FD1761"/>
    <w:rsid w:val="00FD1C6D"/>
    <w:rsid w:val="00FD1D70"/>
    <w:rsid w:val="00FD2A4A"/>
    <w:rsid w:val="00FD344D"/>
    <w:rsid w:val="00FD346A"/>
    <w:rsid w:val="00FD370C"/>
    <w:rsid w:val="00FD45DA"/>
    <w:rsid w:val="00FD47F8"/>
    <w:rsid w:val="00FD4848"/>
    <w:rsid w:val="00FD48EB"/>
    <w:rsid w:val="00FD5733"/>
    <w:rsid w:val="00FD5AED"/>
    <w:rsid w:val="00FD5FFD"/>
    <w:rsid w:val="00FD6273"/>
    <w:rsid w:val="00FD6985"/>
    <w:rsid w:val="00FD7DB8"/>
    <w:rsid w:val="00FE0439"/>
    <w:rsid w:val="00FE1B62"/>
    <w:rsid w:val="00FE1E56"/>
    <w:rsid w:val="00FE229F"/>
    <w:rsid w:val="00FE2E29"/>
    <w:rsid w:val="00FE4011"/>
    <w:rsid w:val="00FE620D"/>
    <w:rsid w:val="00FF01AC"/>
    <w:rsid w:val="00FF1D33"/>
    <w:rsid w:val="00FF1DFD"/>
    <w:rsid w:val="00FF22E2"/>
    <w:rsid w:val="00FF3587"/>
    <w:rsid w:val="00FF5A9F"/>
    <w:rsid w:val="00FF7042"/>
    <w:rsid w:val="35875F35"/>
    <w:rsid w:val="4B08E3E3"/>
    <w:rsid w:val="5FF080AB"/>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23248BE9"/>
  <w15:docId w15:val="{5B3B2490-D060-49DF-B1F9-00518D37CC7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AU" w:eastAsia="en-AU" w:bidi="ar-SA"/>
      </w:rPr>
    </w:rPrDefault>
    <w:pPrDefault>
      <w:pPr>
        <w:spacing w:after="120" w:line="276" w:lineRule="auto"/>
      </w:pPr>
    </w:pPrDefault>
  </w:docDefaults>
  <w:latentStyles w:defLockedState="0" w:defUIPriority="0" w:defSemiHidden="0" w:defUnhideWhenUsed="0" w:defQFormat="0" w:count="376">
    <w:lsdException w:name="Normal" w:qFormat="1"/>
    <w:lsdException w:name="heading 1" w:uiPriority="99" w:qFormat="1"/>
    <w:lsdException w:name="heading 2" w:qFormat="1"/>
    <w:lsdException w:name="heading 3" w:semiHidden="1" w:unhideWhenUsed="1" w:qFormat="1"/>
    <w:lsdException w:name="heading 4" w:semiHidden="1" w:unhideWhenUsed="1" w:qFormat="1"/>
    <w:lsdException w:name="heading 5" w:semiHidden="1" w:unhideWhenUsed="1"/>
    <w:lsdException w:name="heading 6" w:semiHidden="1" w:unhideWhenUsed="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nhideWhenUsed="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704099"/>
    <w:rPr>
      <w:rFonts w:ascii="Arial" w:hAnsi="Arial" w:cs="Arial"/>
      <w:szCs w:val="24"/>
      <w:lang w:eastAsia="en-US"/>
    </w:rPr>
  </w:style>
  <w:style w:type="paragraph" w:styleId="Heading1">
    <w:name w:val="heading 1"/>
    <w:basedOn w:val="Normal"/>
    <w:next w:val="Normal"/>
    <w:link w:val="Heading1Char"/>
    <w:uiPriority w:val="99"/>
    <w:qFormat/>
    <w:rsid w:val="00A54E73"/>
    <w:pPr>
      <w:spacing w:after="600" w:line="460" w:lineRule="atLeast"/>
      <w:outlineLvl w:val="0"/>
    </w:pPr>
    <w:rPr>
      <w:b/>
      <w:color w:val="201547" w:themeColor="accent3"/>
      <w:sz w:val="32"/>
      <w:szCs w:val="32"/>
      <w:lang w:val="en-US"/>
    </w:rPr>
  </w:style>
  <w:style w:type="paragraph" w:styleId="Heading2">
    <w:name w:val="heading 2"/>
    <w:basedOn w:val="Normal"/>
    <w:next w:val="Normal"/>
    <w:qFormat/>
    <w:rsid w:val="007D16B0"/>
    <w:pPr>
      <w:spacing w:before="360" w:after="113" w:line="300" w:lineRule="atLeast"/>
      <w:outlineLvl w:val="1"/>
    </w:pPr>
    <w:rPr>
      <w:b/>
      <w:color w:val="2E1E66" w:themeColor="accent3" w:themeTint="E6"/>
      <w:sz w:val="28"/>
    </w:rPr>
  </w:style>
  <w:style w:type="paragraph" w:styleId="Heading3">
    <w:name w:val="heading 3"/>
    <w:basedOn w:val="Normal"/>
    <w:next w:val="Normal"/>
    <w:link w:val="Heading3Char"/>
    <w:qFormat/>
    <w:rsid w:val="007D16B0"/>
    <w:pPr>
      <w:spacing w:before="140" w:after="57" w:line="220" w:lineRule="atLeast"/>
      <w:outlineLvl w:val="2"/>
    </w:pPr>
    <w:rPr>
      <w:b/>
      <w:sz w:val="24"/>
    </w:rPr>
  </w:style>
  <w:style w:type="paragraph" w:styleId="Heading4">
    <w:name w:val="heading 4"/>
    <w:basedOn w:val="Normal"/>
    <w:next w:val="Normal"/>
    <w:link w:val="Heading4Char"/>
    <w:qFormat/>
    <w:rsid w:val="007D16B0"/>
    <w:pPr>
      <w:spacing w:before="57" w:after="57" w:line="220" w:lineRule="atLeast"/>
      <w:outlineLvl w:val="3"/>
    </w:pPr>
    <w:rPr>
      <w:b/>
      <w:i/>
      <w:sz w:val="22"/>
    </w:rPr>
  </w:style>
  <w:style w:type="paragraph" w:styleId="Heading5">
    <w:name w:val="heading 5"/>
    <w:aliases w:val="- Title"/>
    <w:basedOn w:val="Normal"/>
    <w:next w:val="Normal"/>
    <w:link w:val="Heading5Char"/>
    <w:rsid w:val="00F968EA"/>
    <w:pPr>
      <w:spacing w:before="240" w:after="60"/>
      <w:outlineLvl w:val="4"/>
    </w:pPr>
    <w:rPr>
      <w:b/>
      <w:bCs/>
      <w:i/>
      <w:iCs/>
      <w:sz w:val="26"/>
      <w:szCs w:val="26"/>
    </w:rPr>
  </w:style>
  <w:style w:type="paragraph" w:styleId="Heading6">
    <w:name w:val="heading 6"/>
    <w:aliases w:val="App 2"/>
    <w:basedOn w:val="Normal"/>
    <w:next w:val="Normal"/>
    <w:rsid w:val="00F968EA"/>
    <w:pPr>
      <w:spacing w:before="240" w:after="60"/>
      <w:outlineLvl w:val="5"/>
    </w:pPr>
    <w:rPr>
      <w:b/>
      <w:bCs/>
      <w:szCs w:val="22"/>
    </w:rPr>
  </w:style>
  <w:style w:type="paragraph" w:styleId="Heading7">
    <w:name w:val="heading 7"/>
    <w:aliases w:val="App 3"/>
    <w:basedOn w:val="Normal"/>
    <w:next w:val="Normal"/>
    <w:rsid w:val="00F968EA"/>
    <w:pPr>
      <w:spacing w:before="240" w:after="60"/>
      <w:outlineLvl w:val="6"/>
    </w:pPr>
  </w:style>
  <w:style w:type="paragraph" w:styleId="Heading8">
    <w:name w:val="heading 8"/>
    <w:aliases w:val="App 4"/>
    <w:basedOn w:val="Normal"/>
    <w:next w:val="Normal"/>
    <w:rsid w:val="00F968EA"/>
    <w:pPr>
      <w:spacing w:before="240" w:after="60"/>
      <w:outlineLvl w:val="7"/>
    </w:pPr>
    <w:rPr>
      <w:i/>
      <w:iCs/>
    </w:rPr>
  </w:style>
  <w:style w:type="paragraph" w:styleId="Heading9">
    <w:name w:val="heading 9"/>
    <w:basedOn w:val="Normal"/>
    <w:next w:val="Normal"/>
    <w:rsid w:val="00F968EA"/>
    <w:pPr>
      <w:spacing w:before="240" w:after="60"/>
      <w:outlineLvl w:val="8"/>
    </w:pPr>
    <w:rPr>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CertHFWhite">
    <w:name w:val="_CertHFWhite"/>
    <w:semiHidden/>
    <w:rsid w:val="005211F6"/>
    <w:pPr>
      <w:spacing w:line="400" w:lineRule="atLeast"/>
    </w:pPr>
    <w:rPr>
      <w:rFonts w:ascii="Arial" w:hAnsi="Arial" w:cs="Arial"/>
      <w:color w:val="FFFFFF"/>
      <w:sz w:val="28"/>
      <w:lang w:eastAsia="en-US"/>
    </w:rPr>
  </w:style>
  <w:style w:type="paragraph" w:customStyle="1" w:styleId="Bullet2">
    <w:name w:val="_Bullet2"/>
    <w:basedOn w:val="Bullet"/>
    <w:rsid w:val="00F968EA"/>
    <w:pPr>
      <w:numPr>
        <w:ilvl w:val="1"/>
        <w:numId w:val="23"/>
      </w:numPr>
      <w:tabs>
        <w:tab w:val="clear" w:pos="170"/>
        <w:tab w:val="clear" w:pos="1080"/>
        <w:tab w:val="num" w:pos="360"/>
      </w:tabs>
      <w:ind w:left="170" w:hanging="170"/>
    </w:pPr>
  </w:style>
  <w:style w:type="paragraph" w:styleId="Header">
    <w:name w:val="header"/>
    <w:basedOn w:val="Normal"/>
    <w:rsid w:val="00E90924"/>
    <w:pPr>
      <w:tabs>
        <w:tab w:val="center" w:pos="4320"/>
        <w:tab w:val="right" w:pos="8640"/>
      </w:tabs>
    </w:pPr>
  </w:style>
  <w:style w:type="paragraph" w:styleId="Footer">
    <w:name w:val="footer"/>
    <w:basedOn w:val="Normal"/>
    <w:link w:val="FooterChar"/>
    <w:uiPriority w:val="99"/>
    <w:rsid w:val="00E90924"/>
    <w:pPr>
      <w:tabs>
        <w:tab w:val="center" w:pos="4320"/>
        <w:tab w:val="right" w:pos="8640"/>
      </w:tabs>
    </w:pPr>
  </w:style>
  <w:style w:type="paragraph" w:customStyle="1" w:styleId="Bullet">
    <w:name w:val="_Bullet"/>
    <w:link w:val="BulletChar"/>
    <w:rsid w:val="00F968EA"/>
    <w:pPr>
      <w:numPr>
        <w:numId w:val="14"/>
      </w:numPr>
      <w:tabs>
        <w:tab w:val="clear" w:pos="720"/>
        <w:tab w:val="left" w:pos="170"/>
        <w:tab w:val="num" w:pos="360"/>
      </w:tabs>
      <w:spacing w:after="113" w:line="220" w:lineRule="atLeast"/>
      <w:ind w:left="170" w:hanging="170"/>
    </w:pPr>
    <w:rPr>
      <w:rFonts w:ascii="Calibri" w:hAnsi="Calibri" w:cs="Arial"/>
      <w:sz w:val="22"/>
      <w:szCs w:val="24"/>
      <w:lang w:eastAsia="en-US"/>
    </w:rPr>
  </w:style>
  <w:style w:type="character" w:customStyle="1" w:styleId="BulletChar">
    <w:name w:val="_Bullet Char"/>
    <w:link w:val="Bullet"/>
    <w:rsid w:val="00F968EA"/>
    <w:rPr>
      <w:rFonts w:ascii="Calibri" w:hAnsi="Calibri" w:cs="Arial"/>
      <w:sz w:val="22"/>
      <w:szCs w:val="24"/>
      <w:lang w:eastAsia="en-US"/>
    </w:rPr>
  </w:style>
  <w:style w:type="paragraph" w:customStyle="1" w:styleId="Caption">
    <w:name w:val="_Caption"/>
    <w:rsid w:val="00F968EA"/>
    <w:pPr>
      <w:spacing w:before="120" w:line="170" w:lineRule="atLeast"/>
    </w:pPr>
    <w:rPr>
      <w:rFonts w:ascii="Calibri" w:hAnsi="Calibri" w:cs="Arial"/>
      <w:b/>
      <w:color w:val="404040"/>
      <w:lang w:eastAsia="en-US"/>
    </w:rPr>
  </w:style>
  <w:style w:type="paragraph" w:customStyle="1" w:styleId="CertHA">
    <w:name w:val="_CertHA"/>
    <w:semiHidden/>
    <w:rsid w:val="00801A56"/>
    <w:pPr>
      <w:spacing w:line="1172" w:lineRule="atLeast"/>
    </w:pPr>
    <w:rPr>
      <w:rFonts w:ascii="Arial" w:hAnsi="Arial" w:cs="Arial"/>
      <w:color w:val="F58426"/>
      <w:sz w:val="96"/>
      <w:lang w:eastAsia="en-US"/>
    </w:rPr>
  </w:style>
  <w:style w:type="paragraph" w:customStyle="1" w:styleId="CertHAWhite">
    <w:name w:val="_CertHAWhite"/>
    <w:semiHidden/>
    <w:rsid w:val="004578FA"/>
    <w:pPr>
      <w:spacing w:line="1172" w:lineRule="exact"/>
    </w:pPr>
    <w:rPr>
      <w:rFonts w:ascii="Arial" w:hAnsi="Arial" w:cs="Arial"/>
      <w:color w:val="FFFFFF"/>
      <w:sz w:val="96"/>
      <w:lang w:eastAsia="en-US"/>
    </w:rPr>
  </w:style>
  <w:style w:type="paragraph" w:customStyle="1" w:styleId="CertHB">
    <w:name w:val="_CertHB"/>
    <w:semiHidden/>
    <w:rsid w:val="00801A56"/>
    <w:pPr>
      <w:spacing w:line="720" w:lineRule="atLeast"/>
    </w:pPr>
    <w:rPr>
      <w:rFonts w:ascii="Arial" w:hAnsi="Arial" w:cs="Arial"/>
      <w:color w:val="F58426"/>
      <w:sz w:val="72"/>
      <w:lang w:eastAsia="en-US"/>
    </w:rPr>
  </w:style>
  <w:style w:type="paragraph" w:customStyle="1" w:styleId="CertHBWhite">
    <w:name w:val="_CertHBWhite"/>
    <w:semiHidden/>
    <w:rsid w:val="00F101D6"/>
    <w:pPr>
      <w:spacing w:line="720" w:lineRule="atLeast"/>
    </w:pPr>
    <w:rPr>
      <w:rFonts w:ascii="Arial" w:hAnsi="Arial" w:cs="Arial"/>
      <w:color w:val="FFFFFF"/>
      <w:sz w:val="72"/>
      <w:lang w:eastAsia="en-US"/>
    </w:rPr>
  </w:style>
  <w:style w:type="paragraph" w:customStyle="1" w:styleId="CertHC">
    <w:name w:val="_CertHC"/>
    <w:link w:val="CertHCChar"/>
    <w:semiHidden/>
    <w:rsid w:val="00801A56"/>
    <w:pPr>
      <w:spacing w:line="600" w:lineRule="atLeast"/>
    </w:pPr>
    <w:rPr>
      <w:rFonts w:ascii="Arial" w:hAnsi="Arial" w:cs="Arial"/>
      <w:color w:val="F58426"/>
      <w:sz w:val="52"/>
      <w:lang w:eastAsia="en-US"/>
    </w:rPr>
  </w:style>
  <w:style w:type="character" w:customStyle="1" w:styleId="CertHCChar">
    <w:name w:val="_CertHC Char"/>
    <w:link w:val="CertHC"/>
    <w:semiHidden/>
    <w:rsid w:val="00801A56"/>
    <w:rPr>
      <w:rFonts w:ascii="Arial" w:hAnsi="Arial" w:cs="Arial"/>
      <w:color w:val="F58426"/>
      <w:sz w:val="52"/>
      <w:szCs w:val="24"/>
      <w:lang w:eastAsia="en-US"/>
    </w:rPr>
  </w:style>
  <w:style w:type="paragraph" w:customStyle="1" w:styleId="CertHCWhite">
    <w:name w:val="_CertHCWhite"/>
    <w:semiHidden/>
    <w:rsid w:val="004578FA"/>
    <w:pPr>
      <w:spacing w:line="600" w:lineRule="atLeast"/>
    </w:pPr>
    <w:rPr>
      <w:rFonts w:ascii="Arial" w:hAnsi="Arial" w:cs="Arial"/>
      <w:color w:val="FFFFFF"/>
      <w:sz w:val="52"/>
      <w:lang w:eastAsia="en-US"/>
    </w:rPr>
  </w:style>
  <w:style w:type="paragraph" w:customStyle="1" w:styleId="CertHD">
    <w:name w:val="_CertHD"/>
    <w:link w:val="CertHDChar"/>
    <w:semiHidden/>
    <w:rsid w:val="00801A56"/>
    <w:pPr>
      <w:spacing w:line="440" w:lineRule="atLeast"/>
    </w:pPr>
    <w:rPr>
      <w:rFonts w:ascii="Arial" w:hAnsi="Arial" w:cs="Arial"/>
      <w:color w:val="F58426"/>
      <w:sz w:val="36"/>
      <w:lang w:eastAsia="en-US"/>
    </w:rPr>
  </w:style>
  <w:style w:type="character" w:customStyle="1" w:styleId="CertHDChar">
    <w:name w:val="_CertHD Char"/>
    <w:link w:val="CertHD"/>
    <w:semiHidden/>
    <w:rsid w:val="00801A56"/>
    <w:rPr>
      <w:rFonts w:ascii="Arial" w:hAnsi="Arial" w:cs="Arial"/>
      <w:color w:val="F58426"/>
      <w:sz w:val="36"/>
      <w:szCs w:val="24"/>
      <w:lang w:eastAsia="en-US"/>
    </w:rPr>
  </w:style>
  <w:style w:type="paragraph" w:customStyle="1" w:styleId="CertHDWhite">
    <w:name w:val="_CertHDWhite"/>
    <w:semiHidden/>
    <w:rsid w:val="004578FA"/>
    <w:pPr>
      <w:spacing w:line="440" w:lineRule="atLeast"/>
    </w:pPr>
    <w:rPr>
      <w:rFonts w:ascii="Arial" w:hAnsi="Arial" w:cs="Arial"/>
      <w:color w:val="FFFFFF"/>
      <w:sz w:val="36"/>
      <w:lang w:eastAsia="en-US"/>
    </w:rPr>
  </w:style>
  <w:style w:type="paragraph" w:customStyle="1" w:styleId="CertHE">
    <w:name w:val="_CertHE"/>
    <w:link w:val="CertHEChar"/>
    <w:semiHidden/>
    <w:rsid w:val="00801A56"/>
    <w:pPr>
      <w:spacing w:line="520" w:lineRule="atLeast"/>
    </w:pPr>
    <w:rPr>
      <w:rFonts w:ascii="Arial" w:hAnsi="Arial" w:cs="Arial"/>
      <w:color w:val="F58426"/>
      <w:sz w:val="32"/>
      <w:lang w:eastAsia="en-US"/>
    </w:rPr>
  </w:style>
  <w:style w:type="character" w:customStyle="1" w:styleId="CertHEChar">
    <w:name w:val="_CertHE Char"/>
    <w:link w:val="CertHE"/>
    <w:semiHidden/>
    <w:rsid w:val="00801A56"/>
    <w:rPr>
      <w:rFonts w:ascii="Arial" w:hAnsi="Arial" w:cs="Arial"/>
      <w:color w:val="F58426"/>
      <w:sz w:val="32"/>
      <w:szCs w:val="24"/>
      <w:lang w:eastAsia="en-US"/>
    </w:rPr>
  </w:style>
  <w:style w:type="paragraph" w:customStyle="1" w:styleId="CertHEWhite">
    <w:name w:val="_CertHEWhite"/>
    <w:semiHidden/>
    <w:rsid w:val="004578FA"/>
    <w:pPr>
      <w:spacing w:line="520" w:lineRule="atLeast"/>
    </w:pPr>
    <w:rPr>
      <w:rFonts w:ascii="Arial" w:hAnsi="Arial" w:cs="Arial"/>
      <w:color w:val="FFFFFF"/>
      <w:sz w:val="32"/>
      <w:lang w:eastAsia="en-US"/>
    </w:rPr>
  </w:style>
  <w:style w:type="paragraph" w:customStyle="1" w:styleId="CertYr">
    <w:name w:val="_CertYr"/>
    <w:semiHidden/>
    <w:rsid w:val="00801A56"/>
    <w:pPr>
      <w:spacing w:line="1440" w:lineRule="atLeast"/>
    </w:pPr>
    <w:rPr>
      <w:rFonts w:ascii="Arial" w:hAnsi="Arial" w:cs="Arial"/>
      <w:b/>
      <w:color w:val="F58426"/>
      <w:sz w:val="124"/>
      <w:lang w:eastAsia="en-US"/>
    </w:rPr>
  </w:style>
  <w:style w:type="paragraph" w:styleId="BalloonText">
    <w:name w:val="Balloon Text"/>
    <w:basedOn w:val="Normal"/>
    <w:link w:val="BalloonTextChar"/>
    <w:semiHidden/>
    <w:rsid w:val="00E90924"/>
    <w:rPr>
      <w:rFonts w:ascii="Tahoma" w:hAnsi="Tahoma" w:cs="Tahoma"/>
      <w:sz w:val="16"/>
      <w:szCs w:val="16"/>
    </w:rPr>
  </w:style>
  <w:style w:type="paragraph" w:styleId="BodyText">
    <w:name w:val="Body Text"/>
    <w:basedOn w:val="Normal"/>
    <w:link w:val="BodyTextChar"/>
    <w:unhideWhenUsed/>
    <w:rsid w:val="00772526"/>
  </w:style>
  <w:style w:type="character" w:customStyle="1" w:styleId="BodyTextChar">
    <w:name w:val="Body Text Char"/>
    <w:basedOn w:val="DefaultParagraphFont"/>
    <w:link w:val="BodyText"/>
    <w:rsid w:val="00772526"/>
    <w:rPr>
      <w:rFonts w:ascii="Arial" w:hAnsi="Arial" w:cs="Arial"/>
      <w:szCs w:val="24"/>
      <w:lang w:eastAsia="en-US"/>
    </w:rPr>
  </w:style>
  <w:style w:type="paragraph" w:customStyle="1" w:styleId="ARIimprintpubdetails">
    <w:name w:val="ARI_imprintpubdetails"/>
    <w:basedOn w:val="Normal"/>
    <w:rsid w:val="002F04B4"/>
    <w:pPr>
      <w:autoSpaceDE w:val="0"/>
      <w:autoSpaceDN w:val="0"/>
      <w:adjustRightInd w:val="0"/>
      <w:spacing w:after="0"/>
    </w:pPr>
    <w:rPr>
      <w:rFonts w:ascii="Calibri" w:hAnsi="Calibri" w:cstheme="minorHAnsi"/>
      <w:sz w:val="16"/>
      <w:szCs w:val="16"/>
    </w:rPr>
  </w:style>
  <w:style w:type="paragraph" w:customStyle="1" w:styleId="Pullout">
    <w:name w:val="_Pullout"/>
    <w:rsid w:val="00CB33BB"/>
    <w:pPr>
      <w:spacing w:before="85" w:after="170" w:line="300" w:lineRule="atLeast"/>
    </w:pPr>
    <w:rPr>
      <w:rFonts w:ascii="Calibri" w:hAnsi="Calibri" w:cs="Arial"/>
      <w:color w:val="228591"/>
      <w:lang w:eastAsia="en-US"/>
    </w:rPr>
  </w:style>
  <w:style w:type="paragraph" w:customStyle="1" w:styleId="TblBllt">
    <w:name w:val="_TblBllt"/>
    <w:basedOn w:val="Tablebodytext"/>
    <w:uiPriority w:val="1"/>
    <w:rsid w:val="00F968EA"/>
    <w:pPr>
      <w:numPr>
        <w:numId w:val="24"/>
      </w:numPr>
    </w:pPr>
  </w:style>
  <w:style w:type="paragraph" w:customStyle="1" w:styleId="Tablebodytext">
    <w:name w:val="Table body text"/>
    <w:uiPriority w:val="1"/>
    <w:qFormat/>
    <w:rsid w:val="004A4F57"/>
    <w:pPr>
      <w:spacing w:before="80" w:after="60"/>
    </w:pPr>
    <w:rPr>
      <w:rFonts w:ascii="Arial" w:hAnsi="Arial" w:cs="Arial"/>
      <w:szCs w:val="24"/>
      <w:lang w:eastAsia="en-US"/>
    </w:rPr>
  </w:style>
  <w:style w:type="paragraph" w:customStyle="1" w:styleId="Tableheadingtext">
    <w:name w:val="Table heading text"/>
    <w:qFormat/>
    <w:rsid w:val="00660BBC"/>
    <w:pPr>
      <w:spacing w:before="60" w:after="60" w:line="230" w:lineRule="atLeast"/>
    </w:pPr>
    <w:rPr>
      <w:rFonts w:ascii="Arial" w:hAnsi="Arial" w:cs="Arial"/>
      <w:b/>
      <w:color w:val="FFFFFF" w:themeColor="background1"/>
      <w:szCs w:val="24"/>
      <w:lang w:eastAsia="en-US"/>
    </w:rPr>
  </w:style>
  <w:style w:type="numbering" w:styleId="111111">
    <w:name w:val="Outline List 2"/>
    <w:basedOn w:val="NoList"/>
    <w:semiHidden/>
    <w:rsid w:val="004578FA"/>
    <w:pPr>
      <w:numPr>
        <w:numId w:val="1"/>
      </w:numPr>
    </w:pPr>
  </w:style>
  <w:style w:type="numbering" w:styleId="1ai">
    <w:name w:val="Outline List 1"/>
    <w:basedOn w:val="NoList"/>
    <w:semiHidden/>
    <w:rsid w:val="004578FA"/>
    <w:pPr>
      <w:numPr>
        <w:numId w:val="2"/>
      </w:numPr>
    </w:pPr>
  </w:style>
  <w:style w:type="numbering" w:styleId="ArticleSection">
    <w:name w:val="Outline List 3"/>
    <w:basedOn w:val="NoList"/>
    <w:semiHidden/>
    <w:rsid w:val="004578FA"/>
    <w:pPr>
      <w:numPr>
        <w:numId w:val="3"/>
      </w:numPr>
    </w:pPr>
  </w:style>
  <w:style w:type="paragraph" w:styleId="BlockText">
    <w:name w:val="Block Text"/>
    <w:basedOn w:val="Normal"/>
    <w:semiHidden/>
    <w:rsid w:val="004578FA"/>
    <w:pPr>
      <w:ind w:left="1440" w:right="1440"/>
    </w:pPr>
  </w:style>
  <w:style w:type="paragraph" w:styleId="BodyText2">
    <w:name w:val="Body Text 2"/>
    <w:basedOn w:val="Normal"/>
    <w:semiHidden/>
    <w:rsid w:val="004578FA"/>
    <w:pPr>
      <w:spacing w:line="480" w:lineRule="auto"/>
    </w:pPr>
  </w:style>
  <w:style w:type="paragraph" w:styleId="BodyText3">
    <w:name w:val="Body Text 3"/>
    <w:basedOn w:val="Normal"/>
    <w:semiHidden/>
    <w:rsid w:val="004578FA"/>
    <w:rPr>
      <w:sz w:val="16"/>
      <w:szCs w:val="16"/>
    </w:rPr>
  </w:style>
  <w:style w:type="paragraph" w:styleId="BodyTextFirstIndent">
    <w:name w:val="Body Text First Indent"/>
    <w:basedOn w:val="Normal"/>
    <w:semiHidden/>
    <w:rsid w:val="007D16B0"/>
    <w:pPr>
      <w:ind w:firstLine="210"/>
    </w:pPr>
  </w:style>
  <w:style w:type="paragraph" w:styleId="BodyTextIndent">
    <w:name w:val="Body Text Indent"/>
    <w:basedOn w:val="Normal"/>
    <w:semiHidden/>
    <w:rsid w:val="004578FA"/>
    <w:pPr>
      <w:ind w:left="283"/>
    </w:pPr>
  </w:style>
  <w:style w:type="paragraph" w:styleId="BodyTextFirstIndent2">
    <w:name w:val="Body Text First Indent 2"/>
    <w:basedOn w:val="BodyTextIndent"/>
    <w:semiHidden/>
    <w:rsid w:val="004578FA"/>
    <w:pPr>
      <w:ind w:firstLine="210"/>
    </w:pPr>
  </w:style>
  <w:style w:type="paragraph" w:styleId="BodyTextIndent2">
    <w:name w:val="Body Text Indent 2"/>
    <w:basedOn w:val="Normal"/>
    <w:semiHidden/>
    <w:rsid w:val="004578FA"/>
    <w:pPr>
      <w:spacing w:line="480" w:lineRule="auto"/>
      <w:ind w:left="283"/>
    </w:pPr>
  </w:style>
  <w:style w:type="paragraph" w:styleId="BodyTextIndent3">
    <w:name w:val="Body Text Indent 3"/>
    <w:basedOn w:val="Normal"/>
    <w:semiHidden/>
    <w:rsid w:val="004578FA"/>
    <w:pPr>
      <w:ind w:left="283"/>
    </w:pPr>
    <w:rPr>
      <w:sz w:val="16"/>
      <w:szCs w:val="16"/>
    </w:rPr>
  </w:style>
  <w:style w:type="paragraph" w:styleId="Closing">
    <w:name w:val="Closing"/>
    <w:basedOn w:val="Normal"/>
    <w:semiHidden/>
    <w:rsid w:val="004578FA"/>
    <w:pPr>
      <w:ind w:left="4252"/>
    </w:pPr>
  </w:style>
  <w:style w:type="paragraph" w:styleId="Date">
    <w:name w:val="Date"/>
    <w:basedOn w:val="Normal"/>
    <w:next w:val="Normal"/>
    <w:semiHidden/>
    <w:rsid w:val="004578FA"/>
  </w:style>
  <w:style w:type="paragraph" w:styleId="E-mailSignature">
    <w:name w:val="E-mail Signature"/>
    <w:basedOn w:val="Normal"/>
    <w:semiHidden/>
    <w:rsid w:val="004578FA"/>
  </w:style>
  <w:style w:type="character" w:styleId="Emphasis">
    <w:name w:val="Emphasis"/>
    <w:uiPriority w:val="20"/>
    <w:rsid w:val="00F968EA"/>
    <w:rPr>
      <w:i/>
      <w:iCs/>
    </w:rPr>
  </w:style>
  <w:style w:type="paragraph" w:styleId="EnvelopeAddress">
    <w:name w:val="envelope address"/>
    <w:basedOn w:val="Normal"/>
    <w:semiHidden/>
    <w:rsid w:val="004578FA"/>
    <w:pPr>
      <w:framePr w:w="7920" w:h="1980" w:hRule="exact" w:hSpace="180" w:wrap="auto" w:hAnchor="page" w:xAlign="center" w:yAlign="bottom"/>
      <w:ind w:left="2880"/>
    </w:pPr>
  </w:style>
  <w:style w:type="paragraph" w:styleId="EnvelopeReturn">
    <w:name w:val="envelope return"/>
    <w:basedOn w:val="Normal"/>
    <w:semiHidden/>
    <w:rsid w:val="004578FA"/>
    <w:rPr>
      <w:szCs w:val="20"/>
    </w:rPr>
  </w:style>
  <w:style w:type="character" w:styleId="FollowedHyperlink">
    <w:name w:val="FollowedHyperlink"/>
    <w:semiHidden/>
    <w:rsid w:val="004578FA"/>
    <w:rPr>
      <w:color w:val="800080"/>
      <w:u w:val="single"/>
    </w:rPr>
  </w:style>
  <w:style w:type="character" w:styleId="HTMLAcronym">
    <w:name w:val="HTML Acronym"/>
    <w:basedOn w:val="DefaultParagraphFont"/>
    <w:semiHidden/>
    <w:rsid w:val="004578FA"/>
  </w:style>
  <w:style w:type="paragraph" w:styleId="HTMLAddress">
    <w:name w:val="HTML Address"/>
    <w:basedOn w:val="Normal"/>
    <w:semiHidden/>
    <w:rsid w:val="004578FA"/>
    <w:rPr>
      <w:i/>
      <w:iCs/>
    </w:rPr>
  </w:style>
  <w:style w:type="character" w:styleId="HTMLCite">
    <w:name w:val="HTML Cite"/>
    <w:semiHidden/>
    <w:rsid w:val="004578FA"/>
    <w:rPr>
      <w:i/>
      <w:iCs/>
    </w:rPr>
  </w:style>
  <w:style w:type="character" w:styleId="HTMLCode">
    <w:name w:val="HTML Code"/>
    <w:semiHidden/>
    <w:rsid w:val="004578FA"/>
    <w:rPr>
      <w:rFonts w:ascii="Courier New" w:hAnsi="Courier New" w:cs="Courier New"/>
      <w:sz w:val="20"/>
      <w:szCs w:val="20"/>
    </w:rPr>
  </w:style>
  <w:style w:type="character" w:styleId="HTMLDefinition">
    <w:name w:val="HTML Definition"/>
    <w:semiHidden/>
    <w:rsid w:val="004578FA"/>
    <w:rPr>
      <w:i/>
      <w:iCs/>
    </w:rPr>
  </w:style>
  <w:style w:type="character" w:styleId="HTMLKeyboard">
    <w:name w:val="HTML Keyboard"/>
    <w:semiHidden/>
    <w:rsid w:val="004578FA"/>
    <w:rPr>
      <w:rFonts w:ascii="Courier New" w:hAnsi="Courier New" w:cs="Courier New"/>
      <w:sz w:val="20"/>
      <w:szCs w:val="20"/>
    </w:rPr>
  </w:style>
  <w:style w:type="paragraph" w:styleId="HTMLPreformatted">
    <w:name w:val="HTML Preformatted"/>
    <w:basedOn w:val="Normal"/>
    <w:rsid w:val="00E90924"/>
    <w:rPr>
      <w:rFonts w:ascii="Courier New" w:hAnsi="Courier New" w:cs="Courier New"/>
      <w:szCs w:val="20"/>
    </w:rPr>
  </w:style>
  <w:style w:type="character" w:styleId="HTMLSample">
    <w:name w:val="HTML Sample"/>
    <w:semiHidden/>
    <w:rsid w:val="004578FA"/>
    <w:rPr>
      <w:rFonts w:ascii="Courier New" w:hAnsi="Courier New" w:cs="Courier New"/>
    </w:rPr>
  </w:style>
  <w:style w:type="character" w:styleId="HTMLTypewriter">
    <w:name w:val="HTML Typewriter"/>
    <w:semiHidden/>
    <w:rsid w:val="004578FA"/>
    <w:rPr>
      <w:rFonts w:ascii="Courier New" w:hAnsi="Courier New" w:cs="Courier New"/>
      <w:sz w:val="20"/>
      <w:szCs w:val="20"/>
    </w:rPr>
  </w:style>
  <w:style w:type="character" w:styleId="HTMLVariable">
    <w:name w:val="HTML Variable"/>
    <w:semiHidden/>
    <w:rsid w:val="004578FA"/>
    <w:rPr>
      <w:i/>
      <w:iCs/>
    </w:rPr>
  </w:style>
  <w:style w:type="character" w:styleId="Hyperlink">
    <w:name w:val="Hyperlink"/>
    <w:uiPriority w:val="99"/>
    <w:rsid w:val="000675CA"/>
    <w:rPr>
      <w:rFonts w:ascii="Arial" w:hAnsi="Arial"/>
      <w:color w:val="0000FF"/>
      <w:u w:val="single"/>
    </w:rPr>
  </w:style>
  <w:style w:type="character" w:styleId="LineNumber">
    <w:name w:val="line number"/>
    <w:basedOn w:val="DefaultParagraphFont"/>
    <w:semiHidden/>
    <w:rsid w:val="004578FA"/>
  </w:style>
  <w:style w:type="paragraph" w:styleId="List">
    <w:name w:val="List"/>
    <w:basedOn w:val="Normal"/>
    <w:semiHidden/>
    <w:rsid w:val="004578FA"/>
    <w:pPr>
      <w:ind w:left="283" w:hanging="283"/>
    </w:pPr>
  </w:style>
  <w:style w:type="paragraph" w:styleId="List2">
    <w:name w:val="List 2"/>
    <w:basedOn w:val="Normal"/>
    <w:semiHidden/>
    <w:rsid w:val="004578FA"/>
    <w:pPr>
      <w:ind w:left="566" w:hanging="283"/>
    </w:pPr>
  </w:style>
  <w:style w:type="paragraph" w:styleId="List3">
    <w:name w:val="List 3"/>
    <w:basedOn w:val="Normal"/>
    <w:semiHidden/>
    <w:rsid w:val="004578FA"/>
    <w:pPr>
      <w:ind w:left="849" w:hanging="283"/>
    </w:pPr>
  </w:style>
  <w:style w:type="paragraph" w:styleId="List4">
    <w:name w:val="List 4"/>
    <w:basedOn w:val="Normal"/>
    <w:semiHidden/>
    <w:rsid w:val="004578FA"/>
    <w:pPr>
      <w:ind w:left="1132" w:hanging="283"/>
    </w:pPr>
  </w:style>
  <w:style w:type="paragraph" w:styleId="List5">
    <w:name w:val="List 5"/>
    <w:basedOn w:val="Normal"/>
    <w:semiHidden/>
    <w:rsid w:val="004578FA"/>
    <w:pPr>
      <w:ind w:left="1415" w:hanging="283"/>
    </w:pPr>
  </w:style>
  <w:style w:type="paragraph" w:styleId="ListBullet">
    <w:name w:val="List Bullet"/>
    <w:basedOn w:val="Normal"/>
    <w:semiHidden/>
    <w:rsid w:val="004578FA"/>
    <w:pPr>
      <w:numPr>
        <w:numId w:val="4"/>
      </w:numPr>
    </w:pPr>
  </w:style>
  <w:style w:type="paragraph" w:styleId="ListBullet2">
    <w:name w:val="List Bullet 2"/>
    <w:basedOn w:val="Normal"/>
    <w:semiHidden/>
    <w:rsid w:val="004578FA"/>
    <w:pPr>
      <w:numPr>
        <w:numId w:val="5"/>
      </w:numPr>
    </w:pPr>
  </w:style>
  <w:style w:type="paragraph" w:styleId="ListBullet3">
    <w:name w:val="List Bullet 3"/>
    <w:basedOn w:val="Normal"/>
    <w:semiHidden/>
    <w:rsid w:val="004578FA"/>
    <w:pPr>
      <w:numPr>
        <w:numId w:val="6"/>
      </w:numPr>
    </w:pPr>
  </w:style>
  <w:style w:type="paragraph" w:styleId="ListBullet4">
    <w:name w:val="List Bullet 4"/>
    <w:basedOn w:val="Normal"/>
    <w:semiHidden/>
    <w:rsid w:val="004578FA"/>
    <w:pPr>
      <w:numPr>
        <w:numId w:val="7"/>
      </w:numPr>
    </w:pPr>
  </w:style>
  <w:style w:type="paragraph" w:styleId="ListBullet5">
    <w:name w:val="List Bullet 5"/>
    <w:basedOn w:val="Normal"/>
    <w:semiHidden/>
    <w:rsid w:val="004578FA"/>
    <w:pPr>
      <w:numPr>
        <w:numId w:val="8"/>
      </w:numPr>
    </w:pPr>
  </w:style>
  <w:style w:type="paragraph" w:styleId="ListContinue">
    <w:name w:val="List Continue"/>
    <w:basedOn w:val="Normal"/>
    <w:semiHidden/>
    <w:rsid w:val="004578FA"/>
    <w:pPr>
      <w:ind w:left="283"/>
    </w:pPr>
  </w:style>
  <w:style w:type="paragraph" w:styleId="ListContinue2">
    <w:name w:val="List Continue 2"/>
    <w:basedOn w:val="Normal"/>
    <w:semiHidden/>
    <w:rsid w:val="004578FA"/>
    <w:pPr>
      <w:ind w:left="566"/>
    </w:pPr>
  </w:style>
  <w:style w:type="paragraph" w:styleId="ListContinue3">
    <w:name w:val="List Continue 3"/>
    <w:basedOn w:val="Normal"/>
    <w:semiHidden/>
    <w:rsid w:val="004578FA"/>
    <w:pPr>
      <w:ind w:left="849"/>
    </w:pPr>
  </w:style>
  <w:style w:type="paragraph" w:styleId="ListContinue4">
    <w:name w:val="List Continue 4"/>
    <w:basedOn w:val="Normal"/>
    <w:semiHidden/>
    <w:rsid w:val="004578FA"/>
    <w:pPr>
      <w:ind w:left="1132"/>
    </w:pPr>
  </w:style>
  <w:style w:type="paragraph" w:styleId="ListContinue5">
    <w:name w:val="List Continue 5"/>
    <w:basedOn w:val="Normal"/>
    <w:semiHidden/>
    <w:rsid w:val="004578FA"/>
    <w:pPr>
      <w:ind w:left="1415"/>
    </w:pPr>
  </w:style>
  <w:style w:type="paragraph" w:styleId="ListNumber">
    <w:name w:val="List Number"/>
    <w:basedOn w:val="Normal"/>
    <w:semiHidden/>
    <w:rsid w:val="004578FA"/>
    <w:pPr>
      <w:numPr>
        <w:numId w:val="9"/>
      </w:numPr>
    </w:pPr>
  </w:style>
  <w:style w:type="paragraph" w:styleId="ListNumber2">
    <w:name w:val="List Number 2"/>
    <w:basedOn w:val="Normal"/>
    <w:semiHidden/>
    <w:rsid w:val="004578FA"/>
    <w:pPr>
      <w:numPr>
        <w:numId w:val="10"/>
      </w:numPr>
    </w:pPr>
  </w:style>
  <w:style w:type="paragraph" w:styleId="ListNumber3">
    <w:name w:val="List Number 3"/>
    <w:basedOn w:val="Normal"/>
    <w:semiHidden/>
    <w:rsid w:val="004578FA"/>
    <w:pPr>
      <w:numPr>
        <w:numId w:val="11"/>
      </w:numPr>
    </w:pPr>
  </w:style>
  <w:style w:type="paragraph" w:styleId="ListNumber4">
    <w:name w:val="List Number 4"/>
    <w:basedOn w:val="Normal"/>
    <w:semiHidden/>
    <w:rsid w:val="004578FA"/>
    <w:pPr>
      <w:numPr>
        <w:numId w:val="12"/>
      </w:numPr>
    </w:pPr>
  </w:style>
  <w:style w:type="paragraph" w:styleId="ListNumber5">
    <w:name w:val="List Number 5"/>
    <w:basedOn w:val="Normal"/>
    <w:semiHidden/>
    <w:rsid w:val="004578FA"/>
    <w:pPr>
      <w:numPr>
        <w:numId w:val="13"/>
      </w:numPr>
    </w:pPr>
  </w:style>
  <w:style w:type="paragraph" w:styleId="MessageHeader">
    <w:name w:val="Message Header"/>
    <w:basedOn w:val="Normal"/>
    <w:semiHidden/>
    <w:rsid w:val="004578FA"/>
    <w:pPr>
      <w:pBdr>
        <w:top w:val="single" w:sz="6" w:space="1" w:color="auto"/>
        <w:left w:val="single" w:sz="6" w:space="1" w:color="auto"/>
        <w:bottom w:val="single" w:sz="6" w:space="1" w:color="auto"/>
        <w:right w:val="single" w:sz="6" w:space="1" w:color="auto"/>
      </w:pBdr>
      <w:shd w:val="pct20" w:color="auto" w:fill="auto"/>
      <w:ind w:left="1134" w:hanging="1134"/>
    </w:pPr>
  </w:style>
  <w:style w:type="paragraph" w:styleId="NormalWeb">
    <w:name w:val="Normal (Web)"/>
    <w:basedOn w:val="Normal"/>
    <w:uiPriority w:val="99"/>
    <w:rsid w:val="00E90924"/>
  </w:style>
  <w:style w:type="paragraph" w:styleId="NormalIndent">
    <w:name w:val="Normal Indent"/>
    <w:basedOn w:val="Normal"/>
    <w:semiHidden/>
    <w:rsid w:val="004578FA"/>
    <w:pPr>
      <w:ind w:left="720"/>
    </w:pPr>
  </w:style>
  <w:style w:type="paragraph" w:styleId="NoteHeading">
    <w:name w:val="Note Heading"/>
    <w:basedOn w:val="Normal"/>
    <w:next w:val="Normal"/>
    <w:semiHidden/>
    <w:rsid w:val="004578FA"/>
  </w:style>
  <w:style w:type="character" w:styleId="PageNumber">
    <w:name w:val="page number"/>
    <w:basedOn w:val="DefaultParagraphFont"/>
    <w:rsid w:val="004578FA"/>
  </w:style>
  <w:style w:type="paragraph" w:styleId="PlainText">
    <w:name w:val="Plain Text"/>
    <w:basedOn w:val="Normal"/>
    <w:semiHidden/>
    <w:rsid w:val="004578FA"/>
    <w:rPr>
      <w:rFonts w:ascii="Courier New" w:hAnsi="Courier New" w:cs="Courier New"/>
      <w:szCs w:val="20"/>
    </w:rPr>
  </w:style>
  <w:style w:type="paragraph" w:styleId="Salutation">
    <w:name w:val="Salutation"/>
    <w:basedOn w:val="Normal"/>
    <w:next w:val="Normal"/>
    <w:semiHidden/>
    <w:rsid w:val="004578FA"/>
  </w:style>
  <w:style w:type="paragraph" w:styleId="Signature">
    <w:name w:val="Signature"/>
    <w:basedOn w:val="Normal"/>
    <w:semiHidden/>
    <w:rsid w:val="004578FA"/>
    <w:pPr>
      <w:ind w:left="4252"/>
    </w:pPr>
  </w:style>
  <w:style w:type="character" w:styleId="Strong">
    <w:name w:val="Strong"/>
    <w:rsid w:val="00F968EA"/>
    <w:rPr>
      <w:b/>
      <w:bCs/>
    </w:rPr>
  </w:style>
  <w:style w:type="paragraph" w:styleId="Subtitle">
    <w:name w:val="Subtitle"/>
    <w:basedOn w:val="Title"/>
    <w:link w:val="SubtitleChar"/>
    <w:rsid w:val="00477B29"/>
    <w:pPr>
      <w:spacing w:before="240"/>
    </w:pPr>
    <w:rPr>
      <w:sz w:val="32"/>
      <w:szCs w:val="32"/>
    </w:rPr>
  </w:style>
  <w:style w:type="table" w:styleId="Table3Deffects1">
    <w:name w:val="Table 3D effects 1"/>
    <w:basedOn w:val="TableNormal"/>
    <w:semiHidden/>
    <w:rsid w:val="004578FA"/>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4578FA"/>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4578FA"/>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4578FA"/>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4578FA"/>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4578FA"/>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4578FA"/>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4578FA"/>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4578FA"/>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4578FA"/>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4578FA"/>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4578FA"/>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4578FA"/>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4578FA"/>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4578FA"/>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4578FA"/>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4578FA"/>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rsid w:val="004578F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4578FA"/>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4578FA"/>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4578FA"/>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4578FA"/>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4578FA"/>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4578FA"/>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4578FA"/>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4578FA"/>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4578FA"/>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4578FA"/>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4578FA"/>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4578FA"/>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4578FA"/>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4578FA"/>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4578FA"/>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4578FA"/>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4578FA"/>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4578FA"/>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4578FA"/>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4578F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4578FA"/>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4578FA"/>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4578FA"/>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basedOn w:val="Normal"/>
    <w:link w:val="TitleChar"/>
    <w:rsid w:val="001653FA"/>
    <w:pPr>
      <w:spacing w:after="60"/>
      <w:ind w:left="2268"/>
      <w:jc w:val="right"/>
      <w:outlineLvl w:val="0"/>
    </w:pPr>
    <w:rPr>
      <w:b/>
      <w:bCs/>
      <w:color w:val="FFFFFF" w:themeColor="background1"/>
      <w:kern w:val="28"/>
      <w:sz w:val="48"/>
      <w:szCs w:val="48"/>
    </w:rPr>
  </w:style>
  <w:style w:type="paragraph" w:customStyle="1" w:styleId="zHeader">
    <w:name w:val="_zHeader"/>
    <w:uiPriority w:val="99"/>
    <w:semiHidden/>
    <w:rsid w:val="0025127D"/>
    <w:rPr>
      <w:lang w:eastAsia="en-US"/>
    </w:rPr>
  </w:style>
  <w:style w:type="character" w:customStyle="1" w:styleId="zRptPgNum">
    <w:name w:val="_zRptPgNum"/>
    <w:uiPriority w:val="99"/>
    <w:rsid w:val="0090189E"/>
    <w:rPr>
      <w:rFonts w:ascii="Calibri" w:hAnsi="Calibri"/>
      <w:color w:val="228591"/>
      <w:sz w:val="16"/>
    </w:rPr>
  </w:style>
  <w:style w:type="paragraph" w:styleId="FootnoteText">
    <w:name w:val="footnote text"/>
    <w:basedOn w:val="Normal"/>
    <w:link w:val="FootnoteTextChar"/>
    <w:rsid w:val="006E23EB"/>
    <w:pPr>
      <w:spacing w:after="85" w:line="170" w:lineRule="atLeast"/>
      <w:ind w:left="142" w:hanging="142"/>
    </w:pPr>
    <w:rPr>
      <w:sz w:val="16"/>
      <w:szCs w:val="20"/>
    </w:rPr>
  </w:style>
  <w:style w:type="character" w:styleId="FootnoteReference">
    <w:name w:val="footnote reference"/>
    <w:rsid w:val="00E90924"/>
    <w:rPr>
      <w:rFonts w:ascii="Arial" w:hAnsi="Arial"/>
      <w:vertAlign w:val="superscript"/>
    </w:rPr>
  </w:style>
  <w:style w:type="paragraph" w:styleId="DocumentMap">
    <w:name w:val="Document Map"/>
    <w:basedOn w:val="Normal"/>
    <w:rsid w:val="00E90924"/>
    <w:pPr>
      <w:shd w:val="clear" w:color="auto" w:fill="000080"/>
    </w:pPr>
    <w:rPr>
      <w:rFonts w:ascii="Tahoma" w:hAnsi="Tahoma" w:cs="Tahoma"/>
      <w:szCs w:val="20"/>
    </w:rPr>
  </w:style>
  <w:style w:type="paragraph" w:styleId="TOC2">
    <w:name w:val="toc 2"/>
    <w:basedOn w:val="Normal"/>
    <w:next w:val="Normal"/>
    <w:autoRedefine/>
    <w:uiPriority w:val="39"/>
    <w:rsid w:val="0071429D"/>
    <w:pPr>
      <w:tabs>
        <w:tab w:val="left" w:pos="567"/>
        <w:tab w:val="right" w:pos="9629"/>
      </w:tabs>
      <w:spacing w:after="60"/>
    </w:pPr>
    <w:rPr>
      <w:bCs/>
      <w:noProof/>
      <w:szCs w:val="20"/>
      <w:lang w:eastAsia="en-AU"/>
    </w:rPr>
  </w:style>
  <w:style w:type="paragraph" w:styleId="TOC1">
    <w:name w:val="toc 1"/>
    <w:basedOn w:val="Normal"/>
    <w:next w:val="Normal"/>
    <w:uiPriority w:val="39"/>
    <w:rsid w:val="0071429D"/>
    <w:pPr>
      <w:pBdr>
        <w:bottom w:val="dotted" w:sz="12" w:space="3" w:color="228591"/>
        <w:between w:val="dotted" w:sz="12" w:space="1" w:color="228591"/>
      </w:pBdr>
      <w:tabs>
        <w:tab w:val="left" w:pos="567"/>
        <w:tab w:val="right" w:pos="9629"/>
      </w:tabs>
      <w:spacing w:before="320"/>
      <w:contextualSpacing/>
    </w:pPr>
    <w:rPr>
      <w:b/>
      <w:noProof/>
      <w:color w:val="00B2A9" w:themeColor="accent1"/>
      <w:lang w:val="en-US"/>
    </w:rPr>
  </w:style>
  <w:style w:type="paragraph" w:styleId="TOC3">
    <w:name w:val="toc 3"/>
    <w:basedOn w:val="Normal"/>
    <w:next w:val="Normal"/>
    <w:autoRedefine/>
    <w:uiPriority w:val="39"/>
    <w:rsid w:val="0071429D"/>
    <w:pPr>
      <w:tabs>
        <w:tab w:val="left" w:pos="1276"/>
        <w:tab w:val="right" w:pos="9629"/>
      </w:tabs>
      <w:ind w:left="567"/>
    </w:pPr>
    <w:rPr>
      <w:noProof/>
    </w:rPr>
  </w:style>
  <w:style w:type="paragraph" w:customStyle="1" w:styleId="TOCtitle">
    <w:name w:val="TOC title"/>
    <w:basedOn w:val="Heading1"/>
    <w:next w:val="TOC1"/>
    <w:rsid w:val="00243764"/>
  </w:style>
  <w:style w:type="paragraph" w:customStyle="1" w:styleId="Accessibilitytext">
    <w:name w:val="Accessibility text"/>
    <w:basedOn w:val="Normal"/>
    <w:qFormat/>
    <w:rsid w:val="007D16B0"/>
    <w:pPr>
      <w:framePr w:hSpace="180" w:wrap="around" w:vAnchor="page" w:hAnchor="margin" w:y="5521"/>
      <w:autoSpaceDE w:val="0"/>
      <w:autoSpaceDN w:val="0"/>
      <w:adjustRightInd w:val="0"/>
      <w:spacing w:after="200"/>
    </w:pPr>
    <w:rPr>
      <w:rFonts w:eastAsia="Calibri"/>
      <w:sz w:val="28"/>
      <w:szCs w:val="28"/>
    </w:rPr>
  </w:style>
  <w:style w:type="table" w:customStyle="1" w:styleId="DSETable">
    <w:name w:val="DSE_Table"/>
    <w:basedOn w:val="TableGrid"/>
    <w:rsid w:val="001E5CCD"/>
    <w:tblPr>
      <w:tblStyleRowBandSize w:val="1"/>
      <w:tblStyleColBandSize w:val="1"/>
      <w:tblInd w:w="108" w:type="dxa"/>
    </w:tblPr>
    <w:tblStylePr w:type="firstRow">
      <w:rPr>
        <w:rFonts w:ascii="Arial" w:hAnsi="Arial"/>
      </w:rPr>
      <w:tblPr/>
      <w:tcPr>
        <w:shd w:val="clear" w:color="auto" w:fill="A5DBD6"/>
      </w:tcPr>
    </w:tblStylePr>
    <w:tblStylePr w:type="lastRow">
      <w:tblPr/>
      <w:tcPr>
        <w:tcBorders>
          <w:bottom w:val="single" w:sz="4" w:space="0" w:color="3BBEB4"/>
        </w:tcBorders>
      </w:tcPr>
    </w:tblStylePr>
    <w:tblStylePr w:type="firstCol">
      <w:tblPr/>
      <w:tcPr>
        <w:shd w:val="clear" w:color="auto" w:fill="ECF7F6"/>
      </w:tcPr>
    </w:tblStylePr>
    <w:tblStylePr w:type="band2Vert">
      <w:tblPr/>
      <w:tcPr>
        <w:shd w:val="clear" w:color="auto" w:fill="ECF7F6"/>
      </w:tcPr>
    </w:tblStylePr>
    <w:tblStylePr w:type="band1Horz">
      <w:tblPr/>
      <w:tcPr>
        <w:tcBorders>
          <w:bottom w:val="single" w:sz="4" w:space="0" w:color="3BBEB4"/>
          <w:insideH w:val="nil"/>
        </w:tcBorders>
      </w:tcPr>
    </w:tblStylePr>
    <w:tblStylePr w:type="band2Horz">
      <w:tblPr/>
      <w:tcPr>
        <w:tcBorders>
          <w:bottom w:val="single" w:sz="4" w:space="0" w:color="3BBEB4"/>
          <w:insideH w:val="nil"/>
        </w:tcBorders>
      </w:tcPr>
    </w:tblStylePr>
  </w:style>
  <w:style w:type="character" w:customStyle="1" w:styleId="zFtrBold">
    <w:name w:val="_zFtrBold"/>
    <w:uiPriority w:val="99"/>
    <w:rsid w:val="00DC7F99"/>
    <w:rPr>
      <w:rFonts w:ascii="Calibri" w:hAnsi="Calibri"/>
      <w:b/>
      <w:sz w:val="20"/>
    </w:rPr>
  </w:style>
  <w:style w:type="character" w:customStyle="1" w:styleId="BalloonTextChar">
    <w:name w:val="Balloon Text Char"/>
    <w:link w:val="BalloonText"/>
    <w:semiHidden/>
    <w:rsid w:val="00DC1725"/>
    <w:rPr>
      <w:rFonts w:ascii="Tahoma" w:hAnsi="Tahoma" w:cs="Tahoma"/>
      <w:sz w:val="16"/>
      <w:szCs w:val="16"/>
      <w:lang w:eastAsia="en-US"/>
    </w:rPr>
  </w:style>
  <w:style w:type="character" w:styleId="CommentReference">
    <w:name w:val="annotation reference"/>
    <w:uiPriority w:val="99"/>
    <w:rsid w:val="00E90924"/>
    <w:rPr>
      <w:sz w:val="16"/>
      <w:szCs w:val="16"/>
    </w:rPr>
  </w:style>
  <w:style w:type="paragraph" w:styleId="CommentText">
    <w:name w:val="annotation text"/>
    <w:basedOn w:val="Normal"/>
    <w:link w:val="CommentTextChar"/>
    <w:uiPriority w:val="99"/>
    <w:rsid w:val="00E90924"/>
    <w:rPr>
      <w:szCs w:val="20"/>
    </w:rPr>
  </w:style>
  <w:style w:type="character" w:customStyle="1" w:styleId="CommentTextChar">
    <w:name w:val="Comment Text Char"/>
    <w:link w:val="CommentText"/>
    <w:uiPriority w:val="99"/>
    <w:rsid w:val="00DC1725"/>
    <w:rPr>
      <w:rFonts w:ascii="Calibri" w:hAnsi="Calibri"/>
      <w:sz w:val="22"/>
      <w:szCs w:val="20"/>
      <w:lang w:eastAsia="en-US"/>
    </w:rPr>
  </w:style>
  <w:style w:type="paragraph" w:styleId="CommentSubject">
    <w:name w:val="annotation subject"/>
    <w:basedOn w:val="CommentText"/>
    <w:next w:val="CommentText"/>
    <w:link w:val="CommentSubjectChar"/>
    <w:semiHidden/>
    <w:rsid w:val="00E90924"/>
    <w:rPr>
      <w:b/>
      <w:bCs/>
    </w:rPr>
  </w:style>
  <w:style w:type="character" w:customStyle="1" w:styleId="CommentSubjectChar">
    <w:name w:val="Comment Subject Char"/>
    <w:link w:val="CommentSubject"/>
    <w:semiHidden/>
    <w:rsid w:val="00DC1725"/>
    <w:rPr>
      <w:rFonts w:ascii="Calibri" w:hAnsi="Calibri"/>
      <w:b/>
      <w:bCs/>
      <w:sz w:val="22"/>
      <w:szCs w:val="20"/>
      <w:lang w:eastAsia="en-US"/>
    </w:rPr>
  </w:style>
  <w:style w:type="table" w:customStyle="1" w:styleId="DELWPTable">
    <w:name w:val="DELWP_Table"/>
    <w:basedOn w:val="TableNormal"/>
    <w:uiPriority w:val="99"/>
    <w:rsid w:val="005B531E"/>
    <w:tblPr>
      <w:tblInd w:w="108" w:type="dxa"/>
      <w:tblBorders>
        <w:bottom w:val="single" w:sz="4" w:space="0" w:color="00B2A9" w:themeColor="accent1"/>
        <w:insideH w:val="single" w:sz="4" w:space="0" w:color="00B2A9" w:themeColor="accent1"/>
      </w:tblBorders>
    </w:tblPr>
    <w:tblStylePr w:type="firstRow">
      <w:tblPr/>
      <w:tcPr>
        <w:tcBorders>
          <w:top w:val="nil"/>
          <w:left w:val="nil"/>
          <w:bottom w:val="nil"/>
          <w:right w:val="nil"/>
          <w:insideH w:val="nil"/>
          <w:insideV w:val="nil"/>
          <w:tl2br w:val="nil"/>
          <w:tr2bl w:val="nil"/>
        </w:tcBorders>
        <w:shd w:val="clear" w:color="auto" w:fill="00B2A9" w:themeFill="accent1"/>
      </w:tcPr>
    </w:tblStylePr>
  </w:style>
  <w:style w:type="paragraph" w:customStyle="1" w:styleId="ImprintText">
    <w:name w:val="_ImprintText"/>
    <w:uiPriority w:val="9"/>
    <w:rsid w:val="00DC7F99"/>
    <w:pPr>
      <w:spacing w:after="85" w:line="170" w:lineRule="atLeast"/>
    </w:pPr>
    <w:rPr>
      <w:rFonts w:ascii="Calibri" w:hAnsi="Calibri" w:cs="Arial"/>
      <w:sz w:val="16"/>
      <w:szCs w:val="14"/>
      <w:lang w:eastAsia="en-US"/>
    </w:rPr>
  </w:style>
  <w:style w:type="character" w:styleId="SubtleEmphasis">
    <w:name w:val="Subtle Emphasis"/>
    <w:basedOn w:val="DefaultParagraphFont"/>
    <w:uiPriority w:val="19"/>
    <w:rsid w:val="00F968EA"/>
    <w:rPr>
      <w:rFonts w:ascii="Calibri" w:hAnsi="Calibri"/>
      <w:i/>
      <w:iCs/>
      <w:color w:val="9C9A98" w:themeColor="text1" w:themeTint="7F"/>
    </w:rPr>
  </w:style>
  <w:style w:type="character" w:styleId="IntenseEmphasis">
    <w:name w:val="Intense Emphasis"/>
    <w:basedOn w:val="DefaultParagraphFont"/>
    <w:uiPriority w:val="21"/>
    <w:rsid w:val="00F968EA"/>
    <w:rPr>
      <w:rFonts w:ascii="Calibri" w:hAnsi="Calibri"/>
      <w:b/>
      <w:bCs/>
      <w:i/>
      <w:iCs/>
      <w:color w:val="228591"/>
    </w:rPr>
  </w:style>
  <w:style w:type="character" w:styleId="BookTitle">
    <w:name w:val="Book Title"/>
    <w:basedOn w:val="DefaultParagraphFont"/>
    <w:uiPriority w:val="33"/>
    <w:rsid w:val="00F968EA"/>
    <w:rPr>
      <w:rFonts w:ascii="Calibri" w:hAnsi="Calibri"/>
      <w:b/>
      <w:bCs/>
      <w:smallCaps/>
      <w:spacing w:val="5"/>
    </w:rPr>
  </w:style>
  <w:style w:type="paragraph" w:customStyle="1" w:styleId="Backpagewebaddress">
    <w:name w:val="Back page web address"/>
    <w:basedOn w:val="Subtitle"/>
    <w:rsid w:val="007B1750"/>
    <w:pPr>
      <w:ind w:left="0"/>
      <w:jc w:val="left"/>
    </w:pPr>
  </w:style>
  <w:style w:type="paragraph" w:customStyle="1" w:styleId="Authorscover">
    <w:name w:val="Authors cover"/>
    <w:basedOn w:val="Subtitle"/>
    <w:rsid w:val="00660BBC"/>
    <w:pPr>
      <w:ind w:left="993"/>
    </w:pPr>
  </w:style>
  <w:style w:type="paragraph" w:customStyle="1" w:styleId="Frontcoverauthors">
    <w:name w:val="Front cover authors"/>
    <w:basedOn w:val="Normal"/>
    <w:rsid w:val="0019280B"/>
    <w:pPr>
      <w:keepNext/>
      <w:autoSpaceDE w:val="0"/>
      <w:autoSpaceDN w:val="0"/>
      <w:adjustRightInd w:val="0"/>
      <w:spacing w:before="40" w:after="40"/>
      <w:outlineLvl w:val="0"/>
    </w:pPr>
    <w:rPr>
      <w:rFonts w:ascii="Tahoma" w:hAnsi="Tahoma" w:cs="Tahoma"/>
      <w:bCs/>
      <w:color w:val="FFFFFF"/>
      <w:kern w:val="32"/>
      <w:sz w:val="36"/>
      <w:szCs w:val="32"/>
      <w:lang w:eastAsia="en-AU"/>
    </w:rPr>
  </w:style>
  <w:style w:type="paragraph" w:customStyle="1" w:styleId="Frontcoverreportseries">
    <w:name w:val="Front cover report series"/>
    <w:basedOn w:val="Normal"/>
    <w:rsid w:val="0019280B"/>
    <w:pPr>
      <w:keepNext/>
      <w:autoSpaceDE w:val="0"/>
      <w:autoSpaceDN w:val="0"/>
      <w:adjustRightInd w:val="0"/>
      <w:spacing w:before="240" w:after="240"/>
      <w:outlineLvl w:val="0"/>
    </w:pPr>
    <w:rPr>
      <w:rFonts w:ascii="Tahoma" w:hAnsi="Tahoma" w:cs="Tahoma"/>
      <w:bCs/>
      <w:color w:val="FFFFFF"/>
      <w:kern w:val="32"/>
      <w:sz w:val="24"/>
      <w:szCs w:val="32"/>
      <w:lang w:eastAsia="en-AU"/>
    </w:rPr>
  </w:style>
  <w:style w:type="paragraph" w:customStyle="1" w:styleId="imprint">
    <w:name w:val="imprint"/>
    <w:basedOn w:val="Normal"/>
    <w:rsid w:val="00980E26"/>
    <w:pPr>
      <w:spacing w:after="80" w:line="220" w:lineRule="exact"/>
    </w:pPr>
    <w:rPr>
      <w:rFonts w:ascii="Times New Roman" w:hAnsi="Times New Roman"/>
      <w:sz w:val="18"/>
      <w:lang w:eastAsia="en-AU"/>
    </w:rPr>
  </w:style>
  <w:style w:type="character" w:customStyle="1" w:styleId="st">
    <w:name w:val="st"/>
    <w:rsid w:val="00DB3335"/>
  </w:style>
  <w:style w:type="character" w:customStyle="1" w:styleId="Heading5Char">
    <w:name w:val="Heading 5 Char"/>
    <w:aliases w:val="- Title Char"/>
    <w:link w:val="Heading5"/>
    <w:locked/>
    <w:rsid w:val="00F968EA"/>
    <w:rPr>
      <w:rFonts w:ascii="Calibri" w:hAnsi="Calibri"/>
      <w:b/>
      <w:bCs/>
      <w:i/>
      <w:iCs/>
      <w:sz w:val="26"/>
      <w:szCs w:val="26"/>
      <w:lang w:eastAsia="en-US"/>
    </w:rPr>
  </w:style>
  <w:style w:type="paragraph" w:styleId="ListParagraph">
    <w:name w:val="List Paragraph"/>
    <w:basedOn w:val="Normal"/>
    <w:uiPriority w:val="34"/>
    <w:rsid w:val="00F968EA"/>
    <w:pPr>
      <w:spacing w:line="270" w:lineRule="exact"/>
      <w:ind w:left="720"/>
      <w:contextualSpacing/>
    </w:pPr>
    <w:rPr>
      <w:rFonts w:ascii="Times New Roman" w:hAnsi="Times New Roman"/>
      <w:lang w:eastAsia="en-AU"/>
    </w:rPr>
  </w:style>
  <w:style w:type="character" w:customStyle="1" w:styleId="FootnoteTextChar">
    <w:name w:val="Footnote Text Char"/>
    <w:link w:val="FootnoteText"/>
    <w:locked/>
    <w:rsid w:val="006E23EB"/>
    <w:rPr>
      <w:rFonts w:ascii="Arial" w:hAnsi="Arial" w:cs="Arial"/>
      <w:sz w:val="16"/>
      <w:lang w:eastAsia="en-US"/>
    </w:rPr>
  </w:style>
  <w:style w:type="paragraph" w:customStyle="1" w:styleId="Tabletext">
    <w:name w:val="Table text"/>
    <w:basedOn w:val="Normal"/>
    <w:rsid w:val="00E90924"/>
    <w:pPr>
      <w:spacing w:before="40" w:after="160" w:line="220" w:lineRule="exact"/>
    </w:pPr>
    <w:rPr>
      <w:rFonts w:ascii="Tahoma" w:hAnsi="Tahoma"/>
      <w:sz w:val="24"/>
      <w:szCs w:val="22"/>
      <w:lang w:eastAsia="en-AU"/>
    </w:rPr>
  </w:style>
  <w:style w:type="paragraph" w:styleId="Revision">
    <w:name w:val="Revision"/>
    <w:hidden/>
    <w:uiPriority w:val="99"/>
    <w:semiHidden/>
    <w:rsid w:val="00E90924"/>
    <w:rPr>
      <w:rFonts w:ascii="Calibri" w:hAnsi="Calibri"/>
      <w:sz w:val="22"/>
      <w:lang w:eastAsia="en-US"/>
    </w:rPr>
  </w:style>
  <w:style w:type="paragraph" w:customStyle="1" w:styleId="Titlepage3">
    <w:name w:val="Title page 3"/>
    <w:basedOn w:val="Heading3"/>
    <w:rsid w:val="00DA7D7F"/>
    <w:pPr>
      <w:spacing w:before="80" w:after="480" w:line="240" w:lineRule="exact"/>
      <w:jc w:val="center"/>
    </w:pPr>
    <w:rPr>
      <w:rFonts w:ascii="Tahoma" w:hAnsi="Tahoma"/>
      <w:b w:val="0"/>
      <w:sz w:val="20"/>
      <w:szCs w:val="22"/>
      <w:lang w:eastAsia="en-AU"/>
    </w:rPr>
  </w:style>
  <w:style w:type="paragraph" w:customStyle="1" w:styleId="Titlepage1">
    <w:name w:val="Title page 1"/>
    <w:basedOn w:val="Heading5"/>
    <w:rsid w:val="00DA7D7F"/>
    <w:pPr>
      <w:spacing w:before="0" w:after="720" w:line="360" w:lineRule="exact"/>
      <w:jc w:val="center"/>
    </w:pPr>
    <w:rPr>
      <w:rFonts w:ascii="Tahoma" w:hAnsi="Tahoma"/>
      <w:i w:val="0"/>
      <w:sz w:val="32"/>
      <w:lang w:eastAsia="en-AU"/>
    </w:rPr>
  </w:style>
  <w:style w:type="paragraph" w:customStyle="1" w:styleId="Titlepage2">
    <w:name w:val="Title page 2"/>
    <w:basedOn w:val="Heading2"/>
    <w:rsid w:val="00DA7D7F"/>
    <w:pPr>
      <w:spacing w:before="160" w:after="1200" w:line="280" w:lineRule="exact"/>
      <w:jc w:val="center"/>
    </w:pPr>
    <w:rPr>
      <w:rFonts w:ascii="Tahoma" w:hAnsi="Tahoma"/>
      <w:b w:val="0"/>
      <w:i/>
      <w:sz w:val="24"/>
      <w:lang w:eastAsia="en-AU"/>
    </w:rPr>
  </w:style>
  <w:style w:type="character" w:customStyle="1" w:styleId="kno-fv-vq">
    <w:name w:val="kno-fv-vq"/>
    <w:rsid w:val="00FD346A"/>
  </w:style>
  <w:style w:type="paragraph" w:customStyle="1" w:styleId="references">
    <w:name w:val="references"/>
    <w:basedOn w:val="Normal"/>
    <w:rsid w:val="00C27B6E"/>
    <w:pPr>
      <w:spacing w:line="270" w:lineRule="exact"/>
      <w:ind w:left="709" w:hanging="709"/>
    </w:pPr>
    <w:rPr>
      <w:rFonts w:ascii="Times New Roman" w:hAnsi="Times New Roman"/>
      <w:lang w:eastAsia="en-AU"/>
    </w:rPr>
  </w:style>
  <w:style w:type="paragraph" w:styleId="Caption0">
    <w:name w:val="caption"/>
    <w:basedOn w:val="Normal"/>
    <w:next w:val="Normal"/>
    <w:link w:val="CaptionChar"/>
    <w:unhideWhenUsed/>
    <w:rsid w:val="00F968EA"/>
    <w:pPr>
      <w:spacing w:after="200"/>
    </w:pPr>
    <w:rPr>
      <w:b/>
      <w:bCs/>
      <w:color w:val="00B2A9" w:themeColor="accent1"/>
      <w:sz w:val="18"/>
      <w:szCs w:val="18"/>
    </w:rPr>
  </w:style>
  <w:style w:type="paragraph" w:customStyle="1" w:styleId="Bullets">
    <w:name w:val="Bullets"/>
    <w:basedOn w:val="Normal"/>
    <w:rsid w:val="004C23B0"/>
    <w:pPr>
      <w:numPr>
        <w:numId w:val="15"/>
      </w:numPr>
      <w:tabs>
        <w:tab w:val="left" w:pos="284"/>
      </w:tabs>
      <w:spacing w:after="60" w:line="270" w:lineRule="exact"/>
    </w:pPr>
    <w:rPr>
      <w:rFonts w:ascii="Times New Roman" w:hAnsi="Times New Roman"/>
      <w:szCs w:val="20"/>
      <w:lang w:eastAsia="en-AU"/>
    </w:rPr>
  </w:style>
  <w:style w:type="paragraph" w:styleId="TOC4">
    <w:name w:val="toc 4"/>
    <w:basedOn w:val="Normal"/>
    <w:next w:val="Normal"/>
    <w:autoRedefine/>
    <w:semiHidden/>
    <w:rsid w:val="001D2FBB"/>
    <w:pPr>
      <w:ind w:left="660"/>
    </w:pPr>
  </w:style>
  <w:style w:type="paragraph" w:styleId="TOC5">
    <w:name w:val="toc 5"/>
    <w:basedOn w:val="Normal"/>
    <w:next w:val="Normal"/>
    <w:autoRedefine/>
    <w:semiHidden/>
    <w:rsid w:val="001D2FBB"/>
    <w:pPr>
      <w:ind w:left="880"/>
    </w:pPr>
  </w:style>
  <w:style w:type="paragraph" w:styleId="TOC6">
    <w:name w:val="toc 6"/>
    <w:basedOn w:val="Normal"/>
    <w:next w:val="Normal"/>
    <w:autoRedefine/>
    <w:semiHidden/>
    <w:rsid w:val="001D2FBB"/>
    <w:pPr>
      <w:ind w:left="1100"/>
    </w:pPr>
  </w:style>
  <w:style w:type="paragraph" w:styleId="TOC7">
    <w:name w:val="toc 7"/>
    <w:basedOn w:val="Normal"/>
    <w:next w:val="Normal"/>
    <w:autoRedefine/>
    <w:semiHidden/>
    <w:rsid w:val="001D2FBB"/>
    <w:pPr>
      <w:ind w:left="1320"/>
    </w:pPr>
  </w:style>
  <w:style w:type="paragraph" w:styleId="TOC8">
    <w:name w:val="toc 8"/>
    <w:basedOn w:val="Normal"/>
    <w:next w:val="Normal"/>
    <w:autoRedefine/>
    <w:semiHidden/>
    <w:rsid w:val="001D2FBB"/>
    <w:pPr>
      <w:ind w:left="1540"/>
    </w:pPr>
  </w:style>
  <w:style w:type="paragraph" w:styleId="TOC9">
    <w:name w:val="toc 9"/>
    <w:basedOn w:val="Normal"/>
    <w:next w:val="Normal"/>
    <w:autoRedefine/>
    <w:semiHidden/>
    <w:rsid w:val="001D2FBB"/>
    <w:pPr>
      <w:ind w:left="1760"/>
    </w:pPr>
  </w:style>
  <w:style w:type="paragraph" w:styleId="TableofFigures">
    <w:name w:val="table of figures"/>
    <w:basedOn w:val="Normal"/>
    <w:next w:val="Normal"/>
    <w:uiPriority w:val="99"/>
    <w:rsid w:val="00150BD2"/>
    <w:pPr>
      <w:tabs>
        <w:tab w:val="right" w:leader="dot" w:pos="9629"/>
      </w:tabs>
      <w:spacing w:line="360" w:lineRule="auto"/>
      <w:ind w:left="720" w:hanging="720"/>
    </w:pPr>
    <w:rPr>
      <w:noProof/>
      <w:szCs w:val="20"/>
    </w:rPr>
  </w:style>
  <w:style w:type="paragraph" w:customStyle="1" w:styleId="Bullets-Last">
    <w:name w:val="Bullets - Last"/>
    <w:basedOn w:val="Bullets"/>
    <w:rsid w:val="00E90924"/>
    <w:pPr>
      <w:numPr>
        <w:numId w:val="2"/>
      </w:numPr>
      <w:spacing w:after="120"/>
    </w:pPr>
  </w:style>
  <w:style w:type="paragraph" w:customStyle="1" w:styleId="Bullets2">
    <w:name w:val="Bullets 2"/>
    <w:basedOn w:val="Bullets"/>
    <w:rsid w:val="00E90924"/>
    <w:pPr>
      <w:numPr>
        <w:numId w:val="16"/>
      </w:numPr>
      <w:tabs>
        <w:tab w:val="clear" w:pos="794"/>
        <w:tab w:val="left" w:pos="567"/>
      </w:tabs>
    </w:pPr>
  </w:style>
  <w:style w:type="paragraph" w:customStyle="1" w:styleId="Bullets2-Last">
    <w:name w:val="Bullets 2 - Last"/>
    <w:basedOn w:val="Bullets2"/>
    <w:rsid w:val="00E90924"/>
    <w:pPr>
      <w:spacing w:after="160"/>
    </w:pPr>
  </w:style>
  <w:style w:type="character" w:customStyle="1" w:styleId="Heading4Char">
    <w:name w:val="Heading 4 Char"/>
    <w:link w:val="Heading4"/>
    <w:rsid w:val="007D16B0"/>
    <w:rPr>
      <w:rFonts w:ascii="Arial" w:hAnsi="Arial" w:cs="Arial"/>
      <w:b/>
      <w:i/>
      <w:sz w:val="22"/>
      <w:szCs w:val="24"/>
      <w:lang w:eastAsia="en-US"/>
    </w:rPr>
  </w:style>
  <w:style w:type="paragraph" w:customStyle="1" w:styleId="Heading4-Numbered">
    <w:name w:val="Heading 4 -Numbered"/>
    <w:basedOn w:val="Heading4"/>
    <w:rsid w:val="006F6E3A"/>
    <w:pPr>
      <w:numPr>
        <w:ilvl w:val="3"/>
        <w:numId w:val="30"/>
      </w:numPr>
      <w:spacing w:before="40" w:after="0" w:line="200" w:lineRule="exact"/>
    </w:pPr>
    <w:rPr>
      <w:rFonts w:ascii="Tahoma" w:hAnsi="Tahoma"/>
      <w:sz w:val="18"/>
      <w:lang w:eastAsia="en-AU"/>
    </w:rPr>
  </w:style>
  <w:style w:type="paragraph" w:customStyle="1" w:styleId="Heading3-Numbered">
    <w:name w:val="Heading 3 - Numbered"/>
    <w:basedOn w:val="Heading3"/>
    <w:autoRedefine/>
    <w:qFormat/>
    <w:rsid w:val="00B65B32"/>
    <w:pPr>
      <w:numPr>
        <w:ilvl w:val="2"/>
        <w:numId w:val="30"/>
      </w:numPr>
      <w:tabs>
        <w:tab w:val="clear" w:pos="720"/>
        <w:tab w:val="left" w:pos="851"/>
      </w:tabs>
      <w:spacing w:line="240" w:lineRule="atLeast"/>
    </w:pPr>
    <w:rPr>
      <w:sz w:val="22"/>
      <w:lang w:eastAsia="en-AU"/>
    </w:rPr>
  </w:style>
  <w:style w:type="paragraph" w:customStyle="1" w:styleId="Heading2-Numbered">
    <w:name w:val="Heading 2 - Numbered"/>
    <w:basedOn w:val="Heading2"/>
    <w:autoRedefine/>
    <w:qFormat/>
    <w:rsid w:val="00E02592"/>
    <w:pPr>
      <w:numPr>
        <w:ilvl w:val="1"/>
        <w:numId w:val="30"/>
      </w:numPr>
      <w:tabs>
        <w:tab w:val="left" w:pos="851"/>
      </w:tabs>
    </w:pPr>
    <w:rPr>
      <w:sz w:val="24"/>
      <w:szCs w:val="28"/>
      <w:lang w:eastAsia="en-AU"/>
    </w:rPr>
  </w:style>
  <w:style w:type="paragraph" w:customStyle="1" w:styleId="Heading1-Numbered">
    <w:name w:val="Heading 1 - Numbered"/>
    <w:basedOn w:val="Heading1"/>
    <w:link w:val="Heading1-NumberedChar"/>
    <w:qFormat/>
    <w:rsid w:val="00A54E73"/>
    <w:pPr>
      <w:numPr>
        <w:numId w:val="30"/>
      </w:numPr>
      <w:tabs>
        <w:tab w:val="left" w:pos="851"/>
      </w:tabs>
      <w:spacing w:line="460" w:lineRule="exact"/>
    </w:pPr>
    <w:rPr>
      <w:lang w:eastAsia="en-AU"/>
    </w:rPr>
  </w:style>
  <w:style w:type="paragraph" w:customStyle="1" w:styleId="Tableheading">
    <w:name w:val="Table heading"/>
    <w:link w:val="TableheadingChar"/>
    <w:rsid w:val="00E90924"/>
    <w:pPr>
      <w:spacing w:before="80" w:after="40" w:line="220" w:lineRule="exact"/>
    </w:pPr>
    <w:rPr>
      <w:rFonts w:ascii="Tahoma" w:hAnsi="Tahoma"/>
      <w:b/>
      <w:sz w:val="18"/>
    </w:rPr>
  </w:style>
  <w:style w:type="paragraph" w:customStyle="1" w:styleId="Figureheading">
    <w:name w:val="Figure heading"/>
    <w:basedOn w:val="Tableheading"/>
    <w:rsid w:val="00E90924"/>
  </w:style>
  <w:style w:type="character" w:customStyle="1" w:styleId="Heading1Char">
    <w:name w:val="Heading 1 Char"/>
    <w:link w:val="Heading1"/>
    <w:uiPriority w:val="99"/>
    <w:rsid w:val="00A54E73"/>
    <w:rPr>
      <w:rFonts w:ascii="Arial" w:hAnsi="Arial" w:cs="Arial"/>
      <w:b/>
      <w:color w:val="201547" w:themeColor="accent3"/>
      <w:sz w:val="32"/>
      <w:szCs w:val="32"/>
      <w:lang w:val="en-US" w:eastAsia="en-US"/>
    </w:rPr>
  </w:style>
  <w:style w:type="character" w:customStyle="1" w:styleId="Heading1-NumberedChar">
    <w:name w:val="Heading 1 - Numbered Char"/>
    <w:link w:val="Heading1-Numbered"/>
    <w:rsid w:val="00A54E73"/>
    <w:rPr>
      <w:rFonts w:ascii="Arial" w:hAnsi="Arial" w:cs="Arial"/>
      <w:b/>
      <w:color w:val="201547" w:themeColor="accent3"/>
      <w:sz w:val="32"/>
      <w:szCs w:val="32"/>
      <w:lang w:val="en-US"/>
    </w:rPr>
  </w:style>
  <w:style w:type="character" w:customStyle="1" w:styleId="TableheadingChar">
    <w:name w:val="Table heading Char"/>
    <w:link w:val="Tableheading"/>
    <w:rsid w:val="00E90924"/>
    <w:rPr>
      <w:rFonts w:ascii="Tahoma" w:hAnsi="Tahoma"/>
      <w:b/>
      <w:sz w:val="18"/>
    </w:rPr>
  </w:style>
  <w:style w:type="paragraph" w:customStyle="1" w:styleId="Tabletextbold">
    <w:name w:val="Table text bold"/>
    <w:basedOn w:val="Tabletext"/>
    <w:rsid w:val="00E90924"/>
    <w:rPr>
      <w:b/>
      <w:sz w:val="18"/>
      <w:szCs w:val="24"/>
    </w:rPr>
  </w:style>
  <w:style w:type="paragraph" w:customStyle="1" w:styleId="Numberedlist">
    <w:name w:val="Numbered list"/>
    <w:basedOn w:val="Bullets"/>
    <w:rsid w:val="00E90924"/>
    <w:pPr>
      <w:numPr>
        <w:numId w:val="18"/>
      </w:numPr>
    </w:pPr>
  </w:style>
  <w:style w:type="paragraph" w:customStyle="1" w:styleId="Numberedlist-Last">
    <w:name w:val="Numbered list - Last"/>
    <w:basedOn w:val="Numberedlist"/>
    <w:rsid w:val="00E90924"/>
    <w:pPr>
      <w:spacing w:after="120"/>
      <w:ind w:left="357" w:hanging="357"/>
    </w:pPr>
  </w:style>
  <w:style w:type="paragraph" w:customStyle="1" w:styleId="Frontcoverheading">
    <w:name w:val="Front cover heading"/>
    <w:basedOn w:val="Heading1"/>
    <w:rsid w:val="00E90924"/>
    <w:pPr>
      <w:autoSpaceDE w:val="0"/>
      <w:autoSpaceDN w:val="0"/>
      <w:adjustRightInd w:val="0"/>
      <w:spacing w:before="120" w:after="120"/>
    </w:pPr>
    <w:rPr>
      <w:rFonts w:ascii="Tahoma" w:hAnsi="Tahoma" w:cs="Tahoma"/>
      <w:b w:val="0"/>
      <w:color w:val="000080"/>
      <w:sz w:val="52"/>
      <w:lang w:eastAsia="en-AU"/>
    </w:rPr>
  </w:style>
  <w:style w:type="paragraph" w:customStyle="1" w:styleId="Frontcoverdate">
    <w:name w:val="Front cover date"/>
    <w:basedOn w:val="Frontcoverauthors"/>
    <w:rsid w:val="00E90924"/>
    <w:pPr>
      <w:spacing w:before="0" w:after="600"/>
    </w:pPr>
    <w:rPr>
      <w:b/>
      <w:sz w:val="28"/>
    </w:rPr>
  </w:style>
  <w:style w:type="character" w:customStyle="1" w:styleId="CharChar5">
    <w:name w:val="Char Char5"/>
    <w:rsid w:val="00E90924"/>
    <w:rPr>
      <w:rFonts w:ascii="Tahoma" w:hAnsi="Tahoma" w:cs="Arial"/>
      <w:b/>
      <w:bCs/>
      <w:kern w:val="32"/>
      <w:sz w:val="28"/>
      <w:szCs w:val="32"/>
      <w:lang w:val="en-AU" w:eastAsia="en-AU" w:bidi="ar-SA"/>
    </w:rPr>
  </w:style>
  <w:style w:type="character" w:customStyle="1" w:styleId="illustration">
    <w:name w:val="illustration"/>
    <w:basedOn w:val="DefaultParagraphFont"/>
    <w:rsid w:val="00E90924"/>
  </w:style>
  <w:style w:type="character" w:customStyle="1" w:styleId="maintitle">
    <w:name w:val="maintitle"/>
    <w:rsid w:val="00E90924"/>
  </w:style>
  <w:style w:type="paragraph" w:customStyle="1" w:styleId="Numberedlist-last0">
    <w:name w:val="Numbered list-last"/>
    <w:basedOn w:val="Numberedlist"/>
    <w:rsid w:val="00F968EA"/>
    <w:pPr>
      <w:numPr>
        <w:numId w:val="0"/>
      </w:numPr>
      <w:spacing w:after="120"/>
    </w:pPr>
  </w:style>
  <w:style w:type="paragraph" w:customStyle="1" w:styleId="Caption-Table">
    <w:name w:val="Caption - Table"/>
    <w:basedOn w:val="Caption0"/>
    <w:next w:val="Normal"/>
    <w:qFormat/>
    <w:rsid w:val="00107038"/>
    <w:pPr>
      <w:keepNext/>
      <w:keepLines/>
      <w:spacing w:before="200" w:after="120"/>
    </w:pPr>
    <w:rPr>
      <w:color w:val="201547" w:themeColor="accent3"/>
      <w:sz w:val="22"/>
      <w:szCs w:val="22"/>
    </w:rPr>
  </w:style>
  <w:style w:type="paragraph" w:customStyle="1" w:styleId="Para0">
    <w:name w:val="Para 0"/>
    <w:aliases w:val="Auto,After:  3 pt"/>
    <w:basedOn w:val="Normal"/>
    <w:link w:val="Para0Char"/>
    <w:rsid w:val="00F968EA"/>
    <w:pPr>
      <w:spacing w:before="240" w:line="240" w:lineRule="atLeast"/>
    </w:pPr>
    <w:rPr>
      <w:rFonts w:eastAsiaTheme="minorEastAsia" w:cstheme="minorBidi"/>
    </w:rPr>
  </w:style>
  <w:style w:type="character" w:customStyle="1" w:styleId="Para0Char">
    <w:name w:val="Para 0 Char"/>
    <w:aliases w:val="Auto Char,After:  3 pt Char Char"/>
    <w:basedOn w:val="DefaultParagraphFont"/>
    <w:link w:val="Para0"/>
    <w:rsid w:val="00F968EA"/>
    <w:rPr>
      <w:rFonts w:ascii="Arial" w:eastAsiaTheme="minorEastAsia" w:hAnsi="Arial" w:cstheme="minorBidi"/>
      <w:szCs w:val="24"/>
      <w:lang w:eastAsia="en-US"/>
    </w:rPr>
  </w:style>
  <w:style w:type="paragraph" w:customStyle="1" w:styleId="Caption-Figure">
    <w:name w:val="Caption - Figure"/>
    <w:basedOn w:val="Caption0"/>
    <w:next w:val="Normal"/>
    <w:autoRedefine/>
    <w:qFormat/>
    <w:rsid w:val="00036ACD"/>
    <w:pPr>
      <w:keepLines/>
      <w:spacing w:before="80" w:after="120"/>
    </w:pPr>
    <w:rPr>
      <w:color w:val="auto"/>
      <w:szCs w:val="22"/>
    </w:rPr>
  </w:style>
  <w:style w:type="paragraph" w:customStyle="1" w:styleId="Figure">
    <w:name w:val="Figure"/>
    <w:basedOn w:val="Normal"/>
    <w:rsid w:val="00F968EA"/>
    <w:pPr>
      <w:keepNext/>
      <w:jc w:val="center"/>
    </w:pPr>
    <w:rPr>
      <w:rFonts w:asciiTheme="minorHAnsi" w:hAnsiTheme="minorHAnsi"/>
      <w:noProof/>
    </w:rPr>
  </w:style>
  <w:style w:type="paragraph" w:customStyle="1" w:styleId="Table-Bullets">
    <w:name w:val="Table-Bullets"/>
    <w:basedOn w:val="Tabletext"/>
    <w:rsid w:val="00F968EA"/>
    <w:pPr>
      <w:numPr>
        <w:numId w:val="19"/>
      </w:numPr>
      <w:spacing w:after="80"/>
      <w:contextualSpacing/>
    </w:pPr>
    <w:rPr>
      <w:rFonts w:asciiTheme="minorHAnsi" w:hAnsiTheme="minorHAnsi"/>
      <w:sz w:val="18"/>
      <w:szCs w:val="18"/>
    </w:rPr>
  </w:style>
  <w:style w:type="paragraph" w:customStyle="1" w:styleId="NormalNoSpaceAfter">
    <w:name w:val="Normal No Space After"/>
    <w:basedOn w:val="Normal"/>
    <w:rsid w:val="00F968EA"/>
    <w:pPr>
      <w:spacing w:after="40"/>
    </w:pPr>
  </w:style>
  <w:style w:type="paragraph" w:customStyle="1" w:styleId="TOCtitle0">
    <w:name w:val="TOC_title"/>
    <w:basedOn w:val="Heading1"/>
    <w:rsid w:val="00F968EA"/>
    <w:pPr>
      <w:spacing w:before="360"/>
    </w:pPr>
    <w:rPr>
      <w:rFonts w:asciiTheme="minorHAnsi" w:hAnsiTheme="minorHAnsi"/>
      <w:b w:val="0"/>
      <w:sz w:val="40"/>
      <w:szCs w:val="40"/>
    </w:rPr>
  </w:style>
  <w:style w:type="paragraph" w:customStyle="1" w:styleId="Normalnumbered">
    <w:name w:val="Normal numbered"/>
    <w:basedOn w:val="ListParagraph"/>
    <w:qFormat/>
    <w:rsid w:val="00FC1339"/>
    <w:pPr>
      <w:numPr>
        <w:numId w:val="20"/>
      </w:numPr>
      <w:spacing w:after="113" w:line="240" w:lineRule="atLeast"/>
      <w:contextualSpacing w:val="0"/>
    </w:pPr>
    <w:rPr>
      <w:rFonts w:ascii="Arial" w:hAnsi="Arial"/>
      <w:szCs w:val="22"/>
    </w:rPr>
  </w:style>
  <w:style w:type="paragraph" w:customStyle="1" w:styleId="References0">
    <w:name w:val="_References"/>
    <w:basedOn w:val="Normal"/>
    <w:rsid w:val="00F968EA"/>
    <w:pPr>
      <w:ind w:left="720" w:hanging="720"/>
    </w:pPr>
    <w:rPr>
      <w:rFonts w:cs="Calibri"/>
      <w:noProof/>
    </w:rPr>
  </w:style>
  <w:style w:type="paragraph" w:customStyle="1" w:styleId="BoxHeading">
    <w:name w:val="Box Heading"/>
    <w:basedOn w:val="Normal"/>
    <w:rsid w:val="00F968EA"/>
    <w:pPr>
      <w:spacing w:after="80"/>
    </w:pPr>
    <w:rPr>
      <w:rFonts w:asciiTheme="minorHAnsi" w:hAnsiTheme="minorHAnsi"/>
      <w:b/>
    </w:rPr>
  </w:style>
  <w:style w:type="paragraph" w:customStyle="1" w:styleId="dotpoints">
    <w:name w:val="dot points"/>
    <w:basedOn w:val="Normal"/>
    <w:qFormat/>
    <w:rsid w:val="00856D1B"/>
    <w:pPr>
      <w:numPr>
        <w:numId w:val="27"/>
      </w:numPr>
      <w:spacing w:before="113" w:after="113" w:line="240" w:lineRule="atLeast"/>
    </w:pPr>
    <w:rPr>
      <w:szCs w:val="22"/>
    </w:rPr>
  </w:style>
  <w:style w:type="paragraph" w:customStyle="1" w:styleId="Sub-bullets">
    <w:name w:val="Sub-bullets"/>
    <w:basedOn w:val="Normal"/>
    <w:rsid w:val="00856D1B"/>
    <w:pPr>
      <w:numPr>
        <w:numId w:val="22"/>
      </w:numPr>
      <w:spacing w:after="113" w:line="240" w:lineRule="atLeast"/>
    </w:pPr>
    <w:rPr>
      <w:szCs w:val="22"/>
    </w:rPr>
  </w:style>
  <w:style w:type="paragraph" w:customStyle="1" w:styleId="dotpointindented">
    <w:name w:val="dot point indented"/>
    <w:basedOn w:val="dotpoints"/>
    <w:qFormat/>
    <w:rsid w:val="00FC1339"/>
    <w:pPr>
      <w:numPr>
        <w:numId w:val="28"/>
      </w:numPr>
    </w:pPr>
  </w:style>
  <w:style w:type="paragraph" w:customStyle="1" w:styleId="Z">
    <w:name w:val="Z"/>
    <w:basedOn w:val="Normal"/>
    <w:rsid w:val="00F968EA"/>
    <w:rPr>
      <w:b/>
      <w:u w:val="single"/>
    </w:rPr>
  </w:style>
  <w:style w:type="paragraph" w:customStyle="1" w:styleId="TableHeadingFilled">
    <w:name w:val="Table Heading Filled"/>
    <w:basedOn w:val="Normal"/>
    <w:rsid w:val="00F968EA"/>
    <w:rPr>
      <w:rFonts w:asciiTheme="minorHAnsi" w:eastAsiaTheme="minorHAnsi" w:hAnsiTheme="minorHAnsi" w:cs="Tahoma"/>
      <w:b/>
      <w:color w:val="000000"/>
      <w:szCs w:val="22"/>
    </w:rPr>
  </w:style>
  <w:style w:type="paragraph" w:customStyle="1" w:styleId="TableHeadingBold">
    <w:name w:val="Table Heading Bold"/>
    <w:basedOn w:val="TableHeadingFilled"/>
    <w:rsid w:val="00F968EA"/>
  </w:style>
  <w:style w:type="paragraph" w:customStyle="1" w:styleId="Figurecaption">
    <w:name w:val="Figure caption"/>
    <w:basedOn w:val="Caption-Figure"/>
    <w:rsid w:val="00F968EA"/>
    <w:rPr>
      <w:szCs w:val="20"/>
    </w:rPr>
  </w:style>
  <w:style w:type="paragraph" w:customStyle="1" w:styleId="Figuretitle">
    <w:name w:val="Figure title"/>
    <w:basedOn w:val="Caption-Figure"/>
    <w:rsid w:val="00F968EA"/>
  </w:style>
  <w:style w:type="paragraph" w:customStyle="1" w:styleId="Thefiguretitle">
    <w:name w:val="The figure title"/>
    <w:basedOn w:val="Caption-Figure"/>
    <w:rsid w:val="00F968EA"/>
    <w:rPr>
      <w:b w:val="0"/>
    </w:rPr>
  </w:style>
  <w:style w:type="paragraph" w:customStyle="1" w:styleId="Thetabletitle">
    <w:name w:val="The table title"/>
    <w:basedOn w:val="Caption-Table"/>
    <w:rsid w:val="00F968EA"/>
    <w:rPr>
      <w:sz w:val="20"/>
    </w:rPr>
  </w:style>
  <w:style w:type="paragraph" w:customStyle="1" w:styleId="Thetablecaption">
    <w:name w:val="The table caption"/>
    <w:basedOn w:val="Thetabletitle"/>
    <w:rsid w:val="00F968EA"/>
    <w:rPr>
      <w:b w:val="0"/>
      <w:szCs w:val="20"/>
    </w:rPr>
  </w:style>
  <w:style w:type="character" w:customStyle="1" w:styleId="Heading3Char">
    <w:name w:val="Heading 3 Char"/>
    <w:basedOn w:val="DefaultParagraphFont"/>
    <w:link w:val="Heading3"/>
    <w:rsid w:val="007D16B0"/>
    <w:rPr>
      <w:rFonts w:ascii="Arial" w:hAnsi="Arial" w:cs="Arial"/>
      <w:b/>
      <w:sz w:val="24"/>
      <w:szCs w:val="24"/>
      <w:lang w:eastAsia="en-US"/>
    </w:rPr>
  </w:style>
  <w:style w:type="character" w:customStyle="1" w:styleId="CaptionChar">
    <w:name w:val="Caption Char"/>
    <w:link w:val="Caption0"/>
    <w:rsid w:val="00F968EA"/>
    <w:rPr>
      <w:rFonts w:ascii="Calibri" w:hAnsi="Calibri"/>
      <w:b/>
      <w:bCs/>
      <w:color w:val="00B2A9" w:themeColor="accent1"/>
      <w:sz w:val="18"/>
      <w:szCs w:val="18"/>
      <w:lang w:eastAsia="en-US"/>
    </w:rPr>
  </w:style>
  <w:style w:type="character" w:customStyle="1" w:styleId="TitleChar">
    <w:name w:val="Title Char"/>
    <w:basedOn w:val="DefaultParagraphFont"/>
    <w:link w:val="Title"/>
    <w:rsid w:val="001653FA"/>
    <w:rPr>
      <w:rFonts w:ascii="Arial" w:hAnsi="Arial" w:cs="Arial"/>
      <w:b/>
      <w:bCs/>
      <w:color w:val="FFFFFF" w:themeColor="background1"/>
      <w:kern w:val="28"/>
      <w:sz w:val="48"/>
      <w:szCs w:val="48"/>
      <w:lang w:eastAsia="en-US"/>
    </w:rPr>
  </w:style>
  <w:style w:type="character" w:customStyle="1" w:styleId="SubtitleChar">
    <w:name w:val="Subtitle Char"/>
    <w:basedOn w:val="DefaultParagraphFont"/>
    <w:link w:val="Subtitle"/>
    <w:rsid w:val="00477B29"/>
    <w:rPr>
      <w:rFonts w:ascii="Arial" w:hAnsi="Arial" w:cs="Arial"/>
      <w:b/>
      <w:bCs/>
      <w:color w:val="FFFFFF" w:themeColor="background1"/>
      <w:kern w:val="28"/>
      <w:sz w:val="32"/>
      <w:szCs w:val="32"/>
      <w:lang w:eastAsia="en-US"/>
    </w:rPr>
  </w:style>
  <w:style w:type="paragraph" w:customStyle="1" w:styleId="References1">
    <w:name w:val="References"/>
    <w:basedOn w:val="Normal"/>
    <w:rsid w:val="00776551"/>
    <w:pPr>
      <w:ind w:left="709" w:hanging="709"/>
    </w:pPr>
    <w:rPr>
      <w:rFonts w:asciiTheme="minorHAnsi" w:hAnsiTheme="minorHAnsi" w:cs="Calibri"/>
      <w:noProof/>
    </w:rPr>
  </w:style>
  <w:style w:type="paragraph" w:customStyle="1" w:styleId="ReportReference">
    <w:name w:val="Report Reference"/>
    <w:basedOn w:val="Normal"/>
    <w:rsid w:val="000675CA"/>
    <w:pPr>
      <w:ind w:left="709" w:hanging="709"/>
    </w:pPr>
    <w:rPr>
      <w:i/>
      <w:noProof/>
    </w:rPr>
  </w:style>
  <w:style w:type="table" w:customStyle="1" w:styleId="LogoPlaceholder">
    <w:name w:val="Logo Placeholder"/>
    <w:basedOn w:val="TableNormal"/>
    <w:uiPriority w:val="99"/>
    <w:rsid w:val="006A54EF"/>
    <w:rPr>
      <w:rFonts w:asciiTheme="minorHAnsi" w:hAnsiTheme="minorHAnsi" w:cs="Arial"/>
      <w:color w:val="363534" w:themeColor="text1"/>
    </w:rPr>
    <w:tblPr>
      <w:tblCellSpacing w:w="142" w:type="dxa"/>
      <w:tblCellMar>
        <w:left w:w="0" w:type="dxa"/>
        <w:right w:w="0" w:type="dxa"/>
      </w:tblCellMar>
    </w:tblPr>
    <w:trPr>
      <w:tblCellSpacing w:w="142" w:type="dxa"/>
    </w:trPr>
  </w:style>
  <w:style w:type="character" w:styleId="PlaceholderText">
    <w:name w:val="Placeholder Text"/>
    <w:basedOn w:val="DefaultParagraphFont"/>
    <w:uiPriority w:val="99"/>
    <w:semiHidden/>
    <w:rsid w:val="00243764"/>
    <w:rPr>
      <w:color w:val="808080"/>
    </w:rPr>
  </w:style>
  <w:style w:type="character" w:customStyle="1" w:styleId="FooterChar">
    <w:name w:val="Footer Char"/>
    <w:basedOn w:val="DefaultParagraphFont"/>
    <w:link w:val="Footer"/>
    <w:uiPriority w:val="99"/>
    <w:rsid w:val="00E3679A"/>
    <w:rPr>
      <w:rFonts w:ascii="Calibri" w:hAnsi="Calibri"/>
      <w:sz w:val="22"/>
      <w:szCs w:val="24"/>
      <w:lang w:eastAsia="en-US"/>
    </w:rPr>
  </w:style>
  <w:style w:type="character" w:customStyle="1" w:styleId="Imprint0">
    <w:name w:val="Imprint"/>
    <w:basedOn w:val="DefaultParagraphFont"/>
    <w:rsid w:val="00F56D9E"/>
    <w:rPr>
      <w:rFonts w:ascii="Arial" w:eastAsiaTheme="minorHAnsi" w:hAnsi="Arial"/>
      <w:sz w:val="16"/>
    </w:rPr>
  </w:style>
  <w:style w:type="character" w:styleId="UnresolvedMention">
    <w:name w:val="Unresolved Mention"/>
    <w:basedOn w:val="DefaultParagraphFont"/>
    <w:uiPriority w:val="99"/>
    <w:semiHidden/>
    <w:unhideWhenUsed/>
    <w:rsid w:val="00A32CF2"/>
    <w:rPr>
      <w:color w:val="808080"/>
      <w:shd w:val="clear" w:color="auto" w:fill="E6E6E6"/>
    </w:rPr>
  </w:style>
  <w:style w:type="paragraph" w:customStyle="1" w:styleId="ARIERRefs">
    <w:name w:val="ARIER_Refs"/>
    <w:basedOn w:val="Normal"/>
    <w:uiPriority w:val="99"/>
    <w:rsid w:val="00FC1339"/>
    <w:pPr>
      <w:ind w:left="709" w:hanging="709"/>
    </w:pPr>
    <w:rPr>
      <w:noProof/>
    </w:rPr>
  </w:style>
  <w:style w:type="paragraph" w:customStyle="1" w:styleId="StyleARIERRefs11ptItalic">
    <w:name w:val="Style ARIER_Refs + 11 pt Italic"/>
    <w:basedOn w:val="ARIERRefs"/>
    <w:rsid w:val="00FC1339"/>
    <w:rPr>
      <w:i/>
      <w:iCs/>
    </w:rPr>
  </w:style>
  <w:style w:type="paragraph" w:customStyle="1" w:styleId="StyleSubtitleAuto">
    <w:name w:val="Style Subtitle + Auto"/>
    <w:basedOn w:val="Subtitle"/>
    <w:rsid w:val="00DD09BE"/>
    <w:pPr>
      <w:jc w:val="left"/>
    </w:pPr>
    <w:rPr>
      <w:color w:val="auto"/>
    </w:rPr>
  </w:style>
  <w:style w:type="paragraph" w:customStyle="1" w:styleId="Reportdetails">
    <w:name w:val="Report details"/>
    <w:basedOn w:val="Subtitle"/>
    <w:rsid w:val="00875BDB"/>
    <w:pPr>
      <w:spacing w:before="40" w:after="0"/>
    </w:pPr>
    <w:rPr>
      <w:color w:val="202207" w:themeColor="accent5" w:themeShade="1A"/>
      <w:sz w:val="24"/>
      <w:szCs w:val="24"/>
    </w:rPr>
  </w:style>
  <w:style w:type="paragraph" w:customStyle="1" w:styleId="Titlepagesubtitle">
    <w:name w:val="Title page subtitle"/>
    <w:basedOn w:val="Titlepage1"/>
    <w:qFormat/>
    <w:rsid w:val="008352D5"/>
    <w:pPr>
      <w:spacing w:before="240" w:after="60"/>
      <w:jc w:val="left"/>
    </w:pPr>
    <w:rPr>
      <w:rFonts w:ascii="Arial" w:hAnsi="Arial"/>
    </w:rPr>
  </w:style>
  <w:style w:type="paragraph" w:customStyle="1" w:styleId="Titlepageheading">
    <w:name w:val="Title page heading"/>
    <w:basedOn w:val="Title"/>
    <w:rsid w:val="008352D5"/>
    <w:pPr>
      <w:ind w:left="0"/>
      <w:jc w:val="left"/>
    </w:pPr>
    <w:rPr>
      <w:color w:val="auto"/>
    </w:rPr>
  </w:style>
  <w:style w:type="table" w:customStyle="1" w:styleId="TableAsPlaceholder">
    <w:name w:val="Table As Placeholder"/>
    <w:basedOn w:val="TableNormal"/>
    <w:uiPriority w:val="99"/>
    <w:qFormat/>
    <w:rsid w:val="00BC25ED"/>
    <w:pPr>
      <w:spacing w:line="240" w:lineRule="atLeast"/>
    </w:pPr>
    <w:rPr>
      <w:rFonts w:asciiTheme="minorHAnsi" w:hAnsiTheme="minorHAnsi" w:cs="Arial"/>
      <w:color w:val="363534" w:themeColor="text1"/>
    </w:rPr>
    <w:tblPr>
      <w:tblCellMar>
        <w:left w:w="0" w:type="dxa"/>
        <w:right w:w="0" w:type="dxa"/>
      </w:tblCellMar>
    </w:tblPr>
  </w:style>
  <w:style w:type="paragraph" w:customStyle="1" w:styleId="xDisclaimertext4">
    <w:name w:val="xDisclaimer text 4"/>
    <w:basedOn w:val="Normal"/>
    <w:qFormat/>
    <w:rsid w:val="00BC25ED"/>
    <w:pPr>
      <w:framePr w:hSpace="181" w:wrap="around" w:hAnchor="margin" w:yAlign="bottom"/>
      <w:spacing w:before="60" w:after="60" w:line="210" w:lineRule="atLeast"/>
      <w:ind w:left="284" w:right="3686"/>
      <w:suppressOverlap/>
    </w:pPr>
    <w:rPr>
      <w:rFonts w:asciiTheme="minorHAnsi" w:hAnsiTheme="minorHAnsi"/>
      <w:color w:val="363534" w:themeColor="text1"/>
      <w:sz w:val="18"/>
      <w:szCs w:val="20"/>
      <w:lang w:eastAsia="en-AU"/>
    </w:rPr>
  </w:style>
  <w:style w:type="paragraph" w:customStyle="1" w:styleId="xDisclaimertext6">
    <w:name w:val="xDisclaimer text 6"/>
    <w:basedOn w:val="xDisclaimertext4"/>
    <w:qFormat/>
    <w:rsid w:val="00A54E73"/>
    <w:pPr>
      <w:framePr w:wrap="around"/>
      <w:spacing w:before="120" w:after="120"/>
    </w:pPr>
    <w:rPr>
      <w:b/>
      <w:color w:val="201547" w:themeColor="accent3"/>
      <w:sz w:val="20"/>
    </w:rPr>
  </w:style>
  <w:style w:type="paragraph" w:customStyle="1" w:styleId="xDisclaimertext5">
    <w:name w:val="xDisclaimer text 5"/>
    <w:basedOn w:val="xDisclaimertext4"/>
    <w:qFormat/>
    <w:rsid w:val="00BC25ED"/>
    <w:pPr>
      <w:framePr w:wrap="around"/>
      <w:spacing w:after="100"/>
      <w:ind w:right="3119"/>
    </w:pPr>
  </w:style>
  <w:style w:type="character" w:customStyle="1" w:styleId="UnresolvedMention1">
    <w:name w:val="Unresolved Mention1"/>
    <w:basedOn w:val="DefaultParagraphFont"/>
    <w:uiPriority w:val="99"/>
    <w:semiHidden/>
    <w:unhideWhenUsed/>
    <w:rsid w:val="00FB5237"/>
    <w:rPr>
      <w:color w:val="808080"/>
      <w:shd w:val="clear" w:color="auto" w:fill="E6E6E6"/>
    </w:rPr>
  </w:style>
  <w:style w:type="numbering" w:customStyle="1" w:styleId="LFO30">
    <w:name w:val="LFO30"/>
    <w:basedOn w:val="NoList"/>
    <w:rsid w:val="00087424"/>
    <w:pPr>
      <w:numPr>
        <w:numId w:val="35"/>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010182">
      <w:bodyDiv w:val="1"/>
      <w:marLeft w:val="0"/>
      <w:marRight w:val="0"/>
      <w:marTop w:val="0"/>
      <w:marBottom w:val="0"/>
      <w:divBdr>
        <w:top w:val="none" w:sz="0" w:space="0" w:color="auto"/>
        <w:left w:val="none" w:sz="0" w:space="0" w:color="auto"/>
        <w:bottom w:val="none" w:sz="0" w:space="0" w:color="auto"/>
        <w:right w:val="none" w:sz="0" w:space="0" w:color="auto"/>
      </w:divBdr>
    </w:div>
    <w:div w:id="1245409">
      <w:bodyDiv w:val="1"/>
      <w:marLeft w:val="0"/>
      <w:marRight w:val="0"/>
      <w:marTop w:val="0"/>
      <w:marBottom w:val="0"/>
      <w:divBdr>
        <w:top w:val="none" w:sz="0" w:space="0" w:color="auto"/>
        <w:left w:val="none" w:sz="0" w:space="0" w:color="auto"/>
        <w:bottom w:val="none" w:sz="0" w:space="0" w:color="auto"/>
        <w:right w:val="none" w:sz="0" w:space="0" w:color="auto"/>
      </w:divBdr>
    </w:div>
    <w:div w:id="1708639">
      <w:bodyDiv w:val="1"/>
      <w:marLeft w:val="0"/>
      <w:marRight w:val="0"/>
      <w:marTop w:val="0"/>
      <w:marBottom w:val="0"/>
      <w:divBdr>
        <w:top w:val="none" w:sz="0" w:space="0" w:color="auto"/>
        <w:left w:val="none" w:sz="0" w:space="0" w:color="auto"/>
        <w:bottom w:val="none" w:sz="0" w:space="0" w:color="auto"/>
        <w:right w:val="none" w:sz="0" w:space="0" w:color="auto"/>
      </w:divBdr>
    </w:div>
    <w:div w:id="3436781">
      <w:bodyDiv w:val="1"/>
      <w:marLeft w:val="0"/>
      <w:marRight w:val="0"/>
      <w:marTop w:val="0"/>
      <w:marBottom w:val="0"/>
      <w:divBdr>
        <w:top w:val="none" w:sz="0" w:space="0" w:color="auto"/>
        <w:left w:val="none" w:sz="0" w:space="0" w:color="auto"/>
        <w:bottom w:val="none" w:sz="0" w:space="0" w:color="auto"/>
        <w:right w:val="none" w:sz="0" w:space="0" w:color="auto"/>
      </w:divBdr>
    </w:div>
    <w:div w:id="3896510">
      <w:bodyDiv w:val="1"/>
      <w:marLeft w:val="0"/>
      <w:marRight w:val="0"/>
      <w:marTop w:val="0"/>
      <w:marBottom w:val="0"/>
      <w:divBdr>
        <w:top w:val="none" w:sz="0" w:space="0" w:color="auto"/>
        <w:left w:val="none" w:sz="0" w:space="0" w:color="auto"/>
        <w:bottom w:val="none" w:sz="0" w:space="0" w:color="auto"/>
        <w:right w:val="none" w:sz="0" w:space="0" w:color="auto"/>
      </w:divBdr>
    </w:div>
    <w:div w:id="4216204">
      <w:bodyDiv w:val="1"/>
      <w:marLeft w:val="0"/>
      <w:marRight w:val="0"/>
      <w:marTop w:val="0"/>
      <w:marBottom w:val="0"/>
      <w:divBdr>
        <w:top w:val="none" w:sz="0" w:space="0" w:color="auto"/>
        <w:left w:val="none" w:sz="0" w:space="0" w:color="auto"/>
        <w:bottom w:val="none" w:sz="0" w:space="0" w:color="auto"/>
        <w:right w:val="none" w:sz="0" w:space="0" w:color="auto"/>
      </w:divBdr>
    </w:div>
    <w:div w:id="13074183">
      <w:bodyDiv w:val="1"/>
      <w:marLeft w:val="0"/>
      <w:marRight w:val="0"/>
      <w:marTop w:val="0"/>
      <w:marBottom w:val="0"/>
      <w:divBdr>
        <w:top w:val="none" w:sz="0" w:space="0" w:color="auto"/>
        <w:left w:val="none" w:sz="0" w:space="0" w:color="auto"/>
        <w:bottom w:val="none" w:sz="0" w:space="0" w:color="auto"/>
        <w:right w:val="none" w:sz="0" w:space="0" w:color="auto"/>
      </w:divBdr>
    </w:div>
    <w:div w:id="13389002">
      <w:bodyDiv w:val="1"/>
      <w:marLeft w:val="0"/>
      <w:marRight w:val="0"/>
      <w:marTop w:val="0"/>
      <w:marBottom w:val="0"/>
      <w:divBdr>
        <w:top w:val="none" w:sz="0" w:space="0" w:color="auto"/>
        <w:left w:val="none" w:sz="0" w:space="0" w:color="auto"/>
        <w:bottom w:val="none" w:sz="0" w:space="0" w:color="auto"/>
        <w:right w:val="none" w:sz="0" w:space="0" w:color="auto"/>
      </w:divBdr>
    </w:div>
    <w:div w:id="13655145">
      <w:bodyDiv w:val="1"/>
      <w:marLeft w:val="0"/>
      <w:marRight w:val="0"/>
      <w:marTop w:val="0"/>
      <w:marBottom w:val="0"/>
      <w:divBdr>
        <w:top w:val="none" w:sz="0" w:space="0" w:color="auto"/>
        <w:left w:val="none" w:sz="0" w:space="0" w:color="auto"/>
        <w:bottom w:val="none" w:sz="0" w:space="0" w:color="auto"/>
        <w:right w:val="none" w:sz="0" w:space="0" w:color="auto"/>
      </w:divBdr>
    </w:div>
    <w:div w:id="15231655">
      <w:bodyDiv w:val="1"/>
      <w:marLeft w:val="0"/>
      <w:marRight w:val="0"/>
      <w:marTop w:val="0"/>
      <w:marBottom w:val="0"/>
      <w:divBdr>
        <w:top w:val="none" w:sz="0" w:space="0" w:color="auto"/>
        <w:left w:val="none" w:sz="0" w:space="0" w:color="auto"/>
        <w:bottom w:val="none" w:sz="0" w:space="0" w:color="auto"/>
        <w:right w:val="none" w:sz="0" w:space="0" w:color="auto"/>
      </w:divBdr>
    </w:div>
    <w:div w:id="16544327">
      <w:bodyDiv w:val="1"/>
      <w:marLeft w:val="0"/>
      <w:marRight w:val="0"/>
      <w:marTop w:val="0"/>
      <w:marBottom w:val="0"/>
      <w:divBdr>
        <w:top w:val="none" w:sz="0" w:space="0" w:color="auto"/>
        <w:left w:val="none" w:sz="0" w:space="0" w:color="auto"/>
        <w:bottom w:val="none" w:sz="0" w:space="0" w:color="auto"/>
        <w:right w:val="none" w:sz="0" w:space="0" w:color="auto"/>
      </w:divBdr>
    </w:div>
    <w:div w:id="16860131">
      <w:bodyDiv w:val="1"/>
      <w:marLeft w:val="0"/>
      <w:marRight w:val="0"/>
      <w:marTop w:val="0"/>
      <w:marBottom w:val="0"/>
      <w:divBdr>
        <w:top w:val="none" w:sz="0" w:space="0" w:color="auto"/>
        <w:left w:val="none" w:sz="0" w:space="0" w:color="auto"/>
        <w:bottom w:val="none" w:sz="0" w:space="0" w:color="auto"/>
        <w:right w:val="none" w:sz="0" w:space="0" w:color="auto"/>
      </w:divBdr>
    </w:div>
    <w:div w:id="17774725">
      <w:bodyDiv w:val="1"/>
      <w:marLeft w:val="0"/>
      <w:marRight w:val="0"/>
      <w:marTop w:val="0"/>
      <w:marBottom w:val="0"/>
      <w:divBdr>
        <w:top w:val="none" w:sz="0" w:space="0" w:color="auto"/>
        <w:left w:val="none" w:sz="0" w:space="0" w:color="auto"/>
        <w:bottom w:val="none" w:sz="0" w:space="0" w:color="auto"/>
        <w:right w:val="none" w:sz="0" w:space="0" w:color="auto"/>
      </w:divBdr>
    </w:div>
    <w:div w:id="20858763">
      <w:bodyDiv w:val="1"/>
      <w:marLeft w:val="0"/>
      <w:marRight w:val="0"/>
      <w:marTop w:val="0"/>
      <w:marBottom w:val="0"/>
      <w:divBdr>
        <w:top w:val="none" w:sz="0" w:space="0" w:color="auto"/>
        <w:left w:val="none" w:sz="0" w:space="0" w:color="auto"/>
        <w:bottom w:val="none" w:sz="0" w:space="0" w:color="auto"/>
        <w:right w:val="none" w:sz="0" w:space="0" w:color="auto"/>
      </w:divBdr>
    </w:div>
    <w:div w:id="21522018">
      <w:bodyDiv w:val="1"/>
      <w:marLeft w:val="0"/>
      <w:marRight w:val="0"/>
      <w:marTop w:val="0"/>
      <w:marBottom w:val="0"/>
      <w:divBdr>
        <w:top w:val="none" w:sz="0" w:space="0" w:color="auto"/>
        <w:left w:val="none" w:sz="0" w:space="0" w:color="auto"/>
        <w:bottom w:val="none" w:sz="0" w:space="0" w:color="auto"/>
        <w:right w:val="none" w:sz="0" w:space="0" w:color="auto"/>
      </w:divBdr>
    </w:div>
    <w:div w:id="21711339">
      <w:bodyDiv w:val="1"/>
      <w:marLeft w:val="0"/>
      <w:marRight w:val="0"/>
      <w:marTop w:val="0"/>
      <w:marBottom w:val="0"/>
      <w:divBdr>
        <w:top w:val="none" w:sz="0" w:space="0" w:color="auto"/>
        <w:left w:val="none" w:sz="0" w:space="0" w:color="auto"/>
        <w:bottom w:val="none" w:sz="0" w:space="0" w:color="auto"/>
        <w:right w:val="none" w:sz="0" w:space="0" w:color="auto"/>
      </w:divBdr>
    </w:div>
    <w:div w:id="22174286">
      <w:bodyDiv w:val="1"/>
      <w:marLeft w:val="0"/>
      <w:marRight w:val="0"/>
      <w:marTop w:val="0"/>
      <w:marBottom w:val="0"/>
      <w:divBdr>
        <w:top w:val="none" w:sz="0" w:space="0" w:color="auto"/>
        <w:left w:val="none" w:sz="0" w:space="0" w:color="auto"/>
        <w:bottom w:val="none" w:sz="0" w:space="0" w:color="auto"/>
        <w:right w:val="none" w:sz="0" w:space="0" w:color="auto"/>
      </w:divBdr>
    </w:div>
    <w:div w:id="22295406">
      <w:bodyDiv w:val="1"/>
      <w:marLeft w:val="0"/>
      <w:marRight w:val="0"/>
      <w:marTop w:val="0"/>
      <w:marBottom w:val="0"/>
      <w:divBdr>
        <w:top w:val="none" w:sz="0" w:space="0" w:color="auto"/>
        <w:left w:val="none" w:sz="0" w:space="0" w:color="auto"/>
        <w:bottom w:val="none" w:sz="0" w:space="0" w:color="auto"/>
        <w:right w:val="none" w:sz="0" w:space="0" w:color="auto"/>
      </w:divBdr>
    </w:div>
    <w:div w:id="22365496">
      <w:bodyDiv w:val="1"/>
      <w:marLeft w:val="0"/>
      <w:marRight w:val="0"/>
      <w:marTop w:val="0"/>
      <w:marBottom w:val="0"/>
      <w:divBdr>
        <w:top w:val="none" w:sz="0" w:space="0" w:color="auto"/>
        <w:left w:val="none" w:sz="0" w:space="0" w:color="auto"/>
        <w:bottom w:val="none" w:sz="0" w:space="0" w:color="auto"/>
        <w:right w:val="none" w:sz="0" w:space="0" w:color="auto"/>
      </w:divBdr>
    </w:div>
    <w:div w:id="23599887">
      <w:bodyDiv w:val="1"/>
      <w:marLeft w:val="0"/>
      <w:marRight w:val="0"/>
      <w:marTop w:val="0"/>
      <w:marBottom w:val="0"/>
      <w:divBdr>
        <w:top w:val="none" w:sz="0" w:space="0" w:color="auto"/>
        <w:left w:val="none" w:sz="0" w:space="0" w:color="auto"/>
        <w:bottom w:val="none" w:sz="0" w:space="0" w:color="auto"/>
        <w:right w:val="none" w:sz="0" w:space="0" w:color="auto"/>
      </w:divBdr>
    </w:div>
    <w:div w:id="23675469">
      <w:bodyDiv w:val="1"/>
      <w:marLeft w:val="0"/>
      <w:marRight w:val="0"/>
      <w:marTop w:val="0"/>
      <w:marBottom w:val="0"/>
      <w:divBdr>
        <w:top w:val="none" w:sz="0" w:space="0" w:color="auto"/>
        <w:left w:val="none" w:sz="0" w:space="0" w:color="auto"/>
        <w:bottom w:val="none" w:sz="0" w:space="0" w:color="auto"/>
        <w:right w:val="none" w:sz="0" w:space="0" w:color="auto"/>
      </w:divBdr>
    </w:div>
    <w:div w:id="25494858">
      <w:bodyDiv w:val="1"/>
      <w:marLeft w:val="0"/>
      <w:marRight w:val="0"/>
      <w:marTop w:val="0"/>
      <w:marBottom w:val="0"/>
      <w:divBdr>
        <w:top w:val="none" w:sz="0" w:space="0" w:color="auto"/>
        <w:left w:val="none" w:sz="0" w:space="0" w:color="auto"/>
        <w:bottom w:val="none" w:sz="0" w:space="0" w:color="auto"/>
        <w:right w:val="none" w:sz="0" w:space="0" w:color="auto"/>
      </w:divBdr>
    </w:div>
    <w:div w:id="26411155">
      <w:bodyDiv w:val="1"/>
      <w:marLeft w:val="0"/>
      <w:marRight w:val="0"/>
      <w:marTop w:val="0"/>
      <w:marBottom w:val="0"/>
      <w:divBdr>
        <w:top w:val="none" w:sz="0" w:space="0" w:color="auto"/>
        <w:left w:val="none" w:sz="0" w:space="0" w:color="auto"/>
        <w:bottom w:val="none" w:sz="0" w:space="0" w:color="auto"/>
        <w:right w:val="none" w:sz="0" w:space="0" w:color="auto"/>
      </w:divBdr>
    </w:div>
    <w:div w:id="27881717">
      <w:bodyDiv w:val="1"/>
      <w:marLeft w:val="0"/>
      <w:marRight w:val="0"/>
      <w:marTop w:val="0"/>
      <w:marBottom w:val="0"/>
      <w:divBdr>
        <w:top w:val="none" w:sz="0" w:space="0" w:color="auto"/>
        <w:left w:val="none" w:sz="0" w:space="0" w:color="auto"/>
        <w:bottom w:val="none" w:sz="0" w:space="0" w:color="auto"/>
        <w:right w:val="none" w:sz="0" w:space="0" w:color="auto"/>
      </w:divBdr>
    </w:div>
    <w:div w:id="28651686">
      <w:bodyDiv w:val="1"/>
      <w:marLeft w:val="0"/>
      <w:marRight w:val="0"/>
      <w:marTop w:val="0"/>
      <w:marBottom w:val="0"/>
      <w:divBdr>
        <w:top w:val="none" w:sz="0" w:space="0" w:color="auto"/>
        <w:left w:val="none" w:sz="0" w:space="0" w:color="auto"/>
        <w:bottom w:val="none" w:sz="0" w:space="0" w:color="auto"/>
        <w:right w:val="none" w:sz="0" w:space="0" w:color="auto"/>
      </w:divBdr>
    </w:div>
    <w:div w:id="29308664">
      <w:bodyDiv w:val="1"/>
      <w:marLeft w:val="0"/>
      <w:marRight w:val="0"/>
      <w:marTop w:val="0"/>
      <w:marBottom w:val="0"/>
      <w:divBdr>
        <w:top w:val="none" w:sz="0" w:space="0" w:color="auto"/>
        <w:left w:val="none" w:sz="0" w:space="0" w:color="auto"/>
        <w:bottom w:val="none" w:sz="0" w:space="0" w:color="auto"/>
        <w:right w:val="none" w:sz="0" w:space="0" w:color="auto"/>
      </w:divBdr>
    </w:div>
    <w:div w:id="30345641">
      <w:bodyDiv w:val="1"/>
      <w:marLeft w:val="0"/>
      <w:marRight w:val="0"/>
      <w:marTop w:val="0"/>
      <w:marBottom w:val="0"/>
      <w:divBdr>
        <w:top w:val="none" w:sz="0" w:space="0" w:color="auto"/>
        <w:left w:val="none" w:sz="0" w:space="0" w:color="auto"/>
        <w:bottom w:val="none" w:sz="0" w:space="0" w:color="auto"/>
        <w:right w:val="none" w:sz="0" w:space="0" w:color="auto"/>
      </w:divBdr>
    </w:div>
    <w:div w:id="30768724">
      <w:bodyDiv w:val="1"/>
      <w:marLeft w:val="0"/>
      <w:marRight w:val="0"/>
      <w:marTop w:val="0"/>
      <w:marBottom w:val="0"/>
      <w:divBdr>
        <w:top w:val="none" w:sz="0" w:space="0" w:color="auto"/>
        <w:left w:val="none" w:sz="0" w:space="0" w:color="auto"/>
        <w:bottom w:val="none" w:sz="0" w:space="0" w:color="auto"/>
        <w:right w:val="none" w:sz="0" w:space="0" w:color="auto"/>
      </w:divBdr>
    </w:div>
    <w:div w:id="33888925">
      <w:bodyDiv w:val="1"/>
      <w:marLeft w:val="0"/>
      <w:marRight w:val="0"/>
      <w:marTop w:val="0"/>
      <w:marBottom w:val="0"/>
      <w:divBdr>
        <w:top w:val="none" w:sz="0" w:space="0" w:color="auto"/>
        <w:left w:val="none" w:sz="0" w:space="0" w:color="auto"/>
        <w:bottom w:val="none" w:sz="0" w:space="0" w:color="auto"/>
        <w:right w:val="none" w:sz="0" w:space="0" w:color="auto"/>
      </w:divBdr>
    </w:div>
    <w:div w:id="34236010">
      <w:bodyDiv w:val="1"/>
      <w:marLeft w:val="0"/>
      <w:marRight w:val="0"/>
      <w:marTop w:val="0"/>
      <w:marBottom w:val="0"/>
      <w:divBdr>
        <w:top w:val="none" w:sz="0" w:space="0" w:color="auto"/>
        <w:left w:val="none" w:sz="0" w:space="0" w:color="auto"/>
        <w:bottom w:val="none" w:sz="0" w:space="0" w:color="auto"/>
        <w:right w:val="none" w:sz="0" w:space="0" w:color="auto"/>
      </w:divBdr>
    </w:div>
    <w:div w:id="34549494">
      <w:bodyDiv w:val="1"/>
      <w:marLeft w:val="0"/>
      <w:marRight w:val="0"/>
      <w:marTop w:val="0"/>
      <w:marBottom w:val="0"/>
      <w:divBdr>
        <w:top w:val="none" w:sz="0" w:space="0" w:color="auto"/>
        <w:left w:val="none" w:sz="0" w:space="0" w:color="auto"/>
        <w:bottom w:val="none" w:sz="0" w:space="0" w:color="auto"/>
        <w:right w:val="none" w:sz="0" w:space="0" w:color="auto"/>
      </w:divBdr>
    </w:div>
    <w:div w:id="34737474">
      <w:bodyDiv w:val="1"/>
      <w:marLeft w:val="0"/>
      <w:marRight w:val="0"/>
      <w:marTop w:val="0"/>
      <w:marBottom w:val="0"/>
      <w:divBdr>
        <w:top w:val="none" w:sz="0" w:space="0" w:color="auto"/>
        <w:left w:val="none" w:sz="0" w:space="0" w:color="auto"/>
        <w:bottom w:val="none" w:sz="0" w:space="0" w:color="auto"/>
        <w:right w:val="none" w:sz="0" w:space="0" w:color="auto"/>
      </w:divBdr>
    </w:div>
    <w:div w:id="34934230">
      <w:bodyDiv w:val="1"/>
      <w:marLeft w:val="0"/>
      <w:marRight w:val="0"/>
      <w:marTop w:val="0"/>
      <w:marBottom w:val="0"/>
      <w:divBdr>
        <w:top w:val="none" w:sz="0" w:space="0" w:color="auto"/>
        <w:left w:val="none" w:sz="0" w:space="0" w:color="auto"/>
        <w:bottom w:val="none" w:sz="0" w:space="0" w:color="auto"/>
        <w:right w:val="none" w:sz="0" w:space="0" w:color="auto"/>
      </w:divBdr>
      <w:divsChild>
        <w:div w:id="402602592">
          <w:marLeft w:val="480"/>
          <w:marRight w:val="0"/>
          <w:marTop w:val="0"/>
          <w:marBottom w:val="0"/>
          <w:divBdr>
            <w:top w:val="none" w:sz="0" w:space="0" w:color="auto"/>
            <w:left w:val="none" w:sz="0" w:space="0" w:color="auto"/>
            <w:bottom w:val="none" w:sz="0" w:space="0" w:color="auto"/>
            <w:right w:val="none" w:sz="0" w:space="0" w:color="auto"/>
          </w:divBdr>
        </w:div>
        <w:div w:id="457770074">
          <w:marLeft w:val="480"/>
          <w:marRight w:val="0"/>
          <w:marTop w:val="0"/>
          <w:marBottom w:val="0"/>
          <w:divBdr>
            <w:top w:val="none" w:sz="0" w:space="0" w:color="auto"/>
            <w:left w:val="none" w:sz="0" w:space="0" w:color="auto"/>
            <w:bottom w:val="none" w:sz="0" w:space="0" w:color="auto"/>
            <w:right w:val="none" w:sz="0" w:space="0" w:color="auto"/>
          </w:divBdr>
        </w:div>
        <w:div w:id="2047639040">
          <w:marLeft w:val="480"/>
          <w:marRight w:val="0"/>
          <w:marTop w:val="0"/>
          <w:marBottom w:val="0"/>
          <w:divBdr>
            <w:top w:val="none" w:sz="0" w:space="0" w:color="auto"/>
            <w:left w:val="none" w:sz="0" w:space="0" w:color="auto"/>
            <w:bottom w:val="none" w:sz="0" w:space="0" w:color="auto"/>
            <w:right w:val="none" w:sz="0" w:space="0" w:color="auto"/>
          </w:divBdr>
        </w:div>
        <w:div w:id="2118333724">
          <w:marLeft w:val="480"/>
          <w:marRight w:val="0"/>
          <w:marTop w:val="0"/>
          <w:marBottom w:val="0"/>
          <w:divBdr>
            <w:top w:val="none" w:sz="0" w:space="0" w:color="auto"/>
            <w:left w:val="none" w:sz="0" w:space="0" w:color="auto"/>
            <w:bottom w:val="none" w:sz="0" w:space="0" w:color="auto"/>
            <w:right w:val="none" w:sz="0" w:space="0" w:color="auto"/>
          </w:divBdr>
        </w:div>
        <w:div w:id="112142281">
          <w:marLeft w:val="480"/>
          <w:marRight w:val="0"/>
          <w:marTop w:val="0"/>
          <w:marBottom w:val="0"/>
          <w:divBdr>
            <w:top w:val="none" w:sz="0" w:space="0" w:color="auto"/>
            <w:left w:val="none" w:sz="0" w:space="0" w:color="auto"/>
            <w:bottom w:val="none" w:sz="0" w:space="0" w:color="auto"/>
            <w:right w:val="none" w:sz="0" w:space="0" w:color="auto"/>
          </w:divBdr>
        </w:div>
        <w:div w:id="1445923591">
          <w:marLeft w:val="480"/>
          <w:marRight w:val="0"/>
          <w:marTop w:val="0"/>
          <w:marBottom w:val="0"/>
          <w:divBdr>
            <w:top w:val="none" w:sz="0" w:space="0" w:color="auto"/>
            <w:left w:val="none" w:sz="0" w:space="0" w:color="auto"/>
            <w:bottom w:val="none" w:sz="0" w:space="0" w:color="auto"/>
            <w:right w:val="none" w:sz="0" w:space="0" w:color="auto"/>
          </w:divBdr>
        </w:div>
        <w:div w:id="570771530">
          <w:marLeft w:val="480"/>
          <w:marRight w:val="0"/>
          <w:marTop w:val="0"/>
          <w:marBottom w:val="0"/>
          <w:divBdr>
            <w:top w:val="none" w:sz="0" w:space="0" w:color="auto"/>
            <w:left w:val="none" w:sz="0" w:space="0" w:color="auto"/>
            <w:bottom w:val="none" w:sz="0" w:space="0" w:color="auto"/>
            <w:right w:val="none" w:sz="0" w:space="0" w:color="auto"/>
          </w:divBdr>
        </w:div>
        <w:div w:id="1431312304">
          <w:marLeft w:val="480"/>
          <w:marRight w:val="0"/>
          <w:marTop w:val="0"/>
          <w:marBottom w:val="0"/>
          <w:divBdr>
            <w:top w:val="none" w:sz="0" w:space="0" w:color="auto"/>
            <w:left w:val="none" w:sz="0" w:space="0" w:color="auto"/>
            <w:bottom w:val="none" w:sz="0" w:space="0" w:color="auto"/>
            <w:right w:val="none" w:sz="0" w:space="0" w:color="auto"/>
          </w:divBdr>
        </w:div>
        <w:div w:id="1339500709">
          <w:marLeft w:val="480"/>
          <w:marRight w:val="0"/>
          <w:marTop w:val="0"/>
          <w:marBottom w:val="0"/>
          <w:divBdr>
            <w:top w:val="none" w:sz="0" w:space="0" w:color="auto"/>
            <w:left w:val="none" w:sz="0" w:space="0" w:color="auto"/>
            <w:bottom w:val="none" w:sz="0" w:space="0" w:color="auto"/>
            <w:right w:val="none" w:sz="0" w:space="0" w:color="auto"/>
          </w:divBdr>
        </w:div>
        <w:div w:id="1738897268">
          <w:marLeft w:val="480"/>
          <w:marRight w:val="0"/>
          <w:marTop w:val="0"/>
          <w:marBottom w:val="0"/>
          <w:divBdr>
            <w:top w:val="none" w:sz="0" w:space="0" w:color="auto"/>
            <w:left w:val="none" w:sz="0" w:space="0" w:color="auto"/>
            <w:bottom w:val="none" w:sz="0" w:space="0" w:color="auto"/>
            <w:right w:val="none" w:sz="0" w:space="0" w:color="auto"/>
          </w:divBdr>
        </w:div>
        <w:div w:id="1314943726">
          <w:marLeft w:val="480"/>
          <w:marRight w:val="0"/>
          <w:marTop w:val="0"/>
          <w:marBottom w:val="0"/>
          <w:divBdr>
            <w:top w:val="none" w:sz="0" w:space="0" w:color="auto"/>
            <w:left w:val="none" w:sz="0" w:space="0" w:color="auto"/>
            <w:bottom w:val="none" w:sz="0" w:space="0" w:color="auto"/>
            <w:right w:val="none" w:sz="0" w:space="0" w:color="auto"/>
          </w:divBdr>
        </w:div>
        <w:div w:id="984243195">
          <w:marLeft w:val="480"/>
          <w:marRight w:val="0"/>
          <w:marTop w:val="0"/>
          <w:marBottom w:val="0"/>
          <w:divBdr>
            <w:top w:val="none" w:sz="0" w:space="0" w:color="auto"/>
            <w:left w:val="none" w:sz="0" w:space="0" w:color="auto"/>
            <w:bottom w:val="none" w:sz="0" w:space="0" w:color="auto"/>
            <w:right w:val="none" w:sz="0" w:space="0" w:color="auto"/>
          </w:divBdr>
        </w:div>
        <w:div w:id="1600215122">
          <w:marLeft w:val="480"/>
          <w:marRight w:val="0"/>
          <w:marTop w:val="0"/>
          <w:marBottom w:val="0"/>
          <w:divBdr>
            <w:top w:val="none" w:sz="0" w:space="0" w:color="auto"/>
            <w:left w:val="none" w:sz="0" w:space="0" w:color="auto"/>
            <w:bottom w:val="none" w:sz="0" w:space="0" w:color="auto"/>
            <w:right w:val="none" w:sz="0" w:space="0" w:color="auto"/>
          </w:divBdr>
        </w:div>
        <w:div w:id="1978951617">
          <w:marLeft w:val="480"/>
          <w:marRight w:val="0"/>
          <w:marTop w:val="0"/>
          <w:marBottom w:val="0"/>
          <w:divBdr>
            <w:top w:val="none" w:sz="0" w:space="0" w:color="auto"/>
            <w:left w:val="none" w:sz="0" w:space="0" w:color="auto"/>
            <w:bottom w:val="none" w:sz="0" w:space="0" w:color="auto"/>
            <w:right w:val="none" w:sz="0" w:space="0" w:color="auto"/>
          </w:divBdr>
        </w:div>
        <w:div w:id="1855263789">
          <w:marLeft w:val="480"/>
          <w:marRight w:val="0"/>
          <w:marTop w:val="0"/>
          <w:marBottom w:val="0"/>
          <w:divBdr>
            <w:top w:val="none" w:sz="0" w:space="0" w:color="auto"/>
            <w:left w:val="none" w:sz="0" w:space="0" w:color="auto"/>
            <w:bottom w:val="none" w:sz="0" w:space="0" w:color="auto"/>
            <w:right w:val="none" w:sz="0" w:space="0" w:color="auto"/>
          </w:divBdr>
        </w:div>
        <w:div w:id="1705113">
          <w:marLeft w:val="480"/>
          <w:marRight w:val="0"/>
          <w:marTop w:val="0"/>
          <w:marBottom w:val="0"/>
          <w:divBdr>
            <w:top w:val="none" w:sz="0" w:space="0" w:color="auto"/>
            <w:left w:val="none" w:sz="0" w:space="0" w:color="auto"/>
            <w:bottom w:val="none" w:sz="0" w:space="0" w:color="auto"/>
            <w:right w:val="none" w:sz="0" w:space="0" w:color="auto"/>
          </w:divBdr>
        </w:div>
        <w:div w:id="2022200032">
          <w:marLeft w:val="480"/>
          <w:marRight w:val="0"/>
          <w:marTop w:val="0"/>
          <w:marBottom w:val="0"/>
          <w:divBdr>
            <w:top w:val="none" w:sz="0" w:space="0" w:color="auto"/>
            <w:left w:val="none" w:sz="0" w:space="0" w:color="auto"/>
            <w:bottom w:val="none" w:sz="0" w:space="0" w:color="auto"/>
            <w:right w:val="none" w:sz="0" w:space="0" w:color="auto"/>
          </w:divBdr>
        </w:div>
        <w:div w:id="100536878">
          <w:marLeft w:val="480"/>
          <w:marRight w:val="0"/>
          <w:marTop w:val="0"/>
          <w:marBottom w:val="0"/>
          <w:divBdr>
            <w:top w:val="none" w:sz="0" w:space="0" w:color="auto"/>
            <w:left w:val="none" w:sz="0" w:space="0" w:color="auto"/>
            <w:bottom w:val="none" w:sz="0" w:space="0" w:color="auto"/>
            <w:right w:val="none" w:sz="0" w:space="0" w:color="auto"/>
          </w:divBdr>
        </w:div>
        <w:div w:id="2014062915">
          <w:marLeft w:val="480"/>
          <w:marRight w:val="0"/>
          <w:marTop w:val="0"/>
          <w:marBottom w:val="0"/>
          <w:divBdr>
            <w:top w:val="none" w:sz="0" w:space="0" w:color="auto"/>
            <w:left w:val="none" w:sz="0" w:space="0" w:color="auto"/>
            <w:bottom w:val="none" w:sz="0" w:space="0" w:color="auto"/>
            <w:right w:val="none" w:sz="0" w:space="0" w:color="auto"/>
          </w:divBdr>
        </w:div>
        <w:div w:id="89787213">
          <w:marLeft w:val="480"/>
          <w:marRight w:val="0"/>
          <w:marTop w:val="0"/>
          <w:marBottom w:val="0"/>
          <w:divBdr>
            <w:top w:val="none" w:sz="0" w:space="0" w:color="auto"/>
            <w:left w:val="none" w:sz="0" w:space="0" w:color="auto"/>
            <w:bottom w:val="none" w:sz="0" w:space="0" w:color="auto"/>
            <w:right w:val="none" w:sz="0" w:space="0" w:color="auto"/>
          </w:divBdr>
        </w:div>
        <w:div w:id="20203697">
          <w:marLeft w:val="480"/>
          <w:marRight w:val="0"/>
          <w:marTop w:val="0"/>
          <w:marBottom w:val="0"/>
          <w:divBdr>
            <w:top w:val="none" w:sz="0" w:space="0" w:color="auto"/>
            <w:left w:val="none" w:sz="0" w:space="0" w:color="auto"/>
            <w:bottom w:val="none" w:sz="0" w:space="0" w:color="auto"/>
            <w:right w:val="none" w:sz="0" w:space="0" w:color="auto"/>
          </w:divBdr>
        </w:div>
        <w:div w:id="1311911110">
          <w:marLeft w:val="480"/>
          <w:marRight w:val="0"/>
          <w:marTop w:val="0"/>
          <w:marBottom w:val="0"/>
          <w:divBdr>
            <w:top w:val="none" w:sz="0" w:space="0" w:color="auto"/>
            <w:left w:val="none" w:sz="0" w:space="0" w:color="auto"/>
            <w:bottom w:val="none" w:sz="0" w:space="0" w:color="auto"/>
            <w:right w:val="none" w:sz="0" w:space="0" w:color="auto"/>
          </w:divBdr>
        </w:div>
        <w:div w:id="901018166">
          <w:marLeft w:val="480"/>
          <w:marRight w:val="0"/>
          <w:marTop w:val="0"/>
          <w:marBottom w:val="0"/>
          <w:divBdr>
            <w:top w:val="none" w:sz="0" w:space="0" w:color="auto"/>
            <w:left w:val="none" w:sz="0" w:space="0" w:color="auto"/>
            <w:bottom w:val="none" w:sz="0" w:space="0" w:color="auto"/>
            <w:right w:val="none" w:sz="0" w:space="0" w:color="auto"/>
          </w:divBdr>
        </w:div>
        <w:div w:id="546335602">
          <w:marLeft w:val="480"/>
          <w:marRight w:val="0"/>
          <w:marTop w:val="0"/>
          <w:marBottom w:val="0"/>
          <w:divBdr>
            <w:top w:val="none" w:sz="0" w:space="0" w:color="auto"/>
            <w:left w:val="none" w:sz="0" w:space="0" w:color="auto"/>
            <w:bottom w:val="none" w:sz="0" w:space="0" w:color="auto"/>
            <w:right w:val="none" w:sz="0" w:space="0" w:color="auto"/>
          </w:divBdr>
        </w:div>
        <w:div w:id="521435474">
          <w:marLeft w:val="480"/>
          <w:marRight w:val="0"/>
          <w:marTop w:val="0"/>
          <w:marBottom w:val="0"/>
          <w:divBdr>
            <w:top w:val="none" w:sz="0" w:space="0" w:color="auto"/>
            <w:left w:val="none" w:sz="0" w:space="0" w:color="auto"/>
            <w:bottom w:val="none" w:sz="0" w:space="0" w:color="auto"/>
            <w:right w:val="none" w:sz="0" w:space="0" w:color="auto"/>
          </w:divBdr>
        </w:div>
        <w:div w:id="1619989790">
          <w:marLeft w:val="480"/>
          <w:marRight w:val="0"/>
          <w:marTop w:val="0"/>
          <w:marBottom w:val="0"/>
          <w:divBdr>
            <w:top w:val="none" w:sz="0" w:space="0" w:color="auto"/>
            <w:left w:val="none" w:sz="0" w:space="0" w:color="auto"/>
            <w:bottom w:val="none" w:sz="0" w:space="0" w:color="auto"/>
            <w:right w:val="none" w:sz="0" w:space="0" w:color="auto"/>
          </w:divBdr>
        </w:div>
        <w:div w:id="1015769001">
          <w:marLeft w:val="480"/>
          <w:marRight w:val="0"/>
          <w:marTop w:val="0"/>
          <w:marBottom w:val="0"/>
          <w:divBdr>
            <w:top w:val="none" w:sz="0" w:space="0" w:color="auto"/>
            <w:left w:val="none" w:sz="0" w:space="0" w:color="auto"/>
            <w:bottom w:val="none" w:sz="0" w:space="0" w:color="auto"/>
            <w:right w:val="none" w:sz="0" w:space="0" w:color="auto"/>
          </w:divBdr>
        </w:div>
        <w:div w:id="1530878195">
          <w:marLeft w:val="480"/>
          <w:marRight w:val="0"/>
          <w:marTop w:val="0"/>
          <w:marBottom w:val="0"/>
          <w:divBdr>
            <w:top w:val="none" w:sz="0" w:space="0" w:color="auto"/>
            <w:left w:val="none" w:sz="0" w:space="0" w:color="auto"/>
            <w:bottom w:val="none" w:sz="0" w:space="0" w:color="auto"/>
            <w:right w:val="none" w:sz="0" w:space="0" w:color="auto"/>
          </w:divBdr>
        </w:div>
        <w:div w:id="285939285">
          <w:marLeft w:val="480"/>
          <w:marRight w:val="0"/>
          <w:marTop w:val="0"/>
          <w:marBottom w:val="0"/>
          <w:divBdr>
            <w:top w:val="none" w:sz="0" w:space="0" w:color="auto"/>
            <w:left w:val="none" w:sz="0" w:space="0" w:color="auto"/>
            <w:bottom w:val="none" w:sz="0" w:space="0" w:color="auto"/>
            <w:right w:val="none" w:sz="0" w:space="0" w:color="auto"/>
          </w:divBdr>
        </w:div>
        <w:div w:id="1330327698">
          <w:marLeft w:val="480"/>
          <w:marRight w:val="0"/>
          <w:marTop w:val="0"/>
          <w:marBottom w:val="0"/>
          <w:divBdr>
            <w:top w:val="none" w:sz="0" w:space="0" w:color="auto"/>
            <w:left w:val="none" w:sz="0" w:space="0" w:color="auto"/>
            <w:bottom w:val="none" w:sz="0" w:space="0" w:color="auto"/>
            <w:right w:val="none" w:sz="0" w:space="0" w:color="auto"/>
          </w:divBdr>
        </w:div>
        <w:div w:id="1991596428">
          <w:marLeft w:val="480"/>
          <w:marRight w:val="0"/>
          <w:marTop w:val="0"/>
          <w:marBottom w:val="0"/>
          <w:divBdr>
            <w:top w:val="none" w:sz="0" w:space="0" w:color="auto"/>
            <w:left w:val="none" w:sz="0" w:space="0" w:color="auto"/>
            <w:bottom w:val="none" w:sz="0" w:space="0" w:color="auto"/>
            <w:right w:val="none" w:sz="0" w:space="0" w:color="auto"/>
          </w:divBdr>
        </w:div>
        <w:div w:id="1838499179">
          <w:marLeft w:val="480"/>
          <w:marRight w:val="0"/>
          <w:marTop w:val="0"/>
          <w:marBottom w:val="0"/>
          <w:divBdr>
            <w:top w:val="none" w:sz="0" w:space="0" w:color="auto"/>
            <w:left w:val="none" w:sz="0" w:space="0" w:color="auto"/>
            <w:bottom w:val="none" w:sz="0" w:space="0" w:color="auto"/>
            <w:right w:val="none" w:sz="0" w:space="0" w:color="auto"/>
          </w:divBdr>
        </w:div>
        <w:div w:id="1226915368">
          <w:marLeft w:val="480"/>
          <w:marRight w:val="0"/>
          <w:marTop w:val="0"/>
          <w:marBottom w:val="0"/>
          <w:divBdr>
            <w:top w:val="none" w:sz="0" w:space="0" w:color="auto"/>
            <w:left w:val="none" w:sz="0" w:space="0" w:color="auto"/>
            <w:bottom w:val="none" w:sz="0" w:space="0" w:color="auto"/>
            <w:right w:val="none" w:sz="0" w:space="0" w:color="auto"/>
          </w:divBdr>
        </w:div>
        <w:div w:id="564725847">
          <w:marLeft w:val="480"/>
          <w:marRight w:val="0"/>
          <w:marTop w:val="0"/>
          <w:marBottom w:val="0"/>
          <w:divBdr>
            <w:top w:val="none" w:sz="0" w:space="0" w:color="auto"/>
            <w:left w:val="none" w:sz="0" w:space="0" w:color="auto"/>
            <w:bottom w:val="none" w:sz="0" w:space="0" w:color="auto"/>
            <w:right w:val="none" w:sz="0" w:space="0" w:color="auto"/>
          </w:divBdr>
        </w:div>
        <w:div w:id="105151777">
          <w:marLeft w:val="480"/>
          <w:marRight w:val="0"/>
          <w:marTop w:val="0"/>
          <w:marBottom w:val="0"/>
          <w:divBdr>
            <w:top w:val="none" w:sz="0" w:space="0" w:color="auto"/>
            <w:left w:val="none" w:sz="0" w:space="0" w:color="auto"/>
            <w:bottom w:val="none" w:sz="0" w:space="0" w:color="auto"/>
            <w:right w:val="none" w:sz="0" w:space="0" w:color="auto"/>
          </w:divBdr>
        </w:div>
        <w:div w:id="276522187">
          <w:marLeft w:val="480"/>
          <w:marRight w:val="0"/>
          <w:marTop w:val="0"/>
          <w:marBottom w:val="0"/>
          <w:divBdr>
            <w:top w:val="none" w:sz="0" w:space="0" w:color="auto"/>
            <w:left w:val="none" w:sz="0" w:space="0" w:color="auto"/>
            <w:bottom w:val="none" w:sz="0" w:space="0" w:color="auto"/>
            <w:right w:val="none" w:sz="0" w:space="0" w:color="auto"/>
          </w:divBdr>
        </w:div>
        <w:div w:id="1589802429">
          <w:marLeft w:val="480"/>
          <w:marRight w:val="0"/>
          <w:marTop w:val="0"/>
          <w:marBottom w:val="0"/>
          <w:divBdr>
            <w:top w:val="none" w:sz="0" w:space="0" w:color="auto"/>
            <w:left w:val="none" w:sz="0" w:space="0" w:color="auto"/>
            <w:bottom w:val="none" w:sz="0" w:space="0" w:color="auto"/>
            <w:right w:val="none" w:sz="0" w:space="0" w:color="auto"/>
          </w:divBdr>
        </w:div>
        <w:div w:id="2043627751">
          <w:marLeft w:val="480"/>
          <w:marRight w:val="0"/>
          <w:marTop w:val="0"/>
          <w:marBottom w:val="0"/>
          <w:divBdr>
            <w:top w:val="none" w:sz="0" w:space="0" w:color="auto"/>
            <w:left w:val="none" w:sz="0" w:space="0" w:color="auto"/>
            <w:bottom w:val="none" w:sz="0" w:space="0" w:color="auto"/>
            <w:right w:val="none" w:sz="0" w:space="0" w:color="auto"/>
          </w:divBdr>
        </w:div>
        <w:div w:id="1537962272">
          <w:marLeft w:val="480"/>
          <w:marRight w:val="0"/>
          <w:marTop w:val="0"/>
          <w:marBottom w:val="0"/>
          <w:divBdr>
            <w:top w:val="none" w:sz="0" w:space="0" w:color="auto"/>
            <w:left w:val="none" w:sz="0" w:space="0" w:color="auto"/>
            <w:bottom w:val="none" w:sz="0" w:space="0" w:color="auto"/>
            <w:right w:val="none" w:sz="0" w:space="0" w:color="auto"/>
          </w:divBdr>
        </w:div>
        <w:div w:id="138151948">
          <w:marLeft w:val="480"/>
          <w:marRight w:val="0"/>
          <w:marTop w:val="0"/>
          <w:marBottom w:val="0"/>
          <w:divBdr>
            <w:top w:val="none" w:sz="0" w:space="0" w:color="auto"/>
            <w:left w:val="none" w:sz="0" w:space="0" w:color="auto"/>
            <w:bottom w:val="none" w:sz="0" w:space="0" w:color="auto"/>
            <w:right w:val="none" w:sz="0" w:space="0" w:color="auto"/>
          </w:divBdr>
        </w:div>
        <w:div w:id="1091509716">
          <w:marLeft w:val="480"/>
          <w:marRight w:val="0"/>
          <w:marTop w:val="0"/>
          <w:marBottom w:val="0"/>
          <w:divBdr>
            <w:top w:val="none" w:sz="0" w:space="0" w:color="auto"/>
            <w:left w:val="none" w:sz="0" w:space="0" w:color="auto"/>
            <w:bottom w:val="none" w:sz="0" w:space="0" w:color="auto"/>
            <w:right w:val="none" w:sz="0" w:space="0" w:color="auto"/>
          </w:divBdr>
        </w:div>
        <w:div w:id="1486124564">
          <w:marLeft w:val="480"/>
          <w:marRight w:val="0"/>
          <w:marTop w:val="0"/>
          <w:marBottom w:val="0"/>
          <w:divBdr>
            <w:top w:val="none" w:sz="0" w:space="0" w:color="auto"/>
            <w:left w:val="none" w:sz="0" w:space="0" w:color="auto"/>
            <w:bottom w:val="none" w:sz="0" w:space="0" w:color="auto"/>
            <w:right w:val="none" w:sz="0" w:space="0" w:color="auto"/>
          </w:divBdr>
        </w:div>
        <w:div w:id="365179380">
          <w:marLeft w:val="480"/>
          <w:marRight w:val="0"/>
          <w:marTop w:val="0"/>
          <w:marBottom w:val="0"/>
          <w:divBdr>
            <w:top w:val="none" w:sz="0" w:space="0" w:color="auto"/>
            <w:left w:val="none" w:sz="0" w:space="0" w:color="auto"/>
            <w:bottom w:val="none" w:sz="0" w:space="0" w:color="auto"/>
            <w:right w:val="none" w:sz="0" w:space="0" w:color="auto"/>
          </w:divBdr>
        </w:div>
        <w:div w:id="2145733102">
          <w:marLeft w:val="480"/>
          <w:marRight w:val="0"/>
          <w:marTop w:val="0"/>
          <w:marBottom w:val="0"/>
          <w:divBdr>
            <w:top w:val="none" w:sz="0" w:space="0" w:color="auto"/>
            <w:left w:val="none" w:sz="0" w:space="0" w:color="auto"/>
            <w:bottom w:val="none" w:sz="0" w:space="0" w:color="auto"/>
            <w:right w:val="none" w:sz="0" w:space="0" w:color="auto"/>
          </w:divBdr>
        </w:div>
        <w:div w:id="1161314368">
          <w:marLeft w:val="480"/>
          <w:marRight w:val="0"/>
          <w:marTop w:val="0"/>
          <w:marBottom w:val="0"/>
          <w:divBdr>
            <w:top w:val="none" w:sz="0" w:space="0" w:color="auto"/>
            <w:left w:val="none" w:sz="0" w:space="0" w:color="auto"/>
            <w:bottom w:val="none" w:sz="0" w:space="0" w:color="auto"/>
            <w:right w:val="none" w:sz="0" w:space="0" w:color="auto"/>
          </w:divBdr>
        </w:div>
        <w:div w:id="49114895">
          <w:marLeft w:val="480"/>
          <w:marRight w:val="0"/>
          <w:marTop w:val="0"/>
          <w:marBottom w:val="0"/>
          <w:divBdr>
            <w:top w:val="none" w:sz="0" w:space="0" w:color="auto"/>
            <w:left w:val="none" w:sz="0" w:space="0" w:color="auto"/>
            <w:bottom w:val="none" w:sz="0" w:space="0" w:color="auto"/>
            <w:right w:val="none" w:sz="0" w:space="0" w:color="auto"/>
          </w:divBdr>
        </w:div>
        <w:div w:id="1272393601">
          <w:marLeft w:val="480"/>
          <w:marRight w:val="0"/>
          <w:marTop w:val="0"/>
          <w:marBottom w:val="0"/>
          <w:divBdr>
            <w:top w:val="none" w:sz="0" w:space="0" w:color="auto"/>
            <w:left w:val="none" w:sz="0" w:space="0" w:color="auto"/>
            <w:bottom w:val="none" w:sz="0" w:space="0" w:color="auto"/>
            <w:right w:val="none" w:sz="0" w:space="0" w:color="auto"/>
          </w:divBdr>
        </w:div>
        <w:div w:id="259144769">
          <w:marLeft w:val="480"/>
          <w:marRight w:val="0"/>
          <w:marTop w:val="0"/>
          <w:marBottom w:val="0"/>
          <w:divBdr>
            <w:top w:val="none" w:sz="0" w:space="0" w:color="auto"/>
            <w:left w:val="none" w:sz="0" w:space="0" w:color="auto"/>
            <w:bottom w:val="none" w:sz="0" w:space="0" w:color="auto"/>
            <w:right w:val="none" w:sz="0" w:space="0" w:color="auto"/>
          </w:divBdr>
        </w:div>
        <w:div w:id="698510393">
          <w:marLeft w:val="480"/>
          <w:marRight w:val="0"/>
          <w:marTop w:val="0"/>
          <w:marBottom w:val="0"/>
          <w:divBdr>
            <w:top w:val="none" w:sz="0" w:space="0" w:color="auto"/>
            <w:left w:val="none" w:sz="0" w:space="0" w:color="auto"/>
            <w:bottom w:val="none" w:sz="0" w:space="0" w:color="auto"/>
            <w:right w:val="none" w:sz="0" w:space="0" w:color="auto"/>
          </w:divBdr>
        </w:div>
      </w:divsChild>
    </w:div>
    <w:div w:id="35353582">
      <w:bodyDiv w:val="1"/>
      <w:marLeft w:val="0"/>
      <w:marRight w:val="0"/>
      <w:marTop w:val="0"/>
      <w:marBottom w:val="0"/>
      <w:divBdr>
        <w:top w:val="none" w:sz="0" w:space="0" w:color="auto"/>
        <w:left w:val="none" w:sz="0" w:space="0" w:color="auto"/>
        <w:bottom w:val="none" w:sz="0" w:space="0" w:color="auto"/>
        <w:right w:val="none" w:sz="0" w:space="0" w:color="auto"/>
      </w:divBdr>
    </w:div>
    <w:div w:id="35667446">
      <w:bodyDiv w:val="1"/>
      <w:marLeft w:val="0"/>
      <w:marRight w:val="0"/>
      <w:marTop w:val="0"/>
      <w:marBottom w:val="0"/>
      <w:divBdr>
        <w:top w:val="none" w:sz="0" w:space="0" w:color="auto"/>
        <w:left w:val="none" w:sz="0" w:space="0" w:color="auto"/>
        <w:bottom w:val="none" w:sz="0" w:space="0" w:color="auto"/>
        <w:right w:val="none" w:sz="0" w:space="0" w:color="auto"/>
      </w:divBdr>
    </w:div>
    <w:div w:id="37583351">
      <w:bodyDiv w:val="1"/>
      <w:marLeft w:val="0"/>
      <w:marRight w:val="0"/>
      <w:marTop w:val="0"/>
      <w:marBottom w:val="0"/>
      <w:divBdr>
        <w:top w:val="none" w:sz="0" w:space="0" w:color="auto"/>
        <w:left w:val="none" w:sz="0" w:space="0" w:color="auto"/>
        <w:bottom w:val="none" w:sz="0" w:space="0" w:color="auto"/>
        <w:right w:val="none" w:sz="0" w:space="0" w:color="auto"/>
      </w:divBdr>
    </w:div>
    <w:div w:id="37828950">
      <w:bodyDiv w:val="1"/>
      <w:marLeft w:val="0"/>
      <w:marRight w:val="0"/>
      <w:marTop w:val="0"/>
      <w:marBottom w:val="0"/>
      <w:divBdr>
        <w:top w:val="none" w:sz="0" w:space="0" w:color="auto"/>
        <w:left w:val="none" w:sz="0" w:space="0" w:color="auto"/>
        <w:bottom w:val="none" w:sz="0" w:space="0" w:color="auto"/>
        <w:right w:val="none" w:sz="0" w:space="0" w:color="auto"/>
      </w:divBdr>
    </w:div>
    <w:div w:id="40256085">
      <w:bodyDiv w:val="1"/>
      <w:marLeft w:val="0"/>
      <w:marRight w:val="0"/>
      <w:marTop w:val="0"/>
      <w:marBottom w:val="0"/>
      <w:divBdr>
        <w:top w:val="none" w:sz="0" w:space="0" w:color="auto"/>
        <w:left w:val="none" w:sz="0" w:space="0" w:color="auto"/>
        <w:bottom w:val="none" w:sz="0" w:space="0" w:color="auto"/>
        <w:right w:val="none" w:sz="0" w:space="0" w:color="auto"/>
      </w:divBdr>
    </w:div>
    <w:div w:id="41054704">
      <w:bodyDiv w:val="1"/>
      <w:marLeft w:val="0"/>
      <w:marRight w:val="0"/>
      <w:marTop w:val="0"/>
      <w:marBottom w:val="0"/>
      <w:divBdr>
        <w:top w:val="none" w:sz="0" w:space="0" w:color="auto"/>
        <w:left w:val="none" w:sz="0" w:space="0" w:color="auto"/>
        <w:bottom w:val="none" w:sz="0" w:space="0" w:color="auto"/>
        <w:right w:val="none" w:sz="0" w:space="0" w:color="auto"/>
      </w:divBdr>
    </w:div>
    <w:div w:id="41179824">
      <w:bodyDiv w:val="1"/>
      <w:marLeft w:val="0"/>
      <w:marRight w:val="0"/>
      <w:marTop w:val="0"/>
      <w:marBottom w:val="0"/>
      <w:divBdr>
        <w:top w:val="none" w:sz="0" w:space="0" w:color="auto"/>
        <w:left w:val="none" w:sz="0" w:space="0" w:color="auto"/>
        <w:bottom w:val="none" w:sz="0" w:space="0" w:color="auto"/>
        <w:right w:val="none" w:sz="0" w:space="0" w:color="auto"/>
      </w:divBdr>
    </w:div>
    <w:div w:id="41253614">
      <w:bodyDiv w:val="1"/>
      <w:marLeft w:val="0"/>
      <w:marRight w:val="0"/>
      <w:marTop w:val="0"/>
      <w:marBottom w:val="0"/>
      <w:divBdr>
        <w:top w:val="none" w:sz="0" w:space="0" w:color="auto"/>
        <w:left w:val="none" w:sz="0" w:space="0" w:color="auto"/>
        <w:bottom w:val="none" w:sz="0" w:space="0" w:color="auto"/>
        <w:right w:val="none" w:sz="0" w:space="0" w:color="auto"/>
      </w:divBdr>
    </w:div>
    <w:div w:id="41558006">
      <w:bodyDiv w:val="1"/>
      <w:marLeft w:val="0"/>
      <w:marRight w:val="0"/>
      <w:marTop w:val="0"/>
      <w:marBottom w:val="0"/>
      <w:divBdr>
        <w:top w:val="none" w:sz="0" w:space="0" w:color="auto"/>
        <w:left w:val="none" w:sz="0" w:space="0" w:color="auto"/>
        <w:bottom w:val="none" w:sz="0" w:space="0" w:color="auto"/>
        <w:right w:val="none" w:sz="0" w:space="0" w:color="auto"/>
      </w:divBdr>
    </w:div>
    <w:div w:id="44454963">
      <w:bodyDiv w:val="1"/>
      <w:marLeft w:val="0"/>
      <w:marRight w:val="0"/>
      <w:marTop w:val="0"/>
      <w:marBottom w:val="0"/>
      <w:divBdr>
        <w:top w:val="none" w:sz="0" w:space="0" w:color="auto"/>
        <w:left w:val="none" w:sz="0" w:space="0" w:color="auto"/>
        <w:bottom w:val="none" w:sz="0" w:space="0" w:color="auto"/>
        <w:right w:val="none" w:sz="0" w:space="0" w:color="auto"/>
      </w:divBdr>
    </w:div>
    <w:div w:id="44720751">
      <w:bodyDiv w:val="1"/>
      <w:marLeft w:val="0"/>
      <w:marRight w:val="0"/>
      <w:marTop w:val="0"/>
      <w:marBottom w:val="0"/>
      <w:divBdr>
        <w:top w:val="none" w:sz="0" w:space="0" w:color="auto"/>
        <w:left w:val="none" w:sz="0" w:space="0" w:color="auto"/>
        <w:bottom w:val="none" w:sz="0" w:space="0" w:color="auto"/>
        <w:right w:val="none" w:sz="0" w:space="0" w:color="auto"/>
      </w:divBdr>
    </w:div>
    <w:div w:id="45878795">
      <w:bodyDiv w:val="1"/>
      <w:marLeft w:val="0"/>
      <w:marRight w:val="0"/>
      <w:marTop w:val="0"/>
      <w:marBottom w:val="0"/>
      <w:divBdr>
        <w:top w:val="none" w:sz="0" w:space="0" w:color="auto"/>
        <w:left w:val="none" w:sz="0" w:space="0" w:color="auto"/>
        <w:bottom w:val="none" w:sz="0" w:space="0" w:color="auto"/>
        <w:right w:val="none" w:sz="0" w:space="0" w:color="auto"/>
      </w:divBdr>
    </w:div>
    <w:div w:id="47531476">
      <w:bodyDiv w:val="1"/>
      <w:marLeft w:val="0"/>
      <w:marRight w:val="0"/>
      <w:marTop w:val="0"/>
      <w:marBottom w:val="0"/>
      <w:divBdr>
        <w:top w:val="none" w:sz="0" w:space="0" w:color="auto"/>
        <w:left w:val="none" w:sz="0" w:space="0" w:color="auto"/>
        <w:bottom w:val="none" w:sz="0" w:space="0" w:color="auto"/>
        <w:right w:val="none" w:sz="0" w:space="0" w:color="auto"/>
      </w:divBdr>
    </w:div>
    <w:div w:id="49234322">
      <w:bodyDiv w:val="1"/>
      <w:marLeft w:val="0"/>
      <w:marRight w:val="0"/>
      <w:marTop w:val="0"/>
      <w:marBottom w:val="0"/>
      <w:divBdr>
        <w:top w:val="none" w:sz="0" w:space="0" w:color="auto"/>
        <w:left w:val="none" w:sz="0" w:space="0" w:color="auto"/>
        <w:bottom w:val="none" w:sz="0" w:space="0" w:color="auto"/>
        <w:right w:val="none" w:sz="0" w:space="0" w:color="auto"/>
      </w:divBdr>
    </w:div>
    <w:div w:id="50814965">
      <w:bodyDiv w:val="1"/>
      <w:marLeft w:val="0"/>
      <w:marRight w:val="0"/>
      <w:marTop w:val="0"/>
      <w:marBottom w:val="0"/>
      <w:divBdr>
        <w:top w:val="none" w:sz="0" w:space="0" w:color="auto"/>
        <w:left w:val="none" w:sz="0" w:space="0" w:color="auto"/>
        <w:bottom w:val="none" w:sz="0" w:space="0" w:color="auto"/>
        <w:right w:val="none" w:sz="0" w:space="0" w:color="auto"/>
      </w:divBdr>
    </w:div>
    <w:div w:id="50886738">
      <w:bodyDiv w:val="1"/>
      <w:marLeft w:val="0"/>
      <w:marRight w:val="0"/>
      <w:marTop w:val="0"/>
      <w:marBottom w:val="0"/>
      <w:divBdr>
        <w:top w:val="none" w:sz="0" w:space="0" w:color="auto"/>
        <w:left w:val="none" w:sz="0" w:space="0" w:color="auto"/>
        <w:bottom w:val="none" w:sz="0" w:space="0" w:color="auto"/>
        <w:right w:val="none" w:sz="0" w:space="0" w:color="auto"/>
      </w:divBdr>
    </w:div>
    <w:div w:id="51075808">
      <w:bodyDiv w:val="1"/>
      <w:marLeft w:val="0"/>
      <w:marRight w:val="0"/>
      <w:marTop w:val="0"/>
      <w:marBottom w:val="0"/>
      <w:divBdr>
        <w:top w:val="none" w:sz="0" w:space="0" w:color="auto"/>
        <w:left w:val="none" w:sz="0" w:space="0" w:color="auto"/>
        <w:bottom w:val="none" w:sz="0" w:space="0" w:color="auto"/>
        <w:right w:val="none" w:sz="0" w:space="0" w:color="auto"/>
      </w:divBdr>
    </w:div>
    <w:div w:id="52239177">
      <w:bodyDiv w:val="1"/>
      <w:marLeft w:val="0"/>
      <w:marRight w:val="0"/>
      <w:marTop w:val="0"/>
      <w:marBottom w:val="0"/>
      <w:divBdr>
        <w:top w:val="none" w:sz="0" w:space="0" w:color="auto"/>
        <w:left w:val="none" w:sz="0" w:space="0" w:color="auto"/>
        <w:bottom w:val="none" w:sz="0" w:space="0" w:color="auto"/>
        <w:right w:val="none" w:sz="0" w:space="0" w:color="auto"/>
      </w:divBdr>
    </w:div>
    <w:div w:id="52774188">
      <w:bodyDiv w:val="1"/>
      <w:marLeft w:val="0"/>
      <w:marRight w:val="0"/>
      <w:marTop w:val="0"/>
      <w:marBottom w:val="0"/>
      <w:divBdr>
        <w:top w:val="none" w:sz="0" w:space="0" w:color="auto"/>
        <w:left w:val="none" w:sz="0" w:space="0" w:color="auto"/>
        <w:bottom w:val="none" w:sz="0" w:space="0" w:color="auto"/>
        <w:right w:val="none" w:sz="0" w:space="0" w:color="auto"/>
      </w:divBdr>
    </w:div>
    <w:div w:id="53626566">
      <w:bodyDiv w:val="1"/>
      <w:marLeft w:val="0"/>
      <w:marRight w:val="0"/>
      <w:marTop w:val="0"/>
      <w:marBottom w:val="0"/>
      <w:divBdr>
        <w:top w:val="none" w:sz="0" w:space="0" w:color="auto"/>
        <w:left w:val="none" w:sz="0" w:space="0" w:color="auto"/>
        <w:bottom w:val="none" w:sz="0" w:space="0" w:color="auto"/>
        <w:right w:val="none" w:sz="0" w:space="0" w:color="auto"/>
      </w:divBdr>
    </w:div>
    <w:div w:id="53742796">
      <w:bodyDiv w:val="1"/>
      <w:marLeft w:val="0"/>
      <w:marRight w:val="0"/>
      <w:marTop w:val="0"/>
      <w:marBottom w:val="0"/>
      <w:divBdr>
        <w:top w:val="none" w:sz="0" w:space="0" w:color="auto"/>
        <w:left w:val="none" w:sz="0" w:space="0" w:color="auto"/>
        <w:bottom w:val="none" w:sz="0" w:space="0" w:color="auto"/>
        <w:right w:val="none" w:sz="0" w:space="0" w:color="auto"/>
      </w:divBdr>
    </w:div>
    <w:div w:id="54399983">
      <w:bodyDiv w:val="1"/>
      <w:marLeft w:val="0"/>
      <w:marRight w:val="0"/>
      <w:marTop w:val="0"/>
      <w:marBottom w:val="0"/>
      <w:divBdr>
        <w:top w:val="none" w:sz="0" w:space="0" w:color="auto"/>
        <w:left w:val="none" w:sz="0" w:space="0" w:color="auto"/>
        <w:bottom w:val="none" w:sz="0" w:space="0" w:color="auto"/>
        <w:right w:val="none" w:sz="0" w:space="0" w:color="auto"/>
      </w:divBdr>
    </w:div>
    <w:div w:id="55206934">
      <w:bodyDiv w:val="1"/>
      <w:marLeft w:val="0"/>
      <w:marRight w:val="0"/>
      <w:marTop w:val="0"/>
      <w:marBottom w:val="0"/>
      <w:divBdr>
        <w:top w:val="none" w:sz="0" w:space="0" w:color="auto"/>
        <w:left w:val="none" w:sz="0" w:space="0" w:color="auto"/>
        <w:bottom w:val="none" w:sz="0" w:space="0" w:color="auto"/>
        <w:right w:val="none" w:sz="0" w:space="0" w:color="auto"/>
      </w:divBdr>
    </w:div>
    <w:div w:id="55400006">
      <w:bodyDiv w:val="1"/>
      <w:marLeft w:val="0"/>
      <w:marRight w:val="0"/>
      <w:marTop w:val="0"/>
      <w:marBottom w:val="0"/>
      <w:divBdr>
        <w:top w:val="none" w:sz="0" w:space="0" w:color="auto"/>
        <w:left w:val="none" w:sz="0" w:space="0" w:color="auto"/>
        <w:bottom w:val="none" w:sz="0" w:space="0" w:color="auto"/>
        <w:right w:val="none" w:sz="0" w:space="0" w:color="auto"/>
      </w:divBdr>
    </w:div>
    <w:div w:id="55904537">
      <w:bodyDiv w:val="1"/>
      <w:marLeft w:val="0"/>
      <w:marRight w:val="0"/>
      <w:marTop w:val="0"/>
      <w:marBottom w:val="0"/>
      <w:divBdr>
        <w:top w:val="none" w:sz="0" w:space="0" w:color="auto"/>
        <w:left w:val="none" w:sz="0" w:space="0" w:color="auto"/>
        <w:bottom w:val="none" w:sz="0" w:space="0" w:color="auto"/>
        <w:right w:val="none" w:sz="0" w:space="0" w:color="auto"/>
      </w:divBdr>
    </w:div>
    <w:div w:id="56172692">
      <w:bodyDiv w:val="1"/>
      <w:marLeft w:val="0"/>
      <w:marRight w:val="0"/>
      <w:marTop w:val="0"/>
      <w:marBottom w:val="0"/>
      <w:divBdr>
        <w:top w:val="none" w:sz="0" w:space="0" w:color="auto"/>
        <w:left w:val="none" w:sz="0" w:space="0" w:color="auto"/>
        <w:bottom w:val="none" w:sz="0" w:space="0" w:color="auto"/>
        <w:right w:val="none" w:sz="0" w:space="0" w:color="auto"/>
      </w:divBdr>
    </w:div>
    <w:div w:id="56978867">
      <w:bodyDiv w:val="1"/>
      <w:marLeft w:val="0"/>
      <w:marRight w:val="0"/>
      <w:marTop w:val="0"/>
      <w:marBottom w:val="0"/>
      <w:divBdr>
        <w:top w:val="none" w:sz="0" w:space="0" w:color="auto"/>
        <w:left w:val="none" w:sz="0" w:space="0" w:color="auto"/>
        <w:bottom w:val="none" w:sz="0" w:space="0" w:color="auto"/>
        <w:right w:val="none" w:sz="0" w:space="0" w:color="auto"/>
      </w:divBdr>
    </w:div>
    <w:div w:id="57019861">
      <w:bodyDiv w:val="1"/>
      <w:marLeft w:val="0"/>
      <w:marRight w:val="0"/>
      <w:marTop w:val="0"/>
      <w:marBottom w:val="0"/>
      <w:divBdr>
        <w:top w:val="none" w:sz="0" w:space="0" w:color="auto"/>
        <w:left w:val="none" w:sz="0" w:space="0" w:color="auto"/>
        <w:bottom w:val="none" w:sz="0" w:space="0" w:color="auto"/>
        <w:right w:val="none" w:sz="0" w:space="0" w:color="auto"/>
      </w:divBdr>
    </w:div>
    <w:div w:id="60373599">
      <w:bodyDiv w:val="1"/>
      <w:marLeft w:val="0"/>
      <w:marRight w:val="0"/>
      <w:marTop w:val="0"/>
      <w:marBottom w:val="0"/>
      <w:divBdr>
        <w:top w:val="none" w:sz="0" w:space="0" w:color="auto"/>
        <w:left w:val="none" w:sz="0" w:space="0" w:color="auto"/>
        <w:bottom w:val="none" w:sz="0" w:space="0" w:color="auto"/>
        <w:right w:val="none" w:sz="0" w:space="0" w:color="auto"/>
      </w:divBdr>
    </w:div>
    <w:div w:id="62994386">
      <w:bodyDiv w:val="1"/>
      <w:marLeft w:val="0"/>
      <w:marRight w:val="0"/>
      <w:marTop w:val="0"/>
      <w:marBottom w:val="0"/>
      <w:divBdr>
        <w:top w:val="none" w:sz="0" w:space="0" w:color="auto"/>
        <w:left w:val="none" w:sz="0" w:space="0" w:color="auto"/>
        <w:bottom w:val="none" w:sz="0" w:space="0" w:color="auto"/>
        <w:right w:val="none" w:sz="0" w:space="0" w:color="auto"/>
      </w:divBdr>
    </w:div>
    <w:div w:id="62994396">
      <w:bodyDiv w:val="1"/>
      <w:marLeft w:val="0"/>
      <w:marRight w:val="0"/>
      <w:marTop w:val="0"/>
      <w:marBottom w:val="0"/>
      <w:divBdr>
        <w:top w:val="none" w:sz="0" w:space="0" w:color="auto"/>
        <w:left w:val="none" w:sz="0" w:space="0" w:color="auto"/>
        <w:bottom w:val="none" w:sz="0" w:space="0" w:color="auto"/>
        <w:right w:val="none" w:sz="0" w:space="0" w:color="auto"/>
      </w:divBdr>
    </w:div>
    <w:div w:id="63766800">
      <w:bodyDiv w:val="1"/>
      <w:marLeft w:val="0"/>
      <w:marRight w:val="0"/>
      <w:marTop w:val="0"/>
      <w:marBottom w:val="0"/>
      <w:divBdr>
        <w:top w:val="none" w:sz="0" w:space="0" w:color="auto"/>
        <w:left w:val="none" w:sz="0" w:space="0" w:color="auto"/>
        <w:bottom w:val="none" w:sz="0" w:space="0" w:color="auto"/>
        <w:right w:val="none" w:sz="0" w:space="0" w:color="auto"/>
      </w:divBdr>
    </w:div>
    <w:div w:id="64303487">
      <w:bodyDiv w:val="1"/>
      <w:marLeft w:val="0"/>
      <w:marRight w:val="0"/>
      <w:marTop w:val="0"/>
      <w:marBottom w:val="0"/>
      <w:divBdr>
        <w:top w:val="none" w:sz="0" w:space="0" w:color="auto"/>
        <w:left w:val="none" w:sz="0" w:space="0" w:color="auto"/>
        <w:bottom w:val="none" w:sz="0" w:space="0" w:color="auto"/>
        <w:right w:val="none" w:sz="0" w:space="0" w:color="auto"/>
      </w:divBdr>
    </w:div>
    <w:div w:id="64961717">
      <w:bodyDiv w:val="1"/>
      <w:marLeft w:val="0"/>
      <w:marRight w:val="0"/>
      <w:marTop w:val="0"/>
      <w:marBottom w:val="0"/>
      <w:divBdr>
        <w:top w:val="none" w:sz="0" w:space="0" w:color="auto"/>
        <w:left w:val="none" w:sz="0" w:space="0" w:color="auto"/>
        <w:bottom w:val="none" w:sz="0" w:space="0" w:color="auto"/>
        <w:right w:val="none" w:sz="0" w:space="0" w:color="auto"/>
      </w:divBdr>
    </w:div>
    <w:div w:id="67844323">
      <w:bodyDiv w:val="1"/>
      <w:marLeft w:val="0"/>
      <w:marRight w:val="0"/>
      <w:marTop w:val="0"/>
      <w:marBottom w:val="0"/>
      <w:divBdr>
        <w:top w:val="none" w:sz="0" w:space="0" w:color="auto"/>
        <w:left w:val="none" w:sz="0" w:space="0" w:color="auto"/>
        <w:bottom w:val="none" w:sz="0" w:space="0" w:color="auto"/>
        <w:right w:val="none" w:sz="0" w:space="0" w:color="auto"/>
      </w:divBdr>
    </w:div>
    <w:div w:id="68579399">
      <w:bodyDiv w:val="1"/>
      <w:marLeft w:val="0"/>
      <w:marRight w:val="0"/>
      <w:marTop w:val="0"/>
      <w:marBottom w:val="0"/>
      <w:divBdr>
        <w:top w:val="none" w:sz="0" w:space="0" w:color="auto"/>
        <w:left w:val="none" w:sz="0" w:space="0" w:color="auto"/>
        <w:bottom w:val="none" w:sz="0" w:space="0" w:color="auto"/>
        <w:right w:val="none" w:sz="0" w:space="0" w:color="auto"/>
      </w:divBdr>
    </w:div>
    <w:div w:id="68819632">
      <w:bodyDiv w:val="1"/>
      <w:marLeft w:val="0"/>
      <w:marRight w:val="0"/>
      <w:marTop w:val="0"/>
      <w:marBottom w:val="0"/>
      <w:divBdr>
        <w:top w:val="none" w:sz="0" w:space="0" w:color="auto"/>
        <w:left w:val="none" w:sz="0" w:space="0" w:color="auto"/>
        <w:bottom w:val="none" w:sz="0" w:space="0" w:color="auto"/>
        <w:right w:val="none" w:sz="0" w:space="0" w:color="auto"/>
      </w:divBdr>
    </w:div>
    <w:div w:id="68845476">
      <w:bodyDiv w:val="1"/>
      <w:marLeft w:val="0"/>
      <w:marRight w:val="0"/>
      <w:marTop w:val="0"/>
      <w:marBottom w:val="0"/>
      <w:divBdr>
        <w:top w:val="none" w:sz="0" w:space="0" w:color="auto"/>
        <w:left w:val="none" w:sz="0" w:space="0" w:color="auto"/>
        <w:bottom w:val="none" w:sz="0" w:space="0" w:color="auto"/>
        <w:right w:val="none" w:sz="0" w:space="0" w:color="auto"/>
      </w:divBdr>
    </w:div>
    <w:div w:id="69472019">
      <w:bodyDiv w:val="1"/>
      <w:marLeft w:val="0"/>
      <w:marRight w:val="0"/>
      <w:marTop w:val="0"/>
      <w:marBottom w:val="0"/>
      <w:divBdr>
        <w:top w:val="none" w:sz="0" w:space="0" w:color="auto"/>
        <w:left w:val="none" w:sz="0" w:space="0" w:color="auto"/>
        <w:bottom w:val="none" w:sz="0" w:space="0" w:color="auto"/>
        <w:right w:val="none" w:sz="0" w:space="0" w:color="auto"/>
      </w:divBdr>
    </w:div>
    <w:div w:id="71588305">
      <w:bodyDiv w:val="1"/>
      <w:marLeft w:val="0"/>
      <w:marRight w:val="0"/>
      <w:marTop w:val="0"/>
      <w:marBottom w:val="0"/>
      <w:divBdr>
        <w:top w:val="none" w:sz="0" w:space="0" w:color="auto"/>
        <w:left w:val="none" w:sz="0" w:space="0" w:color="auto"/>
        <w:bottom w:val="none" w:sz="0" w:space="0" w:color="auto"/>
        <w:right w:val="none" w:sz="0" w:space="0" w:color="auto"/>
      </w:divBdr>
    </w:div>
    <w:div w:id="71898538">
      <w:bodyDiv w:val="1"/>
      <w:marLeft w:val="0"/>
      <w:marRight w:val="0"/>
      <w:marTop w:val="0"/>
      <w:marBottom w:val="0"/>
      <w:divBdr>
        <w:top w:val="none" w:sz="0" w:space="0" w:color="auto"/>
        <w:left w:val="none" w:sz="0" w:space="0" w:color="auto"/>
        <w:bottom w:val="none" w:sz="0" w:space="0" w:color="auto"/>
        <w:right w:val="none" w:sz="0" w:space="0" w:color="auto"/>
      </w:divBdr>
    </w:div>
    <w:div w:id="74594674">
      <w:bodyDiv w:val="1"/>
      <w:marLeft w:val="0"/>
      <w:marRight w:val="0"/>
      <w:marTop w:val="0"/>
      <w:marBottom w:val="0"/>
      <w:divBdr>
        <w:top w:val="none" w:sz="0" w:space="0" w:color="auto"/>
        <w:left w:val="none" w:sz="0" w:space="0" w:color="auto"/>
        <w:bottom w:val="none" w:sz="0" w:space="0" w:color="auto"/>
        <w:right w:val="none" w:sz="0" w:space="0" w:color="auto"/>
      </w:divBdr>
    </w:div>
    <w:div w:id="75439331">
      <w:bodyDiv w:val="1"/>
      <w:marLeft w:val="0"/>
      <w:marRight w:val="0"/>
      <w:marTop w:val="0"/>
      <w:marBottom w:val="0"/>
      <w:divBdr>
        <w:top w:val="none" w:sz="0" w:space="0" w:color="auto"/>
        <w:left w:val="none" w:sz="0" w:space="0" w:color="auto"/>
        <w:bottom w:val="none" w:sz="0" w:space="0" w:color="auto"/>
        <w:right w:val="none" w:sz="0" w:space="0" w:color="auto"/>
      </w:divBdr>
    </w:div>
    <w:div w:id="76638087">
      <w:bodyDiv w:val="1"/>
      <w:marLeft w:val="0"/>
      <w:marRight w:val="0"/>
      <w:marTop w:val="0"/>
      <w:marBottom w:val="0"/>
      <w:divBdr>
        <w:top w:val="none" w:sz="0" w:space="0" w:color="auto"/>
        <w:left w:val="none" w:sz="0" w:space="0" w:color="auto"/>
        <w:bottom w:val="none" w:sz="0" w:space="0" w:color="auto"/>
        <w:right w:val="none" w:sz="0" w:space="0" w:color="auto"/>
      </w:divBdr>
    </w:div>
    <w:div w:id="77143587">
      <w:bodyDiv w:val="1"/>
      <w:marLeft w:val="0"/>
      <w:marRight w:val="0"/>
      <w:marTop w:val="0"/>
      <w:marBottom w:val="0"/>
      <w:divBdr>
        <w:top w:val="none" w:sz="0" w:space="0" w:color="auto"/>
        <w:left w:val="none" w:sz="0" w:space="0" w:color="auto"/>
        <w:bottom w:val="none" w:sz="0" w:space="0" w:color="auto"/>
        <w:right w:val="none" w:sz="0" w:space="0" w:color="auto"/>
      </w:divBdr>
    </w:div>
    <w:div w:id="80220854">
      <w:bodyDiv w:val="1"/>
      <w:marLeft w:val="0"/>
      <w:marRight w:val="0"/>
      <w:marTop w:val="0"/>
      <w:marBottom w:val="0"/>
      <w:divBdr>
        <w:top w:val="none" w:sz="0" w:space="0" w:color="auto"/>
        <w:left w:val="none" w:sz="0" w:space="0" w:color="auto"/>
        <w:bottom w:val="none" w:sz="0" w:space="0" w:color="auto"/>
        <w:right w:val="none" w:sz="0" w:space="0" w:color="auto"/>
      </w:divBdr>
    </w:div>
    <w:div w:id="81147596">
      <w:bodyDiv w:val="1"/>
      <w:marLeft w:val="0"/>
      <w:marRight w:val="0"/>
      <w:marTop w:val="0"/>
      <w:marBottom w:val="0"/>
      <w:divBdr>
        <w:top w:val="none" w:sz="0" w:space="0" w:color="auto"/>
        <w:left w:val="none" w:sz="0" w:space="0" w:color="auto"/>
        <w:bottom w:val="none" w:sz="0" w:space="0" w:color="auto"/>
        <w:right w:val="none" w:sz="0" w:space="0" w:color="auto"/>
      </w:divBdr>
    </w:div>
    <w:div w:id="82532316">
      <w:bodyDiv w:val="1"/>
      <w:marLeft w:val="0"/>
      <w:marRight w:val="0"/>
      <w:marTop w:val="0"/>
      <w:marBottom w:val="0"/>
      <w:divBdr>
        <w:top w:val="none" w:sz="0" w:space="0" w:color="auto"/>
        <w:left w:val="none" w:sz="0" w:space="0" w:color="auto"/>
        <w:bottom w:val="none" w:sz="0" w:space="0" w:color="auto"/>
        <w:right w:val="none" w:sz="0" w:space="0" w:color="auto"/>
      </w:divBdr>
    </w:div>
    <w:div w:id="85612476">
      <w:bodyDiv w:val="1"/>
      <w:marLeft w:val="0"/>
      <w:marRight w:val="0"/>
      <w:marTop w:val="0"/>
      <w:marBottom w:val="0"/>
      <w:divBdr>
        <w:top w:val="none" w:sz="0" w:space="0" w:color="auto"/>
        <w:left w:val="none" w:sz="0" w:space="0" w:color="auto"/>
        <w:bottom w:val="none" w:sz="0" w:space="0" w:color="auto"/>
        <w:right w:val="none" w:sz="0" w:space="0" w:color="auto"/>
      </w:divBdr>
    </w:div>
    <w:div w:id="85736638">
      <w:bodyDiv w:val="1"/>
      <w:marLeft w:val="0"/>
      <w:marRight w:val="0"/>
      <w:marTop w:val="0"/>
      <w:marBottom w:val="0"/>
      <w:divBdr>
        <w:top w:val="none" w:sz="0" w:space="0" w:color="auto"/>
        <w:left w:val="none" w:sz="0" w:space="0" w:color="auto"/>
        <w:bottom w:val="none" w:sz="0" w:space="0" w:color="auto"/>
        <w:right w:val="none" w:sz="0" w:space="0" w:color="auto"/>
      </w:divBdr>
    </w:div>
    <w:div w:id="86120675">
      <w:bodyDiv w:val="1"/>
      <w:marLeft w:val="0"/>
      <w:marRight w:val="0"/>
      <w:marTop w:val="0"/>
      <w:marBottom w:val="0"/>
      <w:divBdr>
        <w:top w:val="none" w:sz="0" w:space="0" w:color="auto"/>
        <w:left w:val="none" w:sz="0" w:space="0" w:color="auto"/>
        <w:bottom w:val="none" w:sz="0" w:space="0" w:color="auto"/>
        <w:right w:val="none" w:sz="0" w:space="0" w:color="auto"/>
      </w:divBdr>
    </w:div>
    <w:div w:id="87238081">
      <w:bodyDiv w:val="1"/>
      <w:marLeft w:val="0"/>
      <w:marRight w:val="0"/>
      <w:marTop w:val="0"/>
      <w:marBottom w:val="0"/>
      <w:divBdr>
        <w:top w:val="none" w:sz="0" w:space="0" w:color="auto"/>
        <w:left w:val="none" w:sz="0" w:space="0" w:color="auto"/>
        <w:bottom w:val="none" w:sz="0" w:space="0" w:color="auto"/>
        <w:right w:val="none" w:sz="0" w:space="0" w:color="auto"/>
      </w:divBdr>
    </w:div>
    <w:div w:id="89199781">
      <w:bodyDiv w:val="1"/>
      <w:marLeft w:val="0"/>
      <w:marRight w:val="0"/>
      <w:marTop w:val="0"/>
      <w:marBottom w:val="0"/>
      <w:divBdr>
        <w:top w:val="none" w:sz="0" w:space="0" w:color="auto"/>
        <w:left w:val="none" w:sz="0" w:space="0" w:color="auto"/>
        <w:bottom w:val="none" w:sz="0" w:space="0" w:color="auto"/>
        <w:right w:val="none" w:sz="0" w:space="0" w:color="auto"/>
      </w:divBdr>
    </w:div>
    <w:div w:id="90206207">
      <w:bodyDiv w:val="1"/>
      <w:marLeft w:val="0"/>
      <w:marRight w:val="0"/>
      <w:marTop w:val="0"/>
      <w:marBottom w:val="0"/>
      <w:divBdr>
        <w:top w:val="none" w:sz="0" w:space="0" w:color="auto"/>
        <w:left w:val="none" w:sz="0" w:space="0" w:color="auto"/>
        <w:bottom w:val="none" w:sz="0" w:space="0" w:color="auto"/>
        <w:right w:val="none" w:sz="0" w:space="0" w:color="auto"/>
      </w:divBdr>
    </w:div>
    <w:div w:id="90708647">
      <w:bodyDiv w:val="1"/>
      <w:marLeft w:val="0"/>
      <w:marRight w:val="0"/>
      <w:marTop w:val="0"/>
      <w:marBottom w:val="0"/>
      <w:divBdr>
        <w:top w:val="none" w:sz="0" w:space="0" w:color="auto"/>
        <w:left w:val="none" w:sz="0" w:space="0" w:color="auto"/>
        <w:bottom w:val="none" w:sz="0" w:space="0" w:color="auto"/>
        <w:right w:val="none" w:sz="0" w:space="0" w:color="auto"/>
      </w:divBdr>
    </w:div>
    <w:div w:id="91053255">
      <w:bodyDiv w:val="1"/>
      <w:marLeft w:val="0"/>
      <w:marRight w:val="0"/>
      <w:marTop w:val="0"/>
      <w:marBottom w:val="0"/>
      <w:divBdr>
        <w:top w:val="none" w:sz="0" w:space="0" w:color="auto"/>
        <w:left w:val="none" w:sz="0" w:space="0" w:color="auto"/>
        <w:bottom w:val="none" w:sz="0" w:space="0" w:color="auto"/>
        <w:right w:val="none" w:sz="0" w:space="0" w:color="auto"/>
      </w:divBdr>
    </w:div>
    <w:div w:id="92551938">
      <w:bodyDiv w:val="1"/>
      <w:marLeft w:val="0"/>
      <w:marRight w:val="0"/>
      <w:marTop w:val="0"/>
      <w:marBottom w:val="0"/>
      <w:divBdr>
        <w:top w:val="none" w:sz="0" w:space="0" w:color="auto"/>
        <w:left w:val="none" w:sz="0" w:space="0" w:color="auto"/>
        <w:bottom w:val="none" w:sz="0" w:space="0" w:color="auto"/>
        <w:right w:val="none" w:sz="0" w:space="0" w:color="auto"/>
      </w:divBdr>
    </w:div>
    <w:div w:id="92819568">
      <w:bodyDiv w:val="1"/>
      <w:marLeft w:val="0"/>
      <w:marRight w:val="0"/>
      <w:marTop w:val="0"/>
      <w:marBottom w:val="0"/>
      <w:divBdr>
        <w:top w:val="none" w:sz="0" w:space="0" w:color="auto"/>
        <w:left w:val="none" w:sz="0" w:space="0" w:color="auto"/>
        <w:bottom w:val="none" w:sz="0" w:space="0" w:color="auto"/>
        <w:right w:val="none" w:sz="0" w:space="0" w:color="auto"/>
      </w:divBdr>
    </w:div>
    <w:div w:id="94834944">
      <w:bodyDiv w:val="1"/>
      <w:marLeft w:val="0"/>
      <w:marRight w:val="0"/>
      <w:marTop w:val="0"/>
      <w:marBottom w:val="0"/>
      <w:divBdr>
        <w:top w:val="none" w:sz="0" w:space="0" w:color="auto"/>
        <w:left w:val="none" w:sz="0" w:space="0" w:color="auto"/>
        <w:bottom w:val="none" w:sz="0" w:space="0" w:color="auto"/>
        <w:right w:val="none" w:sz="0" w:space="0" w:color="auto"/>
      </w:divBdr>
    </w:div>
    <w:div w:id="95175224">
      <w:bodyDiv w:val="1"/>
      <w:marLeft w:val="0"/>
      <w:marRight w:val="0"/>
      <w:marTop w:val="0"/>
      <w:marBottom w:val="0"/>
      <w:divBdr>
        <w:top w:val="none" w:sz="0" w:space="0" w:color="auto"/>
        <w:left w:val="none" w:sz="0" w:space="0" w:color="auto"/>
        <w:bottom w:val="none" w:sz="0" w:space="0" w:color="auto"/>
        <w:right w:val="none" w:sz="0" w:space="0" w:color="auto"/>
      </w:divBdr>
    </w:div>
    <w:div w:id="95711673">
      <w:bodyDiv w:val="1"/>
      <w:marLeft w:val="0"/>
      <w:marRight w:val="0"/>
      <w:marTop w:val="0"/>
      <w:marBottom w:val="0"/>
      <w:divBdr>
        <w:top w:val="none" w:sz="0" w:space="0" w:color="auto"/>
        <w:left w:val="none" w:sz="0" w:space="0" w:color="auto"/>
        <w:bottom w:val="none" w:sz="0" w:space="0" w:color="auto"/>
        <w:right w:val="none" w:sz="0" w:space="0" w:color="auto"/>
      </w:divBdr>
    </w:div>
    <w:div w:id="98718892">
      <w:bodyDiv w:val="1"/>
      <w:marLeft w:val="0"/>
      <w:marRight w:val="0"/>
      <w:marTop w:val="0"/>
      <w:marBottom w:val="0"/>
      <w:divBdr>
        <w:top w:val="none" w:sz="0" w:space="0" w:color="auto"/>
        <w:left w:val="none" w:sz="0" w:space="0" w:color="auto"/>
        <w:bottom w:val="none" w:sz="0" w:space="0" w:color="auto"/>
        <w:right w:val="none" w:sz="0" w:space="0" w:color="auto"/>
      </w:divBdr>
    </w:div>
    <w:div w:id="100339930">
      <w:bodyDiv w:val="1"/>
      <w:marLeft w:val="0"/>
      <w:marRight w:val="0"/>
      <w:marTop w:val="0"/>
      <w:marBottom w:val="0"/>
      <w:divBdr>
        <w:top w:val="none" w:sz="0" w:space="0" w:color="auto"/>
        <w:left w:val="none" w:sz="0" w:space="0" w:color="auto"/>
        <w:bottom w:val="none" w:sz="0" w:space="0" w:color="auto"/>
        <w:right w:val="none" w:sz="0" w:space="0" w:color="auto"/>
      </w:divBdr>
    </w:div>
    <w:div w:id="100348165">
      <w:bodyDiv w:val="1"/>
      <w:marLeft w:val="0"/>
      <w:marRight w:val="0"/>
      <w:marTop w:val="0"/>
      <w:marBottom w:val="0"/>
      <w:divBdr>
        <w:top w:val="none" w:sz="0" w:space="0" w:color="auto"/>
        <w:left w:val="none" w:sz="0" w:space="0" w:color="auto"/>
        <w:bottom w:val="none" w:sz="0" w:space="0" w:color="auto"/>
        <w:right w:val="none" w:sz="0" w:space="0" w:color="auto"/>
      </w:divBdr>
    </w:div>
    <w:div w:id="102657337">
      <w:bodyDiv w:val="1"/>
      <w:marLeft w:val="0"/>
      <w:marRight w:val="0"/>
      <w:marTop w:val="0"/>
      <w:marBottom w:val="0"/>
      <w:divBdr>
        <w:top w:val="none" w:sz="0" w:space="0" w:color="auto"/>
        <w:left w:val="none" w:sz="0" w:space="0" w:color="auto"/>
        <w:bottom w:val="none" w:sz="0" w:space="0" w:color="auto"/>
        <w:right w:val="none" w:sz="0" w:space="0" w:color="auto"/>
      </w:divBdr>
    </w:div>
    <w:div w:id="102696320">
      <w:bodyDiv w:val="1"/>
      <w:marLeft w:val="0"/>
      <w:marRight w:val="0"/>
      <w:marTop w:val="0"/>
      <w:marBottom w:val="0"/>
      <w:divBdr>
        <w:top w:val="none" w:sz="0" w:space="0" w:color="auto"/>
        <w:left w:val="none" w:sz="0" w:space="0" w:color="auto"/>
        <w:bottom w:val="none" w:sz="0" w:space="0" w:color="auto"/>
        <w:right w:val="none" w:sz="0" w:space="0" w:color="auto"/>
      </w:divBdr>
    </w:div>
    <w:div w:id="106236302">
      <w:bodyDiv w:val="1"/>
      <w:marLeft w:val="0"/>
      <w:marRight w:val="0"/>
      <w:marTop w:val="0"/>
      <w:marBottom w:val="0"/>
      <w:divBdr>
        <w:top w:val="none" w:sz="0" w:space="0" w:color="auto"/>
        <w:left w:val="none" w:sz="0" w:space="0" w:color="auto"/>
        <w:bottom w:val="none" w:sz="0" w:space="0" w:color="auto"/>
        <w:right w:val="none" w:sz="0" w:space="0" w:color="auto"/>
      </w:divBdr>
    </w:div>
    <w:div w:id="107436168">
      <w:bodyDiv w:val="1"/>
      <w:marLeft w:val="0"/>
      <w:marRight w:val="0"/>
      <w:marTop w:val="0"/>
      <w:marBottom w:val="0"/>
      <w:divBdr>
        <w:top w:val="none" w:sz="0" w:space="0" w:color="auto"/>
        <w:left w:val="none" w:sz="0" w:space="0" w:color="auto"/>
        <w:bottom w:val="none" w:sz="0" w:space="0" w:color="auto"/>
        <w:right w:val="none" w:sz="0" w:space="0" w:color="auto"/>
      </w:divBdr>
    </w:div>
    <w:div w:id="110125876">
      <w:bodyDiv w:val="1"/>
      <w:marLeft w:val="0"/>
      <w:marRight w:val="0"/>
      <w:marTop w:val="0"/>
      <w:marBottom w:val="0"/>
      <w:divBdr>
        <w:top w:val="none" w:sz="0" w:space="0" w:color="auto"/>
        <w:left w:val="none" w:sz="0" w:space="0" w:color="auto"/>
        <w:bottom w:val="none" w:sz="0" w:space="0" w:color="auto"/>
        <w:right w:val="none" w:sz="0" w:space="0" w:color="auto"/>
      </w:divBdr>
    </w:div>
    <w:div w:id="112478467">
      <w:bodyDiv w:val="1"/>
      <w:marLeft w:val="0"/>
      <w:marRight w:val="0"/>
      <w:marTop w:val="0"/>
      <w:marBottom w:val="0"/>
      <w:divBdr>
        <w:top w:val="none" w:sz="0" w:space="0" w:color="auto"/>
        <w:left w:val="none" w:sz="0" w:space="0" w:color="auto"/>
        <w:bottom w:val="none" w:sz="0" w:space="0" w:color="auto"/>
        <w:right w:val="none" w:sz="0" w:space="0" w:color="auto"/>
      </w:divBdr>
      <w:divsChild>
        <w:div w:id="1632320905">
          <w:marLeft w:val="480"/>
          <w:marRight w:val="0"/>
          <w:marTop w:val="0"/>
          <w:marBottom w:val="0"/>
          <w:divBdr>
            <w:top w:val="none" w:sz="0" w:space="0" w:color="auto"/>
            <w:left w:val="none" w:sz="0" w:space="0" w:color="auto"/>
            <w:bottom w:val="none" w:sz="0" w:space="0" w:color="auto"/>
            <w:right w:val="none" w:sz="0" w:space="0" w:color="auto"/>
          </w:divBdr>
        </w:div>
        <w:div w:id="1241787696">
          <w:marLeft w:val="480"/>
          <w:marRight w:val="0"/>
          <w:marTop w:val="0"/>
          <w:marBottom w:val="0"/>
          <w:divBdr>
            <w:top w:val="none" w:sz="0" w:space="0" w:color="auto"/>
            <w:left w:val="none" w:sz="0" w:space="0" w:color="auto"/>
            <w:bottom w:val="none" w:sz="0" w:space="0" w:color="auto"/>
            <w:right w:val="none" w:sz="0" w:space="0" w:color="auto"/>
          </w:divBdr>
        </w:div>
        <w:div w:id="308559322">
          <w:marLeft w:val="480"/>
          <w:marRight w:val="0"/>
          <w:marTop w:val="0"/>
          <w:marBottom w:val="0"/>
          <w:divBdr>
            <w:top w:val="none" w:sz="0" w:space="0" w:color="auto"/>
            <w:left w:val="none" w:sz="0" w:space="0" w:color="auto"/>
            <w:bottom w:val="none" w:sz="0" w:space="0" w:color="auto"/>
            <w:right w:val="none" w:sz="0" w:space="0" w:color="auto"/>
          </w:divBdr>
        </w:div>
        <w:div w:id="1848909634">
          <w:marLeft w:val="480"/>
          <w:marRight w:val="0"/>
          <w:marTop w:val="0"/>
          <w:marBottom w:val="0"/>
          <w:divBdr>
            <w:top w:val="none" w:sz="0" w:space="0" w:color="auto"/>
            <w:left w:val="none" w:sz="0" w:space="0" w:color="auto"/>
            <w:bottom w:val="none" w:sz="0" w:space="0" w:color="auto"/>
            <w:right w:val="none" w:sz="0" w:space="0" w:color="auto"/>
          </w:divBdr>
        </w:div>
        <w:div w:id="737677413">
          <w:marLeft w:val="480"/>
          <w:marRight w:val="0"/>
          <w:marTop w:val="0"/>
          <w:marBottom w:val="0"/>
          <w:divBdr>
            <w:top w:val="none" w:sz="0" w:space="0" w:color="auto"/>
            <w:left w:val="none" w:sz="0" w:space="0" w:color="auto"/>
            <w:bottom w:val="none" w:sz="0" w:space="0" w:color="auto"/>
            <w:right w:val="none" w:sz="0" w:space="0" w:color="auto"/>
          </w:divBdr>
        </w:div>
        <w:div w:id="113141653">
          <w:marLeft w:val="480"/>
          <w:marRight w:val="0"/>
          <w:marTop w:val="0"/>
          <w:marBottom w:val="0"/>
          <w:divBdr>
            <w:top w:val="none" w:sz="0" w:space="0" w:color="auto"/>
            <w:left w:val="none" w:sz="0" w:space="0" w:color="auto"/>
            <w:bottom w:val="none" w:sz="0" w:space="0" w:color="auto"/>
            <w:right w:val="none" w:sz="0" w:space="0" w:color="auto"/>
          </w:divBdr>
        </w:div>
        <w:div w:id="1615210180">
          <w:marLeft w:val="480"/>
          <w:marRight w:val="0"/>
          <w:marTop w:val="0"/>
          <w:marBottom w:val="0"/>
          <w:divBdr>
            <w:top w:val="none" w:sz="0" w:space="0" w:color="auto"/>
            <w:left w:val="none" w:sz="0" w:space="0" w:color="auto"/>
            <w:bottom w:val="none" w:sz="0" w:space="0" w:color="auto"/>
            <w:right w:val="none" w:sz="0" w:space="0" w:color="auto"/>
          </w:divBdr>
        </w:div>
        <w:div w:id="1197888473">
          <w:marLeft w:val="480"/>
          <w:marRight w:val="0"/>
          <w:marTop w:val="0"/>
          <w:marBottom w:val="0"/>
          <w:divBdr>
            <w:top w:val="none" w:sz="0" w:space="0" w:color="auto"/>
            <w:left w:val="none" w:sz="0" w:space="0" w:color="auto"/>
            <w:bottom w:val="none" w:sz="0" w:space="0" w:color="auto"/>
            <w:right w:val="none" w:sz="0" w:space="0" w:color="auto"/>
          </w:divBdr>
        </w:div>
        <w:div w:id="997922559">
          <w:marLeft w:val="480"/>
          <w:marRight w:val="0"/>
          <w:marTop w:val="0"/>
          <w:marBottom w:val="0"/>
          <w:divBdr>
            <w:top w:val="none" w:sz="0" w:space="0" w:color="auto"/>
            <w:left w:val="none" w:sz="0" w:space="0" w:color="auto"/>
            <w:bottom w:val="none" w:sz="0" w:space="0" w:color="auto"/>
            <w:right w:val="none" w:sz="0" w:space="0" w:color="auto"/>
          </w:divBdr>
        </w:div>
        <w:div w:id="1292908056">
          <w:marLeft w:val="480"/>
          <w:marRight w:val="0"/>
          <w:marTop w:val="0"/>
          <w:marBottom w:val="0"/>
          <w:divBdr>
            <w:top w:val="none" w:sz="0" w:space="0" w:color="auto"/>
            <w:left w:val="none" w:sz="0" w:space="0" w:color="auto"/>
            <w:bottom w:val="none" w:sz="0" w:space="0" w:color="auto"/>
            <w:right w:val="none" w:sz="0" w:space="0" w:color="auto"/>
          </w:divBdr>
        </w:div>
        <w:div w:id="1385910865">
          <w:marLeft w:val="480"/>
          <w:marRight w:val="0"/>
          <w:marTop w:val="0"/>
          <w:marBottom w:val="0"/>
          <w:divBdr>
            <w:top w:val="none" w:sz="0" w:space="0" w:color="auto"/>
            <w:left w:val="none" w:sz="0" w:space="0" w:color="auto"/>
            <w:bottom w:val="none" w:sz="0" w:space="0" w:color="auto"/>
            <w:right w:val="none" w:sz="0" w:space="0" w:color="auto"/>
          </w:divBdr>
        </w:div>
        <w:div w:id="114718144">
          <w:marLeft w:val="480"/>
          <w:marRight w:val="0"/>
          <w:marTop w:val="0"/>
          <w:marBottom w:val="0"/>
          <w:divBdr>
            <w:top w:val="none" w:sz="0" w:space="0" w:color="auto"/>
            <w:left w:val="none" w:sz="0" w:space="0" w:color="auto"/>
            <w:bottom w:val="none" w:sz="0" w:space="0" w:color="auto"/>
            <w:right w:val="none" w:sz="0" w:space="0" w:color="auto"/>
          </w:divBdr>
        </w:div>
        <w:div w:id="1684556030">
          <w:marLeft w:val="480"/>
          <w:marRight w:val="0"/>
          <w:marTop w:val="0"/>
          <w:marBottom w:val="0"/>
          <w:divBdr>
            <w:top w:val="none" w:sz="0" w:space="0" w:color="auto"/>
            <w:left w:val="none" w:sz="0" w:space="0" w:color="auto"/>
            <w:bottom w:val="none" w:sz="0" w:space="0" w:color="auto"/>
            <w:right w:val="none" w:sz="0" w:space="0" w:color="auto"/>
          </w:divBdr>
        </w:div>
        <w:div w:id="1274168919">
          <w:marLeft w:val="480"/>
          <w:marRight w:val="0"/>
          <w:marTop w:val="0"/>
          <w:marBottom w:val="0"/>
          <w:divBdr>
            <w:top w:val="none" w:sz="0" w:space="0" w:color="auto"/>
            <w:left w:val="none" w:sz="0" w:space="0" w:color="auto"/>
            <w:bottom w:val="none" w:sz="0" w:space="0" w:color="auto"/>
            <w:right w:val="none" w:sz="0" w:space="0" w:color="auto"/>
          </w:divBdr>
        </w:div>
        <w:div w:id="201331909">
          <w:marLeft w:val="480"/>
          <w:marRight w:val="0"/>
          <w:marTop w:val="0"/>
          <w:marBottom w:val="0"/>
          <w:divBdr>
            <w:top w:val="none" w:sz="0" w:space="0" w:color="auto"/>
            <w:left w:val="none" w:sz="0" w:space="0" w:color="auto"/>
            <w:bottom w:val="none" w:sz="0" w:space="0" w:color="auto"/>
            <w:right w:val="none" w:sz="0" w:space="0" w:color="auto"/>
          </w:divBdr>
        </w:div>
        <w:div w:id="1525094436">
          <w:marLeft w:val="480"/>
          <w:marRight w:val="0"/>
          <w:marTop w:val="0"/>
          <w:marBottom w:val="0"/>
          <w:divBdr>
            <w:top w:val="none" w:sz="0" w:space="0" w:color="auto"/>
            <w:left w:val="none" w:sz="0" w:space="0" w:color="auto"/>
            <w:bottom w:val="none" w:sz="0" w:space="0" w:color="auto"/>
            <w:right w:val="none" w:sz="0" w:space="0" w:color="auto"/>
          </w:divBdr>
        </w:div>
        <w:div w:id="462815443">
          <w:marLeft w:val="480"/>
          <w:marRight w:val="0"/>
          <w:marTop w:val="0"/>
          <w:marBottom w:val="0"/>
          <w:divBdr>
            <w:top w:val="none" w:sz="0" w:space="0" w:color="auto"/>
            <w:left w:val="none" w:sz="0" w:space="0" w:color="auto"/>
            <w:bottom w:val="none" w:sz="0" w:space="0" w:color="auto"/>
            <w:right w:val="none" w:sz="0" w:space="0" w:color="auto"/>
          </w:divBdr>
        </w:div>
        <w:div w:id="365258976">
          <w:marLeft w:val="480"/>
          <w:marRight w:val="0"/>
          <w:marTop w:val="0"/>
          <w:marBottom w:val="0"/>
          <w:divBdr>
            <w:top w:val="none" w:sz="0" w:space="0" w:color="auto"/>
            <w:left w:val="none" w:sz="0" w:space="0" w:color="auto"/>
            <w:bottom w:val="none" w:sz="0" w:space="0" w:color="auto"/>
            <w:right w:val="none" w:sz="0" w:space="0" w:color="auto"/>
          </w:divBdr>
        </w:div>
        <w:div w:id="1890531170">
          <w:marLeft w:val="480"/>
          <w:marRight w:val="0"/>
          <w:marTop w:val="0"/>
          <w:marBottom w:val="0"/>
          <w:divBdr>
            <w:top w:val="none" w:sz="0" w:space="0" w:color="auto"/>
            <w:left w:val="none" w:sz="0" w:space="0" w:color="auto"/>
            <w:bottom w:val="none" w:sz="0" w:space="0" w:color="auto"/>
            <w:right w:val="none" w:sz="0" w:space="0" w:color="auto"/>
          </w:divBdr>
        </w:div>
        <w:div w:id="859705934">
          <w:marLeft w:val="480"/>
          <w:marRight w:val="0"/>
          <w:marTop w:val="0"/>
          <w:marBottom w:val="0"/>
          <w:divBdr>
            <w:top w:val="none" w:sz="0" w:space="0" w:color="auto"/>
            <w:left w:val="none" w:sz="0" w:space="0" w:color="auto"/>
            <w:bottom w:val="none" w:sz="0" w:space="0" w:color="auto"/>
            <w:right w:val="none" w:sz="0" w:space="0" w:color="auto"/>
          </w:divBdr>
        </w:div>
        <w:div w:id="1130897683">
          <w:marLeft w:val="480"/>
          <w:marRight w:val="0"/>
          <w:marTop w:val="0"/>
          <w:marBottom w:val="0"/>
          <w:divBdr>
            <w:top w:val="none" w:sz="0" w:space="0" w:color="auto"/>
            <w:left w:val="none" w:sz="0" w:space="0" w:color="auto"/>
            <w:bottom w:val="none" w:sz="0" w:space="0" w:color="auto"/>
            <w:right w:val="none" w:sz="0" w:space="0" w:color="auto"/>
          </w:divBdr>
        </w:div>
        <w:div w:id="1884443530">
          <w:marLeft w:val="480"/>
          <w:marRight w:val="0"/>
          <w:marTop w:val="0"/>
          <w:marBottom w:val="0"/>
          <w:divBdr>
            <w:top w:val="none" w:sz="0" w:space="0" w:color="auto"/>
            <w:left w:val="none" w:sz="0" w:space="0" w:color="auto"/>
            <w:bottom w:val="none" w:sz="0" w:space="0" w:color="auto"/>
            <w:right w:val="none" w:sz="0" w:space="0" w:color="auto"/>
          </w:divBdr>
        </w:div>
        <w:div w:id="1819834180">
          <w:marLeft w:val="480"/>
          <w:marRight w:val="0"/>
          <w:marTop w:val="0"/>
          <w:marBottom w:val="0"/>
          <w:divBdr>
            <w:top w:val="none" w:sz="0" w:space="0" w:color="auto"/>
            <w:left w:val="none" w:sz="0" w:space="0" w:color="auto"/>
            <w:bottom w:val="none" w:sz="0" w:space="0" w:color="auto"/>
            <w:right w:val="none" w:sz="0" w:space="0" w:color="auto"/>
          </w:divBdr>
        </w:div>
        <w:div w:id="362244839">
          <w:marLeft w:val="480"/>
          <w:marRight w:val="0"/>
          <w:marTop w:val="0"/>
          <w:marBottom w:val="0"/>
          <w:divBdr>
            <w:top w:val="none" w:sz="0" w:space="0" w:color="auto"/>
            <w:left w:val="none" w:sz="0" w:space="0" w:color="auto"/>
            <w:bottom w:val="none" w:sz="0" w:space="0" w:color="auto"/>
            <w:right w:val="none" w:sz="0" w:space="0" w:color="auto"/>
          </w:divBdr>
        </w:div>
        <w:div w:id="1087923198">
          <w:marLeft w:val="480"/>
          <w:marRight w:val="0"/>
          <w:marTop w:val="0"/>
          <w:marBottom w:val="0"/>
          <w:divBdr>
            <w:top w:val="none" w:sz="0" w:space="0" w:color="auto"/>
            <w:left w:val="none" w:sz="0" w:space="0" w:color="auto"/>
            <w:bottom w:val="none" w:sz="0" w:space="0" w:color="auto"/>
            <w:right w:val="none" w:sz="0" w:space="0" w:color="auto"/>
          </w:divBdr>
        </w:div>
        <w:div w:id="852956427">
          <w:marLeft w:val="480"/>
          <w:marRight w:val="0"/>
          <w:marTop w:val="0"/>
          <w:marBottom w:val="0"/>
          <w:divBdr>
            <w:top w:val="none" w:sz="0" w:space="0" w:color="auto"/>
            <w:left w:val="none" w:sz="0" w:space="0" w:color="auto"/>
            <w:bottom w:val="none" w:sz="0" w:space="0" w:color="auto"/>
            <w:right w:val="none" w:sz="0" w:space="0" w:color="auto"/>
          </w:divBdr>
        </w:div>
        <w:div w:id="1744640888">
          <w:marLeft w:val="480"/>
          <w:marRight w:val="0"/>
          <w:marTop w:val="0"/>
          <w:marBottom w:val="0"/>
          <w:divBdr>
            <w:top w:val="none" w:sz="0" w:space="0" w:color="auto"/>
            <w:left w:val="none" w:sz="0" w:space="0" w:color="auto"/>
            <w:bottom w:val="none" w:sz="0" w:space="0" w:color="auto"/>
            <w:right w:val="none" w:sz="0" w:space="0" w:color="auto"/>
          </w:divBdr>
        </w:div>
        <w:div w:id="1249383292">
          <w:marLeft w:val="480"/>
          <w:marRight w:val="0"/>
          <w:marTop w:val="0"/>
          <w:marBottom w:val="0"/>
          <w:divBdr>
            <w:top w:val="none" w:sz="0" w:space="0" w:color="auto"/>
            <w:left w:val="none" w:sz="0" w:space="0" w:color="auto"/>
            <w:bottom w:val="none" w:sz="0" w:space="0" w:color="auto"/>
            <w:right w:val="none" w:sz="0" w:space="0" w:color="auto"/>
          </w:divBdr>
        </w:div>
        <w:div w:id="245768658">
          <w:marLeft w:val="480"/>
          <w:marRight w:val="0"/>
          <w:marTop w:val="0"/>
          <w:marBottom w:val="0"/>
          <w:divBdr>
            <w:top w:val="none" w:sz="0" w:space="0" w:color="auto"/>
            <w:left w:val="none" w:sz="0" w:space="0" w:color="auto"/>
            <w:bottom w:val="none" w:sz="0" w:space="0" w:color="auto"/>
            <w:right w:val="none" w:sz="0" w:space="0" w:color="auto"/>
          </w:divBdr>
        </w:div>
        <w:div w:id="594456">
          <w:marLeft w:val="480"/>
          <w:marRight w:val="0"/>
          <w:marTop w:val="0"/>
          <w:marBottom w:val="0"/>
          <w:divBdr>
            <w:top w:val="none" w:sz="0" w:space="0" w:color="auto"/>
            <w:left w:val="none" w:sz="0" w:space="0" w:color="auto"/>
            <w:bottom w:val="none" w:sz="0" w:space="0" w:color="auto"/>
            <w:right w:val="none" w:sz="0" w:space="0" w:color="auto"/>
          </w:divBdr>
        </w:div>
        <w:div w:id="845052775">
          <w:marLeft w:val="480"/>
          <w:marRight w:val="0"/>
          <w:marTop w:val="0"/>
          <w:marBottom w:val="0"/>
          <w:divBdr>
            <w:top w:val="none" w:sz="0" w:space="0" w:color="auto"/>
            <w:left w:val="none" w:sz="0" w:space="0" w:color="auto"/>
            <w:bottom w:val="none" w:sz="0" w:space="0" w:color="auto"/>
            <w:right w:val="none" w:sz="0" w:space="0" w:color="auto"/>
          </w:divBdr>
        </w:div>
        <w:div w:id="1139612858">
          <w:marLeft w:val="480"/>
          <w:marRight w:val="0"/>
          <w:marTop w:val="0"/>
          <w:marBottom w:val="0"/>
          <w:divBdr>
            <w:top w:val="none" w:sz="0" w:space="0" w:color="auto"/>
            <w:left w:val="none" w:sz="0" w:space="0" w:color="auto"/>
            <w:bottom w:val="none" w:sz="0" w:space="0" w:color="auto"/>
            <w:right w:val="none" w:sz="0" w:space="0" w:color="auto"/>
          </w:divBdr>
        </w:div>
        <w:div w:id="254167304">
          <w:marLeft w:val="480"/>
          <w:marRight w:val="0"/>
          <w:marTop w:val="0"/>
          <w:marBottom w:val="0"/>
          <w:divBdr>
            <w:top w:val="none" w:sz="0" w:space="0" w:color="auto"/>
            <w:left w:val="none" w:sz="0" w:space="0" w:color="auto"/>
            <w:bottom w:val="none" w:sz="0" w:space="0" w:color="auto"/>
            <w:right w:val="none" w:sz="0" w:space="0" w:color="auto"/>
          </w:divBdr>
        </w:div>
        <w:div w:id="1282953476">
          <w:marLeft w:val="480"/>
          <w:marRight w:val="0"/>
          <w:marTop w:val="0"/>
          <w:marBottom w:val="0"/>
          <w:divBdr>
            <w:top w:val="none" w:sz="0" w:space="0" w:color="auto"/>
            <w:left w:val="none" w:sz="0" w:space="0" w:color="auto"/>
            <w:bottom w:val="none" w:sz="0" w:space="0" w:color="auto"/>
            <w:right w:val="none" w:sz="0" w:space="0" w:color="auto"/>
          </w:divBdr>
        </w:div>
        <w:div w:id="561871313">
          <w:marLeft w:val="480"/>
          <w:marRight w:val="0"/>
          <w:marTop w:val="0"/>
          <w:marBottom w:val="0"/>
          <w:divBdr>
            <w:top w:val="none" w:sz="0" w:space="0" w:color="auto"/>
            <w:left w:val="none" w:sz="0" w:space="0" w:color="auto"/>
            <w:bottom w:val="none" w:sz="0" w:space="0" w:color="auto"/>
            <w:right w:val="none" w:sz="0" w:space="0" w:color="auto"/>
          </w:divBdr>
        </w:div>
        <w:div w:id="1911572815">
          <w:marLeft w:val="480"/>
          <w:marRight w:val="0"/>
          <w:marTop w:val="0"/>
          <w:marBottom w:val="0"/>
          <w:divBdr>
            <w:top w:val="none" w:sz="0" w:space="0" w:color="auto"/>
            <w:left w:val="none" w:sz="0" w:space="0" w:color="auto"/>
            <w:bottom w:val="none" w:sz="0" w:space="0" w:color="auto"/>
            <w:right w:val="none" w:sz="0" w:space="0" w:color="auto"/>
          </w:divBdr>
        </w:div>
        <w:div w:id="1785154980">
          <w:marLeft w:val="480"/>
          <w:marRight w:val="0"/>
          <w:marTop w:val="0"/>
          <w:marBottom w:val="0"/>
          <w:divBdr>
            <w:top w:val="none" w:sz="0" w:space="0" w:color="auto"/>
            <w:left w:val="none" w:sz="0" w:space="0" w:color="auto"/>
            <w:bottom w:val="none" w:sz="0" w:space="0" w:color="auto"/>
            <w:right w:val="none" w:sz="0" w:space="0" w:color="auto"/>
          </w:divBdr>
        </w:div>
        <w:div w:id="1020008209">
          <w:marLeft w:val="480"/>
          <w:marRight w:val="0"/>
          <w:marTop w:val="0"/>
          <w:marBottom w:val="0"/>
          <w:divBdr>
            <w:top w:val="none" w:sz="0" w:space="0" w:color="auto"/>
            <w:left w:val="none" w:sz="0" w:space="0" w:color="auto"/>
            <w:bottom w:val="none" w:sz="0" w:space="0" w:color="auto"/>
            <w:right w:val="none" w:sz="0" w:space="0" w:color="auto"/>
          </w:divBdr>
        </w:div>
        <w:div w:id="2087484864">
          <w:marLeft w:val="480"/>
          <w:marRight w:val="0"/>
          <w:marTop w:val="0"/>
          <w:marBottom w:val="0"/>
          <w:divBdr>
            <w:top w:val="none" w:sz="0" w:space="0" w:color="auto"/>
            <w:left w:val="none" w:sz="0" w:space="0" w:color="auto"/>
            <w:bottom w:val="none" w:sz="0" w:space="0" w:color="auto"/>
            <w:right w:val="none" w:sz="0" w:space="0" w:color="auto"/>
          </w:divBdr>
        </w:div>
        <w:div w:id="1345203049">
          <w:marLeft w:val="480"/>
          <w:marRight w:val="0"/>
          <w:marTop w:val="0"/>
          <w:marBottom w:val="0"/>
          <w:divBdr>
            <w:top w:val="none" w:sz="0" w:space="0" w:color="auto"/>
            <w:left w:val="none" w:sz="0" w:space="0" w:color="auto"/>
            <w:bottom w:val="none" w:sz="0" w:space="0" w:color="auto"/>
            <w:right w:val="none" w:sz="0" w:space="0" w:color="auto"/>
          </w:divBdr>
        </w:div>
        <w:div w:id="1866366668">
          <w:marLeft w:val="480"/>
          <w:marRight w:val="0"/>
          <w:marTop w:val="0"/>
          <w:marBottom w:val="0"/>
          <w:divBdr>
            <w:top w:val="none" w:sz="0" w:space="0" w:color="auto"/>
            <w:left w:val="none" w:sz="0" w:space="0" w:color="auto"/>
            <w:bottom w:val="none" w:sz="0" w:space="0" w:color="auto"/>
            <w:right w:val="none" w:sz="0" w:space="0" w:color="auto"/>
          </w:divBdr>
        </w:div>
        <w:div w:id="331681397">
          <w:marLeft w:val="480"/>
          <w:marRight w:val="0"/>
          <w:marTop w:val="0"/>
          <w:marBottom w:val="0"/>
          <w:divBdr>
            <w:top w:val="none" w:sz="0" w:space="0" w:color="auto"/>
            <w:left w:val="none" w:sz="0" w:space="0" w:color="auto"/>
            <w:bottom w:val="none" w:sz="0" w:space="0" w:color="auto"/>
            <w:right w:val="none" w:sz="0" w:space="0" w:color="auto"/>
          </w:divBdr>
        </w:div>
        <w:div w:id="609433146">
          <w:marLeft w:val="480"/>
          <w:marRight w:val="0"/>
          <w:marTop w:val="0"/>
          <w:marBottom w:val="0"/>
          <w:divBdr>
            <w:top w:val="none" w:sz="0" w:space="0" w:color="auto"/>
            <w:left w:val="none" w:sz="0" w:space="0" w:color="auto"/>
            <w:bottom w:val="none" w:sz="0" w:space="0" w:color="auto"/>
            <w:right w:val="none" w:sz="0" w:space="0" w:color="auto"/>
          </w:divBdr>
        </w:div>
        <w:div w:id="1932617583">
          <w:marLeft w:val="480"/>
          <w:marRight w:val="0"/>
          <w:marTop w:val="0"/>
          <w:marBottom w:val="0"/>
          <w:divBdr>
            <w:top w:val="none" w:sz="0" w:space="0" w:color="auto"/>
            <w:left w:val="none" w:sz="0" w:space="0" w:color="auto"/>
            <w:bottom w:val="none" w:sz="0" w:space="0" w:color="auto"/>
            <w:right w:val="none" w:sz="0" w:space="0" w:color="auto"/>
          </w:divBdr>
        </w:div>
        <w:div w:id="951475993">
          <w:marLeft w:val="480"/>
          <w:marRight w:val="0"/>
          <w:marTop w:val="0"/>
          <w:marBottom w:val="0"/>
          <w:divBdr>
            <w:top w:val="none" w:sz="0" w:space="0" w:color="auto"/>
            <w:left w:val="none" w:sz="0" w:space="0" w:color="auto"/>
            <w:bottom w:val="none" w:sz="0" w:space="0" w:color="auto"/>
            <w:right w:val="none" w:sz="0" w:space="0" w:color="auto"/>
          </w:divBdr>
        </w:div>
        <w:div w:id="1590769982">
          <w:marLeft w:val="480"/>
          <w:marRight w:val="0"/>
          <w:marTop w:val="0"/>
          <w:marBottom w:val="0"/>
          <w:divBdr>
            <w:top w:val="none" w:sz="0" w:space="0" w:color="auto"/>
            <w:left w:val="none" w:sz="0" w:space="0" w:color="auto"/>
            <w:bottom w:val="none" w:sz="0" w:space="0" w:color="auto"/>
            <w:right w:val="none" w:sz="0" w:space="0" w:color="auto"/>
          </w:divBdr>
        </w:div>
        <w:div w:id="437676226">
          <w:marLeft w:val="480"/>
          <w:marRight w:val="0"/>
          <w:marTop w:val="0"/>
          <w:marBottom w:val="0"/>
          <w:divBdr>
            <w:top w:val="none" w:sz="0" w:space="0" w:color="auto"/>
            <w:left w:val="none" w:sz="0" w:space="0" w:color="auto"/>
            <w:bottom w:val="none" w:sz="0" w:space="0" w:color="auto"/>
            <w:right w:val="none" w:sz="0" w:space="0" w:color="auto"/>
          </w:divBdr>
        </w:div>
        <w:div w:id="85079543">
          <w:marLeft w:val="480"/>
          <w:marRight w:val="0"/>
          <w:marTop w:val="0"/>
          <w:marBottom w:val="0"/>
          <w:divBdr>
            <w:top w:val="none" w:sz="0" w:space="0" w:color="auto"/>
            <w:left w:val="none" w:sz="0" w:space="0" w:color="auto"/>
            <w:bottom w:val="none" w:sz="0" w:space="0" w:color="auto"/>
            <w:right w:val="none" w:sz="0" w:space="0" w:color="auto"/>
          </w:divBdr>
        </w:div>
        <w:div w:id="1816533577">
          <w:marLeft w:val="480"/>
          <w:marRight w:val="0"/>
          <w:marTop w:val="0"/>
          <w:marBottom w:val="0"/>
          <w:divBdr>
            <w:top w:val="none" w:sz="0" w:space="0" w:color="auto"/>
            <w:left w:val="none" w:sz="0" w:space="0" w:color="auto"/>
            <w:bottom w:val="none" w:sz="0" w:space="0" w:color="auto"/>
            <w:right w:val="none" w:sz="0" w:space="0" w:color="auto"/>
          </w:divBdr>
        </w:div>
        <w:div w:id="2099718092">
          <w:marLeft w:val="480"/>
          <w:marRight w:val="0"/>
          <w:marTop w:val="0"/>
          <w:marBottom w:val="0"/>
          <w:divBdr>
            <w:top w:val="none" w:sz="0" w:space="0" w:color="auto"/>
            <w:left w:val="none" w:sz="0" w:space="0" w:color="auto"/>
            <w:bottom w:val="none" w:sz="0" w:space="0" w:color="auto"/>
            <w:right w:val="none" w:sz="0" w:space="0" w:color="auto"/>
          </w:divBdr>
        </w:div>
        <w:div w:id="1410881769">
          <w:marLeft w:val="480"/>
          <w:marRight w:val="0"/>
          <w:marTop w:val="0"/>
          <w:marBottom w:val="0"/>
          <w:divBdr>
            <w:top w:val="none" w:sz="0" w:space="0" w:color="auto"/>
            <w:left w:val="none" w:sz="0" w:space="0" w:color="auto"/>
            <w:bottom w:val="none" w:sz="0" w:space="0" w:color="auto"/>
            <w:right w:val="none" w:sz="0" w:space="0" w:color="auto"/>
          </w:divBdr>
        </w:div>
        <w:div w:id="207766211">
          <w:marLeft w:val="480"/>
          <w:marRight w:val="0"/>
          <w:marTop w:val="0"/>
          <w:marBottom w:val="0"/>
          <w:divBdr>
            <w:top w:val="none" w:sz="0" w:space="0" w:color="auto"/>
            <w:left w:val="none" w:sz="0" w:space="0" w:color="auto"/>
            <w:bottom w:val="none" w:sz="0" w:space="0" w:color="auto"/>
            <w:right w:val="none" w:sz="0" w:space="0" w:color="auto"/>
          </w:divBdr>
        </w:div>
        <w:div w:id="1213931180">
          <w:marLeft w:val="480"/>
          <w:marRight w:val="0"/>
          <w:marTop w:val="0"/>
          <w:marBottom w:val="0"/>
          <w:divBdr>
            <w:top w:val="none" w:sz="0" w:space="0" w:color="auto"/>
            <w:left w:val="none" w:sz="0" w:space="0" w:color="auto"/>
            <w:bottom w:val="none" w:sz="0" w:space="0" w:color="auto"/>
            <w:right w:val="none" w:sz="0" w:space="0" w:color="auto"/>
          </w:divBdr>
        </w:div>
        <w:div w:id="1073625859">
          <w:marLeft w:val="480"/>
          <w:marRight w:val="0"/>
          <w:marTop w:val="0"/>
          <w:marBottom w:val="0"/>
          <w:divBdr>
            <w:top w:val="none" w:sz="0" w:space="0" w:color="auto"/>
            <w:left w:val="none" w:sz="0" w:space="0" w:color="auto"/>
            <w:bottom w:val="none" w:sz="0" w:space="0" w:color="auto"/>
            <w:right w:val="none" w:sz="0" w:space="0" w:color="auto"/>
          </w:divBdr>
        </w:div>
      </w:divsChild>
    </w:div>
    <w:div w:id="113520637">
      <w:bodyDiv w:val="1"/>
      <w:marLeft w:val="0"/>
      <w:marRight w:val="0"/>
      <w:marTop w:val="0"/>
      <w:marBottom w:val="0"/>
      <w:divBdr>
        <w:top w:val="none" w:sz="0" w:space="0" w:color="auto"/>
        <w:left w:val="none" w:sz="0" w:space="0" w:color="auto"/>
        <w:bottom w:val="none" w:sz="0" w:space="0" w:color="auto"/>
        <w:right w:val="none" w:sz="0" w:space="0" w:color="auto"/>
      </w:divBdr>
    </w:div>
    <w:div w:id="114833622">
      <w:bodyDiv w:val="1"/>
      <w:marLeft w:val="0"/>
      <w:marRight w:val="0"/>
      <w:marTop w:val="0"/>
      <w:marBottom w:val="0"/>
      <w:divBdr>
        <w:top w:val="none" w:sz="0" w:space="0" w:color="auto"/>
        <w:left w:val="none" w:sz="0" w:space="0" w:color="auto"/>
        <w:bottom w:val="none" w:sz="0" w:space="0" w:color="auto"/>
        <w:right w:val="none" w:sz="0" w:space="0" w:color="auto"/>
      </w:divBdr>
    </w:div>
    <w:div w:id="120270359">
      <w:bodyDiv w:val="1"/>
      <w:marLeft w:val="0"/>
      <w:marRight w:val="0"/>
      <w:marTop w:val="0"/>
      <w:marBottom w:val="0"/>
      <w:divBdr>
        <w:top w:val="none" w:sz="0" w:space="0" w:color="auto"/>
        <w:left w:val="none" w:sz="0" w:space="0" w:color="auto"/>
        <w:bottom w:val="none" w:sz="0" w:space="0" w:color="auto"/>
        <w:right w:val="none" w:sz="0" w:space="0" w:color="auto"/>
      </w:divBdr>
    </w:div>
    <w:div w:id="121969868">
      <w:bodyDiv w:val="1"/>
      <w:marLeft w:val="0"/>
      <w:marRight w:val="0"/>
      <w:marTop w:val="0"/>
      <w:marBottom w:val="0"/>
      <w:divBdr>
        <w:top w:val="none" w:sz="0" w:space="0" w:color="auto"/>
        <w:left w:val="none" w:sz="0" w:space="0" w:color="auto"/>
        <w:bottom w:val="none" w:sz="0" w:space="0" w:color="auto"/>
        <w:right w:val="none" w:sz="0" w:space="0" w:color="auto"/>
      </w:divBdr>
    </w:div>
    <w:div w:id="122040230">
      <w:bodyDiv w:val="1"/>
      <w:marLeft w:val="0"/>
      <w:marRight w:val="0"/>
      <w:marTop w:val="0"/>
      <w:marBottom w:val="0"/>
      <w:divBdr>
        <w:top w:val="none" w:sz="0" w:space="0" w:color="auto"/>
        <w:left w:val="none" w:sz="0" w:space="0" w:color="auto"/>
        <w:bottom w:val="none" w:sz="0" w:space="0" w:color="auto"/>
        <w:right w:val="none" w:sz="0" w:space="0" w:color="auto"/>
      </w:divBdr>
    </w:div>
    <w:div w:id="122429534">
      <w:bodyDiv w:val="1"/>
      <w:marLeft w:val="0"/>
      <w:marRight w:val="0"/>
      <w:marTop w:val="0"/>
      <w:marBottom w:val="0"/>
      <w:divBdr>
        <w:top w:val="none" w:sz="0" w:space="0" w:color="auto"/>
        <w:left w:val="none" w:sz="0" w:space="0" w:color="auto"/>
        <w:bottom w:val="none" w:sz="0" w:space="0" w:color="auto"/>
        <w:right w:val="none" w:sz="0" w:space="0" w:color="auto"/>
      </w:divBdr>
    </w:div>
    <w:div w:id="127431588">
      <w:bodyDiv w:val="1"/>
      <w:marLeft w:val="0"/>
      <w:marRight w:val="0"/>
      <w:marTop w:val="0"/>
      <w:marBottom w:val="0"/>
      <w:divBdr>
        <w:top w:val="none" w:sz="0" w:space="0" w:color="auto"/>
        <w:left w:val="none" w:sz="0" w:space="0" w:color="auto"/>
        <w:bottom w:val="none" w:sz="0" w:space="0" w:color="auto"/>
        <w:right w:val="none" w:sz="0" w:space="0" w:color="auto"/>
      </w:divBdr>
    </w:div>
    <w:div w:id="128593985">
      <w:bodyDiv w:val="1"/>
      <w:marLeft w:val="0"/>
      <w:marRight w:val="0"/>
      <w:marTop w:val="0"/>
      <w:marBottom w:val="0"/>
      <w:divBdr>
        <w:top w:val="none" w:sz="0" w:space="0" w:color="auto"/>
        <w:left w:val="none" w:sz="0" w:space="0" w:color="auto"/>
        <w:bottom w:val="none" w:sz="0" w:space="0" w:color="auto"/>
        <w:right w:val="none" w:sz="0" w:space="0" w:color="auto"/>
      </w:divBdr>
    </w:div>
    <w:div w:id="132022038">
      <w:bodyDiv w:val="1"/>
      <w:marLeft w:val="0"/>
      <w:marRight w:val="0"/>
      <w:marTop w:val="0"/>
      <w:marBottom w:val="0"/>
      <w:divBdr>
        <w:top w:val="none" w:sz="0" w:space="0" w:color="auto"/>
        <w:left w:val="none" w:sz="0" w:space="0" w:color="auto"/>
        <w:bottom w:val="none" w:sz="0" w:space="0" w:color="auto"/>
        <w:right w:val="none" w:sz="0" w:space="0" w:color="auto"/>
      </w:divBdr>
    </w:div>
    <w:div w:id="132522458">
      <w:bodyDiv w:val="1"/>
      <w:marLeft w:val="0"/>
      <w:marRight w:val="0"/>
      <w:marTop w:val="0"/>
      <w:marBottom w:val="0"/>
      <w:divBdr>
        <w:top w:val="none" w:sz="0" w:space="0" w:color="auto"/>
        <w:left w:val="none" w:sz="0" w:space="0" w:color="auto"/>
        <w:bottom w:val="none" w:sz="0" w:space="0" w:color="auto"/>
        <w:right w:val="none" w:sz="0" w:space="0" w:color="auto"/>
      </w:divBdr>
    </w:div>
    <w:div w:id="134497470">
      <w:bodyDiv w:val="1"/>
      <w:marLeft w:val="0"/>
      <w:marRight w:val="0"/>
      <w:marTop w:val="0"/>
      <w:marBottom w:val="0"/>
      <w:divBdr>
        <w:top w:val="none" w:sz="0" w:space="0" w:color="auto"/>
        <w:left w:val="none" w:sz="0" w:space="0" w:color="auto"/>
        <w:bottom w:val="none" w:sz="0" w:space="0" w:color="auto"/>
        <w:right w:val="none" w:sz="0" w:space="0" w:color="auto"/>
      </w:divBdr>
    </w:div>
    <w:div w:id="135033519">
      <w:bodyDiv w:val="1"/>
      <w:marLeft w:val="0"/>
      <w:marRight w:val="0"/>
      <w:marTop w:val="0"/>
      <w:marBottom w:val="0"/>
      <w:divBdr>
        <w:top w:val="none" w:sz="0" w:space="0" w:color="auto"/>
        <w:left w:val="none" w:sz="0" w:space="0" w:color="auto"/>
        <w:bottom w:val="none" w:sz="0" w:space="0" w:color="auto"/>
        <w:right w:val="none" w:sz="0" w:space="0" w:color="auto"/>
      </w:divBdr>
      <w:divsChild>
        <w:div w:id="40591421">
          <w:marLeft w:val="480"/>
          <w:marRight w:val="0"/>
          <w:marTop w:val="0"/>
          <w:marBottom w:val="0"/>
          <w:divBdr>
            <w:top w:val="none" w:sz="0" w:space="0" w:color="auto"/>
            <w:left w:val="none" w:sz="0" w:space="0" w:color="auto"/>
            <w:bottom w:val="none" w:sz="0" w:space="0" w:color="auto"/>
            <w:right w:val="none" w:sz="0" w:space="0" w:color="auto"/>
          </w:divBdr>
        </w:div>
        <w:div w:id="154226614">
          <w:marLeft w:val="480"/>
          <w:marRight w:val="0"/>
          <w:marTop w:val="0"/>
          <w:marBottom w:val="0"/>
          <w:divBdr>
            <w:top w:val="none" w:sz="0" w:space="0" w:color="auto"/>
            <w:left w:val="none" w:sz="0" w:space="0" w:color="auto"/>
            <w:bottom w:val="none" w:sz="0" w:space="0" w:color="auto"/>
            <w:right w:val="none" w:sz="0" w:space="0" w:color="auto"/>
          </w:divBdr>
        </w:div>
        <w:div w:id="183444431">
          <w:marLeft w:val="480"/>
          <w:marRight w:val="0"/>
          <w:marTop w:val="0"/>
          <w:marBottom w:val="0"/>
          <w:divBdr>
            <w:top w:val="none" w:sz="0" w:space="0" w:color="auto"/>
            <w:left w:val="none" w:sz="0" w:space="0" w:color="auto"/>
            <w:bottom w:val="none" w:sz="0" w:space="0" w:color="auto"/>
            <w:right w:val="none" w:sz="0" w:space="0" w:color="auto"/>
          </w:divBdr>
        </w:div>
        <w:div w:id="224802782">
          <w:marLeft w:val="480"/>
          <w:marRight w:val="0"/>
          <w:marTop w:val="0"/>
          <w:marBottom w:val="0"/>
          <w:divBdr>
            <w:top w:val="none" w:sz="0" w:space="0" w:color="auto"/>
            <w:left w:val="none" w:sz="0" w:space="0" w:color="auto"/>
            <w:bottom w:val="none" w:sz="0" w:space="0" w:color="auto"/>
            <w:right w:val="none" w:sz="0" w:space="0" w:color="auto"/>
          </w:divBdr>
        </w:div>
        <w:div w:id="427581665">
          <w:marLeft w:val="480"/>
          <w:marRight w:val="0"/>
          <w:marTop w:val="0"/>
          <w:marBottom w:val="0"/>
          <w:divBdr>
            <w:top w:val="none" w:sz="0" w:space="0" w:color="auto"/>
            <w:left w:val="none" w:sz="0" w:space="0" w:color="auto"/>
            <w:bottom w:val="none" w:sz="0" w:space="0" w:color="auto"/>
            <w:right w:val="none" w:sz="0" w:space="0" w:color="auto"/>
          </w:divBdr>
        </w:div>
        <w:div w:id="438834064">
          <w:marLeft w:val="480"/>
          <w:marRight w:val="0"/>
          <w:marTop w:val="0"/>
          <w:marBottom w:val="0"/>
          <w:divBdr>
            <w:top w:val="none" w:sz="0" w:space="0" w:color="auto"/>
            <w:left w:val="none" w:sz="0" w:space="0" w:color="auto"/>
            <w:bottom w:val="none" w:sz="0" w:space="0" w:color="auto"/>
            <w:right w:val="none" w:sz="0" w:space="0" w:color="auto"/>
          </w:divBdr>
        </w:div>
        <w:div w:id="449906240">
          <w:marLeft w:val="480"/>
          <w:marRight w:val="0"/>
          <w:marTop w:val="0"/>
          <w:marBottom w:val="0"/>
          <w:divBdr>
            <w:top w:val="none" w:sz="0" w:space="0" w:color="auto"/>
            <w:left w:val="none" w:sz="0" w:space="0" w:color="auto"/>
            <w:bottom w:val="none" w:sz="0" w:space="0" w:color="auto"/>
            <w:right w:val="none" w:sz="0" w:space="0" w:color="auto"/>
          </w:divBdr>
        </w:div>
        <w:div w:id="560754204">
          <w:marLeft w:val="480"/>
          <w:marRight w:val="0"/>
          <w:marTop w:val="0"/>
          <w:marBottom w:val="0"/>
          <w:divBdr>
            <w:top w:val="none" w:sz="0" w:space="0" w:color="auto"/>
            <w:left w:val="none" w:sz="0" w:space="0" w:color="auto"/>
            <w:bottom w:val="none" w:sz="0" w:space="0" w:color="auto"/>
            <w:right w:val="none" w:sz="0" w:space="0" w:color="auto"/>
          </w:divBdr>
        </w:div>
        <w:div w:id="675426412">
          <w:marLeft w:val="480"/>
          <w:marRight w:val="0"/>
          <w:marTop w:val="0"/>
          <w:marBottom w:val="0"/>
          <w:divBdr>
            <w:top w:val="none" w:sz="0" w:space="0" w:color="auto"/>
            <w:left w:val="none" w:sz="0" w:space="0" w:color="auto"/>
            <w:bottom w:val="none" w:sz="0" w:space="0" w:color="auto"/>
            <w:right w:val="none" w:sz="0" w:space="0" w:color="auto"/>
          </w:divBdr>
        </w:div>
        <w:div w:id="901217214">
          <w:marLeft w:val="480"/>
          <w:marRight w:val="0"/>
          <w:marTop w:val="0"/>
          <w:marBottom w:val="0"/>
          <w:divBdr>
            <w:top w:val="none" w:sz="0" w:space="0" w:color="auto"/>
            <w:left w:val="none" w:sz="0" w:space="0" w:color="auto"/>
            <w:bottom w:val="none" w:sz="0" w:space="0" w:color="auto"/>
            <w:right w:val="none" w:sz="0" w:space="0" w:color="auto"/>
          </w:divBdr>
        </w:div>
        <w:div w:id="1024481650">
          <w:marLeft w:val="480"/>
          <w:marRight w:val="0"/>
          <w:marTop w:val="0"/>
          <w:marBottom w:val="0"/>
          <w:divBdr>
            <w:top w:val="none" w:sz="0" w:space="0" w:color="auto"/>
            <w:left w:val="none" w:sz="0" w:space="0" w:color="auto"/>
            <w:bottom w:val="none" w:sz="0" w:space="0" w:color="auto"/>
            <w:right w:val="none" w:sz="0" w:space="0" w:color="auto"/>
          </w:divBdr>
        </w:div>
        <w:div w:id="1053235284">
          <w:marLeft w:val="480"/>
          <w:marRight w:val="0"/>
          <w:marTop w:val="0"/>
          <w:marBottom w:val="0"/>
          <w:divBdr>
            <w:top w:val="none" w:sz="0" w:space="0" w:color="auto"/>
            <w:left w:val="none" w:sz="0" w:space="0" w:color="auto"/>
            <w:bottom w:val="none" w:sz="0" w:space="0" w:color="auto"/>
            <w:right w:val="none" w:sz="0" w:space="0" w:color="auto"/>
          </w:divBdr>
        </w:div>
        <w:div w:id="1056851418">
          <w:marLeft w:val="480"/>
          <w:marRight w:val="0"/>
          <w:marTop w:val="0"/>
          <w:marBottom w:val="0"/>
          <w:divBdr>
            <w:top w:val="none" w:sz="0" w:space="0" w:color="auto"/>
            <w:left w:val="none" w:sz="0" w:space="0" w:color="auto"/>
            <w:bottom w:val="none" w:sz="0" w:space="0" w:color="auto"/>
            <w:right w:val="none" w:sz="0" w:space="0" w:color="auto"/>
          </w:divBdr>
        </w:div>
        <w:div w:id="1168981433">
          <w:marLeft w:val="480"/>
          <w:marRight w:val="0"/>
          <w:marTop w:val="0"/>
          <w:marBottom w:val="0"/>
          <w:divBdr>
            <w:top w:val="none" w:sz="0" w:space="0" w:color="auto"/>
            <w:left w:val="none" w:sz="0" w:space="0" w:color="auto"/>
            <w:bottom w:val="none" w:sz="0" w:space="0" w:color="auto"/>
            <w:right w:val="none" w:sz="0" w:space="0" w:color="auto"/>
          </w:divBdr>
        </w:div>
        <w:div w:id="1173952387">
          <w:marLeft w:val="480"/>
          <w:marRight w:val="0"/>
          <w:marTop w:val="0"/>
          <w:marBottom w:val="0"/>
          <w:divBdr>
            <w:top w:val="none" w:sz="0" w:space="0" w:color="auto"/>
            <w:left w:val="none" w:sz="0" w:space="0" w:color="auto"/>
            <w:bottom w:val="none" w:sz="0" w:space="0" w:color="auto"/>
            <w:right w:val="none" w:sz="0" w:space="0" w:color="auto"/>
          </w:divBdr>
        </w:div>
        <w:div w:id="1289630012">
          <w:marLeft w:val="480"/>
          <w:marRight w:val="0"/>
          <w:marTop w:val="0"/>
          <w:marBottom w:val="0"/>
          <w:divBdr>
            <w:top w:val="none" w:sz="0" w:space="0" w:color="auto"/>
            <w:left w:val="none" w:sz="0" w:space="0" w:color="auto"/>
            <w:bottom w:val="none" w:sz="0" w:space="0" w:color="auto"/>
            <w:right w:val="none" w:sz="0" w:space="0" w:color="auto"/>
          </w:divBdr>
        </w:div>
        <w:div w:id="1447965305">
          <w:marLeft w:val="480"/>
          <w:marRight w:val="0"/>
          <w:marTop w:val="0"/>
          <w:marBottom w:val="0"/>
          <w:divBdr>
            <w:top w:val="none" w:sz="0" w:space="0" w:color="auto"/>
            <w:left w:val="none" w:sz="0" w:space="0" w:color="auto"/>
            <w:bottom w:val="none" w:sz="0" w:space="0" w:color="auto"/>
            <w:right w:val="none" w:sz="0" w:space="0" w:color="auto"/>
          </w:divBdr>
        </w:div>
        <w:div w:id="1499074498">
          <w:marLeft w:val="480"/>
          <w:marRight w:val="0"/>
          <w:marTop w:val="0"/>
          <w:marBottom w:val="0"/>
          <w:divBdr>
            <w:top w:val="none" w:sz="0" w:space="0" w:color="auto"/>
            <w:left w:val="none" w:sz="0" w:space="0" w:color="auto"/>
            <w:bottom w:val="none" w:sz="0" w:space="0" w:color="auto"/>
            <w:right w:val="none" w:sz="0" w:space="0" w:color="auto"/>
          </w:divBdr>
        </w:div>
        <w:div w:id="1502545233">
          <w:marLeft w:val="480"/>
          <w:marRight w:val="0"/>
          <w:marTop w:val="0"/>
          <w:marBottom w:val="0"/>
          <w:divBdr>
            <w:top w:val="none" w:sz="0" w:space="0" w:color="auto"/>
            <w:left w:val="none" w:sz="0" w:space="0" w:color="auto"/>
            <w:bottom w:val="none" w:sz="0" w:space="0" w:color="auto"/>
            <w:right w:val="none" w:sz="0" w:space="0" w:color="auto"/>
          </w:divBdr>
        </w:div>
        <w:div w:id="1519545728">
          <w:marLeft w:val="480"/>
          <w:marRight w:val="0"/>
          <w:marTop w:val="0"/>
          <w:marBottom w:val="0"/>
          <w:divBdr>
            <w:top w:val="none" w:sz="0" w:space="0" w:color="auto"/>
            <w:left w:val="none" w:sz="0" w:space="0" w:color="auto"/>
            <w:bottom w:val="none" w:sz="0" w:space="0" w:color="auto"/>
            <w:right w:val="none" w:sz="0" w:space="0" w:color="auto"/>
          </w:divBdr>
        </w:div>
        <w:div w:id="1536581917">
          <w:marLeft w:val="480"/>
          <w:marRight w:val="0"/>
          <w:marTop w:val="0"/>
          <w:marBottom w:val="0"/>
          <w:divBdr>
            <w:top w:val="none" w:sz="0" w:space="0" w:color="auto"/>
            <w:left w:val="none" w:sz="0" w:space="0" w:color="auto"/>
            <w:bottom w:val="none" w:sz="0" w:space="0" w:color="auto"/>
            <w:right w:val="none" w:sz="0" w:space="0" w:color="auto"/>
          </w:divBdr>
        </w:div>
        <w:div w:id="1649550972">
          <w:marLeft w:val="480"/>
          <w:marRight w:val="0"/>
          <w:marTop w:val="0"/>
          <w:marBottom w:val="0"/>
          <w:divBdr>
            <w:top w:val="none" w:sz="0" w:space="0" w:color="auto"/>
            <w:left w:val="none" w:sz="0" w:space="0" w:color="auto"/>
            <w:bottom w:val="none" w:sz="0" w:space="0" w:color="auto"/>
            <w:right w:val="none" w:sz="0" w:space="0" w:color="auto"/>
          </w:divBdr>
        </w:div>
        <w:div w:id="1665740965">
          <w:marLeft w:val="480"/>
          <w:marRight w:val="0"/>
          <w:marTop w:val="0"/>
          <w:marBottom w:val="0"/>
          <w:divBdr>
            <w:top w:val="none" w:sz="0" w:space="0" w:color="auto"/>
            <w:left w:val="none" w:sz="0" w:space="0" w:color="auto"/>
            <w:bottom w:val="none" w:sz="0" w:space="0" w:color="auto"/>
            <w:right w:val="none" w:sz="0" w:space="0" w:color="auto"/>
          </w:divBdr>
        </w:div>
        <w:div w:id="1675263624">
          <w:marLeft w:val="480"/>
          <w:marRight w:val="0"/>
          <w:marTop w:val="0"/>
          <w:marBottom w:val="0"/>
          <w:divBdr>
            <w:top w:val="none" w:sz="0" w:space="0" w:color="auto"/>
            <w:left w:val="none" w:sz="0" w:space="0" w:color="auto"/>
            <w:bottom w:val="none" w:sz="0" w:space="0" w:color="auto"/>
            <w:right w:val="none" w:sz="0" w:space="0" w:color="auto"/>
          </w:divBdr>
        </w:div>
        <w:div w:id="1692754336">
          <w:marLeft w:val="480"/>
          <w:marRight w:val="0"/>
          <w:marTop w:val="0"/>
          <w:marBottom w:val="0"/>
          <w:divBdr>
            <w:top w:val="none" w:sz="0" w:space="0" w:color="auto"/>
            <w:left w:val="none" w:sz="0" w:space="0" w:color="auto"/>
            <w:bottom w:val="none" w:sz="0" w:space="0" w:color="auto"/>
            <w:right w:val="none" w:sz="0" w:space="0" w:color="auto"/>
          </w:divBdr>
        </w:div>
        <w:div w:id="1726292961">
          <w:marLeft w:val="480"/>
          <w:marRight w:val="0"/>
          <w:marTop w:val="0"/>
          <w:marBottom w:val="0"/>
          <w:divBdr>
            <w:top w:val="none" w:sz="0" w:space="0" w:color="auto"/>
            <w:left w:val="none" w:sz="0" w:space="0" w:color="auto"/>
            <w:bottom w:val="none" w:sz="0" w:space="0" w:color="auto"/>
            <w:right w:val="none" w:sz="0" w:space="0" w:color="auto"/>
          </w:divBdr>
        </w:div>
        <w:div w:id="1736048927">
          <w:marLeft w:val="480"/>
          <w:marRight w:val="0"/>
          <w:marTop w:val="0"/>
          <w:marBottom w:val="0"/>
          <w:divBdr>
            <w:top w:val="none" w:sz="0" w:space="0" w:color="auto"/>
            <w:left w:val="none" w:sz="0" w:space="0" w:color="auto"/>
            <w:bottom w:val="none" w:sz="0" w:space="0" w:color="auto"/>
            <w:right w:val="none" w:sz="0" w:space="0" w:color="auto"/>
          </w:divBdr>
        </w:div>
        <w:div w:id="1813329719">
          <w:marLeft w:val="480"/>
          <w:marRight w:val="0"/>
          <w:marTop w:val="0"/>
          <w:marBottom w:val="0"/>
          <w:divBdr>
            <w:top w:val="none" w:sz="0" w:space="0" w:color="auto"/>
            <w:left w:val="none" w:sz="0" w:space="0" w:color="auto"/>
            <w:bottom w:val="none" w:sz="0" w:space="0" w:color="auto"/>
            <w:right w:val="none" w:sz="0" w:space="0" w:color="auto"/>
          </w:divBdr>
        </w:div>
        <w:div w:id="2133745484">
          <w:marLeft w:val="480"/>
          <w:marRight w:val="0"/>
          <w:marTop w:val="0"/>
          <w:marBottom w:val="0"/>
          <w:divBdr>
            <w:top w:val="none" w:sz="0" w:space="0" w:color="auto"/>
            <w:left w:val="none" w:sz="0" w:space="0" w:color="auto"/>
            <w:bottom w:val="none" w:sz="0" w:space="0" w:color="auto"/>
            <w:right w:val="none" w:sz="0" w:space="0" w:color="auto"/>
          </w:divBdr>
        </w:div>
      </w:divsChild>
    </w:div>
    <w:div w:id="135417794">
      <w:bodyDiv w:val="1"/>
      <w:marLeft w:val="0"/>
      <w:marRight w:val="0"/>
      <w:marTop w:val="0"/>
      <w:marBottom w:val="0"/>
      <w:divBdr>
        <w:top w:val="none" w:sz="0" w:space="0" w:color="auto"/>
        <w:left w:val="none" w:sz="0" w:space="0" w:color="auto"/>
        <w:bottom w:val="none" w:sz="0" w:space="0" w:color="auto"/>
        <w:right w:val="none" w:sz="0" w:space="0" w:color="auto"/>
      </w:divBdr>
    </w:div>
    <w:div w:id="137193967">
      <w:bodyDiv w:val="1"/>
      <w:marLeft w:val="0"/>
      <w:marRight w:val="0"/>
      <w:marTop w:val="0"/>
      <w:marBottom w:val="0"/>
      <w:divBdr>
        <w:top w:val="none" w:sz="0" w:space="0" w:color="auto"/>
        <w:left w:val="none" w:sz="0" w:space="0" w:color="auto"/>
        <w:bottom w:val="none" w:sz="0" w:space="0" w:color="auto"/>
        <w:right w:val="none" w:sz="0" w:space="0" w:color="auto"/>
      </w:divBdr>
    </w:div>
    <w:div w:id="138691604">
      <w:bodyDiv w:val="1"/>
      <w:marLeft w:val="0"/>
      <w:marRight w:val="0"/>
      <w:marTop w:val="0"/>
      <w:marBottom w:val="0"/>
      <w:divBdr>
        <w:top w:val="none" w:sz="0" w:space="0" w:color="auto"/>
        <w:left w:val="none" w:sz="0" w:space="0" w:color="auto"/>
        <w:bottom w:val="none" w:sz="0" w:space="0" w:color="auto"/>
        <w:right w:val="none" w:sz="0" w:space="0" w:color="auto"/>
      </w:divBdr>
    </w:div>
    <w:div w:id="140511872">
      <w:bodyDiv w:val="1"/>
      <w:marLeft w:val="0"/>
      <w:marRight w:val="0"/>
      <w:marTop w:val="0"/>
      <w:marBottom w:val="0"/>
      <w:divBdr>
        <w:top w:val="none" w:sz="0" w:space="0" w:color="auto"/>
        <w:left w:val="none" w:sz="0" w:space="0" w:color="auto"/>
        <w:bottom w:val="none" w:sz="0" w:space="0" w:color="auto"/>
        <w:right w:val="none" w:sz="0" w:space="0" w:color="auto"/>
      </w:divBdr>
    </w:div>
    <w:div w:id="140926200">
      <w:bodyDiv w:val="1"/>
      <w:marLeft w:val="0"/>
      <w:marRight w:val="0"/>
      <w:marTop w:val="0"/>
      <w:marBottom w:val="0"/>
      <w:divBdr>
        <w:top w:val="none" w:sz="0" w:space="0" w:color="auto"/>
        <w:left w:val="none" w:sz="0" w:space="0" w:color="auto"/>
        <w:bottom w:val="none" w:sz="0" w:space="0" w:color="auto"/>
        <w:right w:val="none" w:sz="0" w:space="0" w:color="auto"/>
      </w:divBdr>
    </w:div>
    <w:div w:id="142428317">
      <w:bodyDiv w:val="1"/>
      <w:marLeft w:val="0"/>
      <w:marRight w:val="0"/>
      <w:marTop w:val="0"/>
      <w:marBottom w:val="0"/>
      <w:divBdr>
        <w:top w:val="none" w:sz="0" w:space="0" w:color="auto"/>
        <w:left w:val="none" w:sz="0" w:space="0" w:color="auto"/>
        <w:bottom w:val="none" w:sz="0" w:space="0" w:color="auto"/>
        <w:right w:val="none" w:sz="0" w:space="0" w:color="auto"/>
      </w:divBdr>
    </w:div>
    <w:div w:id="142746061">
      <w:bodyDiv w:val="1"/>
      <w:marLeft w:val="0"/>
      <w:marRight w:val="0"/>
      <w:marTop w:val="0"/>
      <w:marBottom w:val="0"/>
      <w:divBdr>
        <w:top w:val="none" w:sz="0" w:space="0" w:color="auto"/>
        <w:left w:val="none" w:sz="0" w:space="0" w:color="auto"/>
        <w:bottom w:val="none" w:sz="0" w:space="0" w:color="auto"/>
        <w:right w:val="none" w:sz="0" w:space="0" w:color="auto"/>
      </w:divBdr>
    </w:div>
    <w:div w:id="144441469">
      <w:bodyDiv w:val="1"/>
      <w:marLeft w:val="0"/>
      <w:marRight w:val="0"/>
      <w:marTop w:val="0"/>
      <w:marBottom w:val="0"/>
      <w:divBdr>
        <w:top w:val="none" w:sz="0" w:space="0" w:color="auto"/>
        <w:left w:val="none" w:sz="0" w:space="0" w:color="auto"/>
        <w:bottom w:val="none" w:sz="0" w:space="0" w:color="auto"/>
        <w:right w:val="none" w:sz="0" w:space="0" w:color="auto"/>
      </w:divBdr>
    </w:div>
    <w:div w:id="145827939">
      <w:bodyDiv w:val="1"/>
      <w:marLeft w:val="0"/>
      <w:marRight w:val="0"/>
      <w:marTop w:val="0"/>
      <w:marBottom w:val="0"/>
      <w:divBdr>
        <w:top w:val="none" w:sz="0" w:space="0" w:color="auto"/>
        <w:left w:val="none" w:sz="0" w:space="0" w:color="auto"/>
        <w:bottom w:val="none" w:sz="0" w:space="0" w:color="auto"/>
        <w:right w:val="none" w:sz="0" w:space="0" w:color="auto"/>
      </w:divBdr>
    </w:div>
    <w:div w:id="145829290">
      <w:bodyDiv w:val="1"/>
      <w:marLeft w:val="0"/>
      <w:marRight w:val="0"/>
      <w:marTop w:val="0"/>
      <w:marBottom w:val="0"/>
      <w:divBdr>
        <w:top w:val="none" w:sz="0" w:space="0" w:color="auto"/>
        <w:left w:val="none" w:sz="0" w:space="0" w:color="auto"/>
        <w:bottom w:val="none" w:sz="0" w:space="0" w:color="auto"/>
        <w:right w:val="none" w:sz="0" w:space="0" w:color="auto"/>
      </w:divBdr>
    </w:div>
    <w:div w:id="146434945">
      <w:bodyDiv w:val="1"/>
      <w:marLeft w:val="0"/>
      <w:marRight w:val="0"/>
      <w:marTop w:val="0"/>
      <w:marBottom w:val="0"/>
      <w:divBdr>
        <w:top w:val="none" w:sz="0" w:space="0" w:color="auto"/>
        <w:left w:val="none" w:sz="0" w:space="0" w:color="auto"/>
        <w:bottom w:val="none" w:sz="0" w:space="0" w:color="auto"/>
        <w:right w:val="none" w:sz="0" w:space="0" w:color="auto"/>
      </w:divBdr>
    </w:div>
    <w:div w:id="146867077">
      <w:bodyDiv w:val="1"/>
      <w:marLeft w:val="0"/>
      <w:marRight w:val="0"/>
      <w:marTop w:val="0"/>
      <w:marBottom w:val="0"/>
      <w:divBdr>
        <w:top w:val="none" w:sz="0" w:space="0" w:color="auto"/>
        <w:left w:val="none" w:sz="0" w:space="0" w:color="auto"/>
        <w:bottom w:val="none" w:sz="0" w:space="0" w:color="auto"/>
        <w:right w:val="none" w:sz="0" w:space="0" w:color="auto"/>
      </w:divBdr>
    </w:div>
    <w:div w:id="147407077">
      <w:bodyDiv w:val="1"/>
      <w:marLeft w:val="0"/>
      <w:marRight w:val="0"/>
      <w:marTop w:val="0"/>
      <w:marBottom w:val="0"/>
      <w:divBdr>
        <w:top w:val="none" w:sz="0" w:space="0" w:color="auto"/>
        <w:left w:val="none" w:sz="0" w:space="0" w:color="auto"/>
        <w:bottom w:val="none" w:sz="0" w:space="0" w:color="auto"/>
        <w:right w:val="none" w:sz="0" w:space="0" w:color="auto"/>
      </w:divBdr>
    </w:div>
    <w:div w:id="147676407">
      <w:bodyDiv w:val="1"/>
      <w:marLeft w:val="0"/>
      <w:marRight w:val="0"/>
      <w:marTop w:val="0"/>
      <w:marBottom w:val="0"/>
      <w:divBdr>
        <w:top w:val="none" w:sz="0" w:space="0" w:color="auto"/>
        <w:left w:val="none" w:sz="0" w:space="0" w:color="auto"/>
        <w:bottom w:val="none" w:sz="0" w:space="0" w:color="auto"/>
        <w:right w:val="none" w:sz="0" w:space="0" w:color="auto"/>
      </w:divBdr>
    </w:div>
    <w:div w:id="148710445">
      <w:bodyDiv w:val="1"/>
      <w:marLeft w:val="0"/>
      <w:marRight w:val="0"/>
      <w:marTop w:val="0"/>
      <w:marBottom w:val="0"/>
      <w:divBdr>
        <w:top w:val="none" w:sz="0" w:space="0" w:color="auto"/>
        <w:left w:val="none" w:sz="0" w:space="0" w:color="auto"/>
        <w:bottom w:val="none" w:sz="0" w:space="0" w:color="auto"/>
        <w:right w:val="none" w:sz="0" w:space="0" w:color="auto"/>
      </w:divBdr>
    </w:div>
    <w:div w:id="148910386">
      <w:bodyDiv w:val="1"/>
      <w:marLeft w:val="0"/>
      <w:marRight w:val="0"/>
      <w:marTop w:val="0"/>
      <w:marBottom w:val="0"/>
      <w:divBdr>
        <w:top w:val="none" w:sz="0" w:space="0" w:color="auto"/>
        <w:left w:val="none" w:sz="0" w:space="0" w:color="auto"/>
        <w:bottom w:val="none" w:sz="0" w:space="0" w:color="auto"/>
        <w:right w:val="none" w:sz="0" w:space="0" w:color="auto"/>
      </w:divBdr>
    </w:div>
    <w:div w:id="151680647">
      <w:bodyDiv w:val="1"/>
      <w:marLeft w:val="0"/>
      <w:marRight w:val="0"/>
      <w:marTop w:val="0"/>
      <w:marBottom w:val="0"/>
      <w:divBdr>
        <w:top w:val="none" w:sz="0" w:space="0" w:color="auto"/>
        <w:left w:val="none" w:sz="0" w:space="0" w:color="auto"/>
        <w:bottom w:val="none" w:sz="0" w:space="0" w:color="auto"/>
        <w:right w:val="none" w:sz="0" w:space="0" w:color="auto"/>
      </w:divBdr>
    </w:div>
    <w:div w:id="152455073">
      <w:bodyDiv w:val="1"/>
      <w:marLeft w:val="0"/>
      <w:marRight w:val="0"/>
      <w:marTop w:val="0"/>
      <w:marBottom w:val="0"/>
      <w:divBdr>
        <w:top w:val="none" w:sz="0" w:space="0" w:color="auto"/>
        <w:left w:val="none" w:sz="0" w:space="0" w:color="auto"/>
        <w:bottom w:val="none" w:sz="0" w:space="0" w:color="auto"/>
        <w:right w:val="none" w:sz="0" w:space="0" w:color="auto"/>
      </w:divBdr>
    </w:div>
    <w:div w:id="160195412">
      <w:bodyDiv w:val="1"/>
      <w:marLeft w:val="0"/>
      <w:marRight w:val="0"/>
      <w:marTop w:val="0"/>
      <w:marBottom w:val="0"/>
      <w:divBdr>
        <w:top w:val="none" w:sz="0" w:space="0" w:color="auto"/>
        <w:left w:val="none" w:sz="0" w:space="0" w:color="auto"/>
        <w:bottom w:val="none" w:sz="0" w:space="0" w:color="auto"/>
        <w:right w:val="none" w:sz="0" w:space="0" w:color="auto"/>
      </w:divBdr>
    </w:div>
    <w:div w:id="161048616">
      <w:bodyDiv w:val="1"/>
      <w:marLeft w:val="0"/>
      <w:marRight w:val="0"/>
      <w:marTop w:val="0"/>
      <w:marBottom w:val="0"/>
      <w:divBdr>
        <w:top w:val="none" w:sz="0" w:space="0" w:color="auto"/>
        <w:left w:val="none" w:sz="0" w:space="0" w:color="auto"/>
        <w:bottom w:val="none" w:sz="0" w:space="0" w:color="auto"/>
        <w:right w:val="none" w:sz="0" w:space="0" w:color="auto"/>
      </w:divBdr>
    </w:div>
    <w:div w:id="162553278">
      <w:bodyDiv w:val="1"/>
      <w:marLeft w:val="0"/>
      <w:marRight w:val="0"/>
      <w:marTop w:val="0"/>
      <w:marBottom w:val="0"/>
      <w:divBdr>
        <w:top w:val="none" w:sz="0" w:space="0" w:color="auto"/>
        <w:left w:val="none" w:sz="0" w:space="0" w:color="auto"/>
        <w:bottom w:val="none" w:sz="0" w:space="0" w:color="auto"/>
        <w:right w:val="none" w:sz="0" w:space="0" w:color="auto"/>
      </w:divBdr>
    </w:div>
    <w:div w:id="162627478">
      <w:bodyDiv w:val="1"/>
      <w:marLeft w:val="0"/>
      <w:marRight w:val="0"/>
      <w:marTop w:val="0"/>
      <w:marBottom w:val="0"/>
      <w:divBdr>
        <w:top w:val="none" w:sz="0" w:space="0" w:color="auto"/>
        <w:left w:val="none" w:sz="0" w:space="0" w:color="auto"/>
        <w:bottom w:val="none" w:sz="0" w:space="0" w:color="auto"/>
        <w:right w:val="none" w:sz="0" w:space="0" w:color="auto"/>
      </w:divBdr>
    </w:div>
    <w:div w:id="163472110">
      <w:bodyDiv w:val="1"/>
      <w:marLeft w:val="0"/>
      <w:marRight w:val="0"/>
      <w:marTop w:val="0"/>
      <w:marBottom w:val="0"/>
      <w:divBdr>
        <w:top w:val="none" w:sz="0" w:space="0" w:color="auto"/>
        <w:left w:val="none" w:sz="0" w:space="0" w:color="auto"/>
        <w:bottom w:val="none" w:sz="0" w:space="0" w:color="auto"/>
        <w:right w:val="none" w:sz="0" w:space="0" w:color="auto"/>
      </w:divBdr>
    </w:div>
    <w:div w:id="163741670">
      <w:bodyDiv w:val="1"/>
      <w:marLeft w:val="0"/>
      <w:marRight w:val="0"/>
      <w:marTop w:val="0"/>
      <w:marBottom w:val="0"/>
      <w:divBdr>
        <w:top w:val="none" w:sz="0" w:space="0" w:color="auto"/>
        <w:left w:val="none" w:sz="0" w:space="0" w:color="auto"/>
        <w:bottom w:val="none" w:sz="0" w:space="0" w:color="auto"/>
        <w:right w:val="none" w:sz="0" w:space="0" w:color="auto"/>
      </w:divBdr>
    </w:div>
    <w:div w:id="164783486">
      <w:bodyDiv w:val="1"/>
      <w:marLeft w:val="0"/>
      <w:marRight w:val="0"/>
      <w:marTop w:val="0"/>
      <w:marBottom w:val="0"/>
      <w:divBdr>
        <w:top w:val="none" w:sz="0" w:space="0" w:color="auto"/>
        <w:left w:val="none" w:sz="0" w:space="0" w:color="auto"/>
        <w:bottom w:val="none" w:sz="0" w:space="0" w:color="auto"/>
        <w:right w:val="none" w:sz="0" w:space="0" w:color="auto"/>
      </w:divBdr>
    </w:div>
    <w:div w:id="165829998">
      <w:bodyDiv w:val="1"/>
      <w:marLeft w:val="0"/>
      <w:marRight w:val="0"/>
      <w:marTop w:val="0"/>
      <w:marBottom w:val="0"/>
      <w:divBdr>
        <w:top w:val="none" w:sz="0" w:space="0" w:color="auto"/>
        <w:left w:val="none" w:sz="0" w:space="0" w:color="auto"/>
        <w:bottom w:val="none" w:sz="0" w:space="0" w:color="auto"/>
        <w:right w:val="none" w:sz="0" w:space="0" w:color="auto"/>
      </w:divBdr>
    </w:div>
    <w:div w:id="166019415">
      <w:bodyDiv w:val="1"/>
      <w:marLeft w:val="0"/>
      <w:marRight w:val="0"/>
      <w:marTop w:val="0"/>
      <w:marBottom w:val="0"/>
      <w:divBdr>
        <w:top w:val="none" w:sz="0" w:space="0" w:color="auto"/>
        <w:left w:val="none" w:sz="0" w:space="0" w:color="auto"/>
        <w:bottom w:val="none" w:sz="0" w:space="0" w:color="auto"/>
        <w:right w:val="none" w:sz="0" w:space="0" w:color="auto"/>
      </w:divBdr>
    </w:div>
    <w:div w:id="166554759">
      <w:bodyDiv w:val="1"/>
      <w:marLeft w:val="0"/>
      <w:marRight w:val="0"/>
      <w:marTop w:val="0"/>
      <w:marBottom w:val="0"/>
      <w:divBdr>
        <w:top w:val="none" w:sz="0" w:space="0" w:color="auto"/>
        <w:left w:val="none" w:sz="0" w:space="0" w:color="auto"/>
        <w:bottom w:val="none" w:sz="0" w:space="0" w:color="auto"/>
        <w:right w:val="none" w:sz="0" w:space="0" w:color="auto"/>
      </w:divBdr>
    </w:div>
    <w:div w:id="167213286">
      <w:bodyDiv w:val="1"/>
      <w:marLeft w:val="0"/>
      <w:marRight w:val="0"/>
      <w:marTop w:val="0"/>
      <w:marBottom w:val="0"/>
      <w:divBdr>
        <w:top w:val="none" w:sz="0" w:space="0" w:color="auto"/>
        <w:left w:val="none" w:sz="0" w:space="0" w:color="auto"/>
        <w:bottom w:val="none" w:sz="0" w:space="0" w:color="auto"/>
        <w:right w:val="none" w:sz="0" w:space="0" w:color="auto"/>
      </w:divBdr>
    </w:div>
    <w:div w:id="168760763">
      <w:bodyDiv w:val="1"/>
      <w:marLeft w:val="0"/>
      <w:marRight w:val="0"/>
      <w:marTop w:val="0"/>
      <w:marBottom w:val="0"/>
      <w:divBdr>
        <w:top w:val="none" w:sz="0" w:space="0" w:color="auto"/>
        <w:left w:val="none" w:sz="0" w:space="0" w:color="auto"/>
        <w:bottom w:val="none" w:sz="0" w:space="0" w:color="auto"/>
        <w:right w:val="none" w:sz="0" w:space="0" w:color="auto"/>
      </w:divBdr>
    </w:div>
    <w:div w:id="169805493">
      <w:bodyDiv w:val="1"/>
      <w:marLeft w:val="0"/>
      <w:marRight w:val="0"/>
      <w:marTop w:val="0"/>
      <w:marBottom w:val="0"/>
      <w:divBdr>
        <w:top w:val="none" w:sz="0" w:space="0" w:color="auto"/>
        <w:left w:val="none" w:sz="0" w:space="0" w:color="auto"/>
        <w:bottom w:val="none" w:sz="0" w:space="0" w:color="auto"/>
        <w:right w:val="none" w:sz="0" w:space="0" w:color="auto"/>
      </w:divBdr>
    </w:div>
    <w:div w:id="169836334">
      <w:bodyDiv w:val="1"/>
      <w:marLeft w:val="0"/>
      <w:marRight w:val="0"/>
      <w:marTop w:val="0"/>
      <w:marBottom w:val="0"/>
      <w:divBdr>
        <w:top w:val="none" w:sz="0" w:space="0" w:color="auto"/>
        <w:left w:val="none" w:sz="0" w:space="0" w:color="auto"/>
        <w:bottom w:val="none" w:sz="0" w:space="0" w:color="auto"/>
        <w:right w:val="none" w:sz="0" w:space="0" w:color="auto"/>
      </w:divBdr>
    </w:div>
    <w:div w:id="171382918">
      <w:bodyDiv w:val="1"/>
      <w:marLeft w:val="0"/>
      <w:marRight w:val="0"/>
      <w:marTop w:val="0"/>
      <w:marBottom w:val="0"/>
      <w:divBdr>
        <w:top w:val="none" w:sz="0" w:space="0" w:color="auto"/>
        <w:left w:val="none" w:sz="0" w:space="0" w:color="auto"/>
        <w:bottom w:val="none" w:sz="0" w:space="0" w:color="auto"/>
        <w:right w:val="none" w:sz="0" w:space="0" w:color="auto"/>
      </w:divBdr>
    </w:div>
    <w:div w:id="172303841">
      <w:bodyDiv w:val="1"/>
      <w:marLeft w:val="0"/>
      <w:marRight w:val="0"/>
      <w:marTop w:val="0"/>
      <w:marBottom w:val="0"/>
      <w:divBdr>
        <w:top w:val="none" w:sz="0" w:space="0" w:color="auto"/>
        <w:left w:val="none" w:sz="0" w:space="0" w:color="auto"/>
        <w:bottom w:val="none" w:sz="0" w:space="0" w:color="auto"/>
        <w:right w:val="none" w:sz="0" w:space="0" w:color="auto"/>
      </w:divBdr>
    </w:div>
    <w:div w:id="173343533">
      <w:bodyDiv w:val="1"/>
      <w:marLeft w:val="0"/>
      <w:marRight w:val="0"/>
      <w:marTop w:val="0"/>
      <w:marBottom w:val="0"/>
      <w:divBdr>
        <w:top w:val="none" w:sz="0" w:space="0" w:color="auto"/>
        <w:left w:val="none" w:sz="0" w:space="0" w:color="auto"/>
        <w:bottom w:val="none" w:sz="0" w:space="0" w:color="auto"/>
        <w:right w:val="none" w:sz="0" w:space="0" w:color="auto"/>
      </w:divBdr>
    </w:div>
    <w:div w:id="173764520">
      <w:bodyDiv w:val="1"/>
      <w:marLeft w:val="0"/>
      <w:marRight w:val="0"/>
      <w:marTop w:val="0"/>
      <w:marBottom w:val="0"/>
      <w:divBdr>
        <w:top w:val="none" w:sz="0" w:space="0" w:color="auto"/>
        <w:left w:val="none" w:sz="0" w:space="0" w:color="auto"/>
        <w:bottom w:val="none" w:sz="0" w:space="0" w:color="auto"/>
        <w:right w:val="none" w:sz="0" w:space="0" w:color="auto"/>
      </w:divBdr>
    </w:div>
    <w:div w:id="175510306">
      <w:bodyDiv w:val="1"/>
      <w:marLeft w:val="0"/>
      <w:marRight w:val="0"/>
      <w:marTop w:val="0"/>
      <w:marBottom w:val="0"/>
      <w:divBdr>
        <w:top w:val="none" w:sz="0" w:space="0" w:color="auto"/>
        <w:left w:val="none" w:sz="0" w:space="0" w:color="auto"/>
        <w:bottom w:val="none" w:sz="0" w:space="0" w:color="auto"/>
        <w:right w:val="none" w:sz="0" w:space="0" w:color="auto"/>
      </w:divBdr>
    </w:div>
    <w:div w:id="178013866">
      <w:bodyDiv w:val="1"/>
      <w:marLeft w:val="0"/>
      <w:marRight w:val="0"/>
      <w:marTop w:val="0"/>
      <w:marBottom w:val="0"/>
      <w:divBdr>
        <w:top w:val="none" w:sz="0" w:space="0" w:color="auto"/>
        <w:left w:val="none" w:sz="0" w:space="0" w:color="auto"/>
        <w:bottom w:val="none" w:sz="0" w:space="0" w:color="auto"/>
        <w:right w:val="none" w:sz="0" w:space="0" w:color="auto"/>
      </w:divBdr>
    </w:div>
    <w:div w:id="178277479">
      <w:bodyDiv w:val="1"/>
      <w:marLeft w:val="0"/>
      <w:marRight w:val="0"/>
      <w:marTop w:val="0"/>
      <w:marBottom w:val="0"/>
      <w:divBdr>
        <w:top w:val="none" w:sz="0" w:space="0" w:color="auto"/>
        <w:left w:val="none" w:sz="0" w:space="0" w:color="auto"/>
        <w:bottom w:val="none" w:sz="0" w:space="0" w:color="auto"/>
        <w:right w:val="none" w:sz="0" w:space="0" w:color="auto"/>
      </w:divBdr>
    </w:div>
    <w:div w:id="178743285">
      <w:bodyDiv w:val="1"/>
      <w:marLeft w:val="0"/>
      <w:marRight w:val="0"/>
      <w:marTop w:val="0"/>
      <w:marBottom w:val="0"/>
      <w:divBdr>
        <w:top w:val="none" w:sz="0" w:space="0" w:color="auto"/>
        <w:left w:val="none" w:sz="0" w:space="0" w:color="auto"/>
        <w:bottom w:val="none" w:sz="0" w:space="0" w:color="auto"/>
        <w:right w:val="none" w:sz="0" w:space="0" w:color="auto"/>
      </w:divBdr>
    </w:div>
    <w:div w:id="182524356">
      <w:bodyDiv w:val="1"/>
      <w:marLeft w:val="0"/>
      <w:marRight w:val="0"/>
      <w:marTop w:val="0"/>
      <w:marBottom w:val="0"/>
      <w:divBdr>
        <w:top w:val="none" w:sz="0" w:space="0" w:color="auto"/>
        <w:left w:val="none" w:sz="0" w:space="0" w:color="auto"/>
        <w:bottom w:val="none" w:sz="0" w:space="0" w:color="auto"/>
        <w:right w:val="none" w:sz="0" w:space="0" w:color="auto"/>
      </w:divBdr>
    </w:div>
    <w:div w:id="184053717">
      <w:bodyDiv w:val="1"/>
      <w:marLeft w:val="0"/>
      <w:marRight w:val="0"/>
      <w:marTop w:val="0"/>
      <w:marBottom w:val="0"/>
      <w:divBdr>
        <w:top w:val="none" w:sz="0" w:space="0" w:color="auto"/>
        <w:left w:val="none" w:sz="0" w:space="0" w:color="auto"/>
        <w:bottom w:val="none" w:sz="0" w:space="0" w:color="auto"/>
        <w:right w:val="none" w:sz="0" w:space="0" w:color="auto"/>
      </w:divBdr>
    </w:div>
    <w:div w:id="184370345">
      <w:bodyDiv w:val="1"/>
      <w:marLeft w:val="0"/>
      <w:marRight w:val="0"/>
      <w:marTop w:val="0"/>
      <w:marBottom w:val="0"/>
      <w:divBdr>
        <w:top w:val="none" w:sz="0" w:space="0" w:color="auto"/>
        <w:left w:val="none" w:sz="0" w:space="0" w:color="auto"/>
        <w:bottom w:val="none" w:sz="0" w:space="0" w:color="auto"/>
        <w:right w:val="none" w:sz="0" w:space="0" w:color="auto"/>
      </w:divBdr>
    </w:div>
    <w:div w:id="188184250">
      <w:bodyDiv w:val="1"/>
      <w:marLeft w:val="0"/>
      <w:marRight w:val="0"/>
      <w:marTop w:val="0"/>
      <w:marBottom w:val="0"/>
      <w:divBdr>
        <w:top w:val="none" w:sz="0" w:space="0" w:color="auto"/>
        <w:left w:val="none" w:sz="0" w:space="0" w:color="auto"/>
        <w:bottom w:val="none" w:sz="0" w:space="0" w:color="auto"/>
        <w:right w:val="none" w:sz="0" w:space="0" w:color="auto"/>
      </w:divBdr>
    </w:div>
    <w:div w:id="188952024">
      <w:bodyDiv w:val="1"/>
      <w:marLeft w:val="0"/>
      <w:marRight w:val="0"/>
      <w:marTop w:val="0"/>
      <w:marBottom w:val="0"/>
      <w:divBdr>
        <w:top w:val="none" w:sz="0" w:space="0" w:color="auto"/>
        <w:left w:val="none" w:sz="0" w:space="0" w:color="auto"/>
        <w:bottom w:val="none" w:sz="0" w:space="0" w:color="auto"/>
        <w:right w:val="none" w:sz="0" w:space="0" w:color="auto"/>
      </w:divBdr>
    </w:div>
    <w:div w:id="189103888">
      <w:bodyDiv w:val="1"/>
      <w:marLeft w:val="0"/>
      <w:marRight w:val="0"/>
      <w:marTop w:val="0"/>
      <w:marBottom w:val="0"/>
      <w:divBdr>
        <w:top w:val="none" w:sz="0" w:space="0" w:color="auto"/>
        <w:left w:val="none" w:sz="0" w:space="0" w:color="auto"/>
        <w:bottom w:val="none" w:sz="0" w:space="0" w:color="auto"/>
        <w:right w:val="none" w:sz="0" w:space="0" w:color="auto"/>
      </w:divBdr>
    </w:div>
    <w:div w:id="190068446">
      <w:bodyDiv w:val="1"/>
      <w:marLeft w:val="0"/>
      <w:marRight w:val="0"/>
      <w:marTop w:val="0"/>
      <w:marBottom w:val="0"/>
      <w:divBdr>
        <w:top w:val="none" w:sz="0" w:space="0" w:color="auto"/>
        <w:left w:val="none" w:sz="0" w:space="0" w:color="auto"/>
        <w:bottom w:val="none" w:sz="0" w:space="0" w:color="auto"/>
        <w:right w:val="none" w:sz="0" w:space="0" w:color="auto"/>
      </w:divBdr>
    </w:div>
    <w:div w:id="190459943">
      <w:bodyDiv w:val="1"/>
      <w:marLeft w:val="0"/>
      <w:marRight w:val="0"/>
      <w:marTop w:val="0"/>
      <w:marBottom w:val="0"/>
      <w:divBdr>
        <w:top w:val="none" w:sz="0" w:space="0" w:color="auto"/>
        <w:left w:val="none" w:sz="0" w:space="0" w:color="auto"/>
        <w:bottom w:val="none" w:sz="0" w:space="0" w:color="auto"/>
        <w:right w:val="none" w:sz="0" w:space="0" w:color="auto"/>
      </w:divBdr>
    </w:div>
    <w:div w:id="190462625">
      <w:bodyDiv w:val="1"/>
      <w:marLeft w:val="0"/>
      <w:marRight w:val="0"/>
      <w:marTop w:val="0"/>
      <w:marBottom w:val="0"/>
      <w:divBdr>
        <w:top w:val="none" w:sz="0" w:space="0" w:color="auto"/>
        <w:left w:val="none" w:sz="0" w:space="0" w:color="auto"/>
        <w:bottom w:val="none" w:sz="0" w:space="0" w:color="auto"/>
        <w:right w:val="none" w:sz="0" w:space="0" w:color="auto"/>
      </w:divBdr>
    </w:div>
    <w:div w:id="192429275">
      <w:bodyDiv w:val="1"/>
      <w:marLeft w:val="0"/>
      <w:marRight w:val="0"/>
      <w:marTop w:val="0"/>
      <w:marBottom w:val="0"/>
      <w:divBdr>
        <w:top w:val="none" w:sz="0" w:space="0" w:color="auto"/>
        <w:left w:val="none" w:sz="0" w:space="0" w:color="auto"/>
        <w:bottom w:val="none" w:sz="0" w:space="0" w:color="auto"/>
        <w:right w:val="none" w:sz="0" w:space="0" w:color="auto"/>
      </w:divBdr>
    </w:div>
    <w:div w:id="192623103">
      <w:bodyDiv w:val="1"/>
      <w:marLeft w:val="0"/>
      <w:marRight w:val="0"/>
      <w:marTop w:val="0"/>
      <w:marBottom w:val="0"/>
      <w:divBdr>
        <w:top w:val="none" w:sz="0" w:space="0" w:color="auto"/>
        <w:left w:val="none" w:sz="0" w:space="0" w:color="auto"/>
        <w:bottom w:val="none" w:sz="0" w:space="0" w:color="auto"/>
        <w:right w:val="none" w:sz="0" w:space="0" w:color="auto"/>
      </w:divBdr>
    </w:div>
    <w:div w:id="193736593">
      <w:bodyDiv w:val="1"/>
      <w:marLeft w:val="0"/>
      <w:marRight w:val="0"/>
      <w:marTop w:val="0"/>
      <w:marBottom w:val="0"/>
      <w:divBdr>
        <w:top w:val="none" w:sz="0" w:space="0" w:color="auto"/>
        <w:left w:val="none" w:sz="0" w:space="0" w:color="auto"/>
        <w:bottom w:val="none" w:sz="0" w:space="0" w:color="auto"/>
        <w:right w:val="none" w:sz="0" w:space="0" w:color="auto"/>
      </w:divBdr>
    </w:div>
    <w:div w:id="194465112">
      <w:bodyDiv w:val="1"/>
      <w:marLeft w:val="0"/>
      <w:marRight w:val="0"/>
      <w:marTop w:val="0"/>
      <w:marBottom w:val="0"/>
      <w:divBdr>
        <w:top w:val="none" w:sz="0" w:space="0" w:color="auto"/>
        <w:left w:val="none" w:sz="0" w:space="0" w:color="auto"/>
        <w:bottom w:val="none" w:sz="0" w:space="0" w:color="auto"/>
        <w:right w:val="none" w:sz="0" w:space="0" w:color="auto"/>
      </w:divBdr>
    </w:div>
    <w:div w:id="196505380">
      <w:bodyDiv w:val="1"/>
      <w:marLeft w:val="0"/>
      <w:marRight w:val="0"/>
      <w:marTop w:val="0"/>
      <w:marBottom w:val="0"/>
      <w:divBdr>
        <w:top w:val="none" w:sz="0" w:space="0" w:color="auto"/>
        <w:left w:val="none" w:sz="0" w:space="0" w:color="auto"/>
        <w:bottom w:val="none" w:sz="0" w:space="0" w:color="auto"/>
        <w:right w:val="none" w:sz="0" w:space="0" w:color="auto"/>
      </w:divBdr>
    </w:div>
    <w:div w:id="196745103">
      <w:bodyDiv w:val="1"/>
      <w:marLeft w:val="0"/>
      <w:marRight w:val="0"/>
      <w:marTop w:val="0"/>
      <w:marBottom w:val="0"/>
      <w:divBdr>
        <w:top w:val="none" w:sz="0" w:space="0" w:color="auto"/>
        <w:left w:val="none" w:sz="0" w:space="0" w:color="auto"/>
        <w:bottom w:val="none" w:sz="0" w:space="0" w:color="auto"/>
        <w:right w:val="none" w:sz="0" w:space="0" w:color="auto"/>
      </w:divBdr>
      <w:divsChild>
        <w:div w:id="7217207">
          <w:marLeft w:val="480"/>
          <w:marRight w:val="0"/>
          <w:marTop w:val="0"/>
          <w:marBottom w:val="0"/>
          <w:divBdr>
            <w:top w:val="none" w:sz="0" w:space="0" w:color="auto"/>
            <w:left w:val="none" w:sz="0" w:space="0" w:color="auto"/>
            <w:bottom w:val="none" w:sz="0" w:space="0" w:color="auto"/>
            <w:right w:val="none" w:sz="0" w:space="0" w:color="auto"/>
          </w:divBdr>
        </w:div>
        <w:div w:id="47149383">
          <w:marLeft w:val="480"/>
          <w:marRight w:val="0"/>
          <w:marTop w:val="0"/>
          <w:marBottom w:val="0"/>
          <w:divBdr>
            <w:top w:val="none" w:sz="0" w:space="0" w:color="auto"/>
            <w:left w:val="none" w:sz="0" w:space="0" w:color="auto"/>
            <w:bottom w:val="none" w:sz="0" w:space="0" w:color="auto"/>
            <w:right w:val="none" w:sz="0" w:space="0" w:color="auto"/>
          </w:divBdr>
        </w:div>
        <w:div w:id="71125551">
          <w:marLeft w:val="480"/>
          <w:marRight w:val="0"/>
          <w:marTop w:val="0"/>
          <w:marBottom w:val="0"/>
          <w:divBdr>
            <w:top w:val="none" w:sz="0" w:space="0" w:color="auto"/>
            <w:left w:val="none" w:sz="0" w:space="0" w:color="auto"/>
            <w:bottom w:val="none" w:sz="0" w:space="0" w:color="auto"/>
            <w:right w:val="none" w:sz="0" w:space="0" w:color="auto"/>
          </w:divBdr>
        </w:div>
        <w:div w:id="99761827">
          <w:marLeft w:val="480"/>
          <w:marRight w:val="0"/>
          <w:marTop w:val="0"/>
          <w:marBottom w:val="0"/>
          <w:divBdr>
            <w:top w:val="none" w:sz="0" w:space="0" w:color="auto"/>
            <w:left w:val="none" w:sz="0" w:space="0" w:color="auto"/>
            <w:bottom w:val="none" w:sz="0" w:space="0" w:color="auto"/>
            <w:right w:val="none" w:sz="0" w:space="0" w:color="auto"/>
          </w:divBdr>
        </w:div>
        <w:div w:id="186718126">
          <w:marLeft w:val="480"/>
          <w:marRight w:val="0"/>
          <w:marTop w:val="0"/>
          <w:marBottom w:val="0"/>
          <w:divBdr>
            <w:top w:val="none" w:sz="0" w:space="0" w:color="auto"/>
            <w:left w:val="none" w:sz="0" w:space="0" w:color="auto"/>
            <w:bottom w:val="none" w:sz="0" w:space="0" w:color="auto"/>
            <w:right w:val="none" w:sz="0" w:space="0" w:color="auto"/>
          </w:divBdr>
        </w:div>
        <w:div w:id="196284215">
          <w:marLeft w:val="480"/>
          <w:marRight w:val="0"/>
          <w:marTop w:val="0"/>
          <w:marBottom w:val="0"/>
          <w:divBdr>
            <w:top w:val="none" w:sz="0" w:space="0" w:color="auto"/>
            <w:left w:val="none" w:sz="0" w:space="0" w:color="auto"/>
            <w:bottom w:val="none" w:sz="0" w:space="0" w:color="auto"/>
            <w:right w:val="none" w:sz="0" w:space="0" w:color="auto"/>
          </w:divBdr>
        </w:div>
        <w:div w:id="529883403">
          <w:marLeft w:val="480"/>
          <w:marRight w:val="0"/>
          <w:marTop w:val="0"/>
          <w:marBottom w:val="0"/>
          <w:divBdr>
            <w:top w:val="none" w:sz="0" w:space="0" w:color="auto"/>
            <w:left w:val="none" w:sz="0" w:space="0" w:color="auto"/>
            <w:bottom w:val="none" w:sz="0" w:space="0" w:color="auto"/>
            <w:right w:val="none" w:sz="0" w:space="0" w:color="auto"/>
          </w:divBdr>
        </w:div>
        <w:div w:id="581184258">
          <w:marLeft w:val="480"/>
          <w:marRight w:val="0"/>
          <w:marTop w:val="0"/>
          <w:marBottom w:val="0"/>
          <w:divBdr>
            <w:top w:val="none" w:sz="0" w:space="0" w:color="auto"/>
            <w:left w:val="none" w:sz="0" w:space="0" w:color="auto"/>
            <w:bottom w:val="none" w:sz="0" w:space="0" w:color="auto"/>
            <w:right w:val="none" w:sz="0" w:space="0" w:color="auto"/>
          </w:divBdr>
        </w:div>
        <w:div w:id="610284676">
          <w:marLeft w:val="480"/>
          <w:marRight w:val="0"/>
          <w:marTop w:val="0"/>
          <w:marBottom w:val="0"/>
          <w:divBdr>
            <w:top w:val="none" w:sz="0" w:space="0" w:color="auto"/>
            <w:left w:val="none" w:sz="0" w:space="0" w:color="auto"/>
            <w:bottom w:val="none" w:sz="0" w:space="0" w:color="auto"/>
            <w:right w:val="none" w:sz="0" w:space="0" w:color="auto"/>
          </w:divBdr>
        </w:div>
        <w:div w:id="663969186">
          <w:marLeft w:val="480"/>
          <w:marRight w:val="0"/>
          <w:marTop w:val="0"/>
          <w:marBottom w:val="0"/>
          <w:divBdr>
            <w:top w:val="none" w:sz="0" w:space="0" w:color="auto"/>
            <w:left w:val="none" w:sz="0" w:space="0" w:color="auto"/>
            <w:bottom w:val="none" w:sz="0" w:space="0" w:color="auto"/>
            <w:right w:val="none" w:sz="0" w:space="0" w:color="auto"/>
          </w:divBdr>
        </w:div>
        <w:div w:id="669793861">
          <w:marLeft w:val="480"/>
          <w:marRight w:val="0"/>
          <w:marTop w:val="0"/>
          <w:marBottom w:val="0"/>
          <w:divBdr>
            <w:top w:val="none" w:sz="0" w:space="0" w:color="auto"/>
            <w:left w:val="none" w:sz="0" w:space="0" w:color="auto"/>
            <w:bottom w:val="none" w:sz="0" w:space="0" w:color="auto"/>
            <w:right w:val="none" w:sz="0" w:space="0" w:color="auto"/>
          </w:divBdr>
        </w:div>
        <w:div w:id="687759939">
          <w:marLeft w:val="480"/>
          <w:marRight w:val="0"/>
          <w:marTop w:val="0"/>
          <w:marBottom w:val="0"/>
          <w:divBdr>
            <w:top w:val="none" w:sz="0" w:space="0" w:color="auto"/>
            <w:left w:val="none" w:sz="0" w:space="0" w:color="auto"/>
            <w:bottom w:val="none" w:sz="0" w:space="0" w:color="auto"/>
            <w:right w:val="none" w:sz="0" w:space="0" w:color="auto"/>
          </w:divBdr>
        </w:div>
        <w:div w:id="763190581">
          <w:marLeft w:val="480"/>
          <w:marRight w:val="0"/>
          <w:marTop w:val="0"/>
          <w:marBottom w:val="0"/>
          <w:divBdr>
            <w:top w:val="none" w:sz="0" w:space="0" w:color="auto"/>
            <w:left w:val="none" w:sz="0" w:space="0" w:color="auto"/>
            <w:bottom w:val="none" w:sz="0" w:space="0" w:color="auto"/>
            <w:right w:val="none" w:sz="0" w:space="0" w:color="auto"/>
          </w:divBdr>
        </w:div>
        <w:div w:id="765077114">
          <w:marLeft w:val="480"/>
          <w:marRight w:val="0"/>
          <w:marTop w:val="0"/>
          <w:marBottom w:val="0"/>
          <w:divBdr>
            <w:top w:val="none" w:sz="0" w:space="0" w:color="auto"/>
            <w:left w:val="none" w:sz="0" w:space="0" w:color="auto"/>
            <w:bottom w:val="none" w:sz="0" w:space="0" w:color="auto"/>
            <w:right w:val="none" w:sz="0" w:space="0" w:color="auto"/>
          </w:divBdr>
        </w:div>
        <w:div w:id="861359219">
          <w:marLeft w:val="480"/>
          <w:marRight w:val="0"/>
          <w:marTop w:val="0"/>
          <w:marBottom w:val="0"/>
          <w:divBdr>
            <w:top w:val="none" w:sz="0" w:space="0" w:color="auto"/>
            <w:left w:val="none" w:sz="0" w:space="0" w:color="auto"/>
            <w:bottom w:val="none" w:sz="0" w:space="0" w:color="auto"/>
            <w:right w:val="none" w:sz="0" w:space="0" w:color="auto"/>
          </w:divBdr>
        </w:div>
        <w:div w:id="1005865462">
          <w:marLeft w:val="480"/>
          <w:marRight w:val="0"/>
          <w:marTop w:val="0"/>
          <w:marBottom w:val="0"/>
          <w:divBdr>
            <w:top w:val="none" w:sz="0" w:space="0" w:color="auto"/>
            <w:left w:val="none" w:sz="0" w:space="0" w:color="auto"/>
            <w:bottom w:val="none" w:sz="0" w:space="0" w:color="auto"/>
            <w:right w:val="none" w:sz="0" w:space="0" w:color="auto"/>
          </w:divBdr>
        </w:div>
        <w:div w:id="1070234288">
          <w:marLeft w:val="480"/>
          <w:marRight w:val="0"/>
          <w:marTop w:val="0"/>
          <w:marBottom w:val="0"/>
          <w:divBdr>
            <w:top w:val="none" w:sz="0" w:space="0" w:color="auto"/>
            <w:left w:val="none" w:sz="0" w:space="0" w:color="auto"/>
            <w:bottom w:val="none" w:sz="0" w:space="0" w:color="auto"/>
            <w:right w:val="none" w:sz="0" w:space="0" w:color="auto"/>
          </w:divBdr>
        </w:div>
        <w:div w:id="1084910395">
          <w:marLeft w:val="480"/>
          <w:marRight w:val="0"/>
          <w:marTop w:val="0"/>
          <w:marBottom w:val="0"/>
          <w:divBdr>
            <w:top w:val="none" w:sz="0" w:space="0" w:color="auto"/>
            <w:left w:val="none" w:sz="0" w:space="0" w:color="auto"/>
            <w:bottom w:val="none" w:sz="0" w:space="0" w:color="auto"/>
            <w:right w:val="none" w:sz="0" w:space="0" w:color="auto"/>
          </w:divBdr>
        </w:div>
        <w:div w:id="1178812626">
          <w:marLeft w:val="480"/>
          <w:marRight w:val="0"/>
          <w:marTop w:val="0"/>
          <w:marBottom w:val="0"/>
          <w:divBdr>
            <w:top w:val="none" w:sz="0" w:space="0" w:color="auto"/>
            <w:left w:val="none" w:sz="0" w:space="0" w:color="auto"/>
            <w:bottom w:val="none" w:sz="0" w:space="0" w:color="auto"/>
            <w:right w:val="none" w:sz="0" w:space="0" w:color="auto"/>
          </w:divBdr>
        </w:div>
        <w:div w:id="1203639830">
          <w:marLeft w:val="480"/>
          <w:marRight w:val="0"/>
          <w:marTop w:val="0"/>
          <w:marBottom w:val="0"/>
          <w:divBdr>
            <w:top w:val="none" w:sz="0" w:space="0" w:color="auto"/>
            <w:left w:val="none" w:sz="0" w:space="0" w:color="auto"/>
            <w:bottom w:val="none" w:sz="0" w:space="0" w:color="auto"/>
            <w:right w:val="none" w:sz="0" w:space="0" w:color="auto"/>
          </w:divBdr>
        </w:div>
        <w:div w:id="1226179587">
          <w:marLeft w:val="480"/>
          <w:marRight w:val="0"/>
          <w:marTop w:val="0"/>
          <w:marBottom w:val="0"/>
          <w:divBdr>
            <w:top w:val="none" w:sz="0" w:space="0" w:color="auto"/>
            <w:left w:val="none" w:sz="0" w:space="0" w:color="auto"/>
            <w:bottom w:val="none" w:sz="0" w:space="0" w:color="auto"/>
            <w:right w:val="none" w:sz="0" w:space="0" w:color="auto"/>
          </w:divBdr>
        </w:div>
        <w:div w:id="1237012227">
          <w:marLeft w:val="480"/>
          <w:marRight w:val="0"/>
          <w:marTop w:val="0"/>
          <w:marBottom w:val="0"/>
          <w:divBdr>
            <w:top w:val="none" w:sz="0" w:space="0" w:color="auto"/>
            <w:left w:val="none" w:sz="0" w:space="0" w:color="auto"/>
            <w:bottom w:val="none" w:sz="0" w:space="0" w:color="auto"/>
            <w:right w:val="none" w:sz="0" w:space="0" w:color="auto"/>
          </w:divBdr>
        </w:div>
        <w:div w:id="1242376022">
          <w:marLeft w:val="480"/>
          <w:marRight w:val="0"/>
          <w:marTop w:val="0"/>
          <w:marBottom w:val="0"/>
          <w:divBdr>
            <w:top w:val="none" w:sz="0" w:space="0" w:color="auto"/>
            <w:left w:val="none" w:sz="0" w:space="0" w:color="auto"/>
            <w:bottom w:val="none" w:sz="0" w:space="0" w:color="auto"/>
            <w:right w:val="none" w:sz="0" w:space="0" w:color="auto"/>
          </w:divBdr>
        </w:div>
        <w:div w:id="1288465195">
          <w:marLeft w:val="480"/>
          <w:marRight w:val="0"/>
          <w:marTop w:val="0"/>
          <w:marBottom w:val="0"/>
          <w:divBdr>
            <w:top w:val="none" w:sz="0" w:space="0" w:color="auto"/>
            <w:left w:val="none" w:sz="0" w:space="0" w:color="auto"/>
            <w:bottom w:val="none" w:sz="0" w:space="0" w:color="auto"/>
            <w:right w:val="none" w:sz="0" w:space="0" w:color="auto"/>
          </w:divBdr>
        </w:div>
        <w:div w:id="1299610367">
          <w:marLeft w:val="480"/>
          <w:marRight w:val="0"/>
          <w:marTop w:val="0"/>
          <w:marBottom w:val="0"/>
          <w:divBdr>
            <w:top w:val="none" w:sz="0" w:space="0" w:color="auto"/>
            <w:left w:val="none" w:sz="0" w:space="0" w:color="auto"/>
            <w:bottom w:val="none" w:sz="0" w:space="0" w:color="auto"/>
            <w:right w:val="none" w:sz="0" w:space="0" w:color="auto"/>
          </w:divBdr>
        </w:div>
        <w:div w:id="1345015201">
          <w:marLeft w:val="480"/>
          <w:marRight w:val="0"/>
          <w:marTop w:val="0"/>
          <w:marBottom w:val="0"/>
          <w:divBdr>
            <w:top w:val="none" w:sz="0" w:space="0" w:color="auto"/>
            <w:left w:val="none" w:sz="0" w:space="0" w:color="auto"/>
            <w:bottom w:val="none" w:sz="0" w:space="0" w:color="auto"/>
            <w:right w:val="none" w:sz="0" w:space="0" w:color="auto"/>
          </w:divBdr>
        </w:div>
        <w:div w:id="1407411463">
          <w:marLeft w:val="480"/>
          <w:marRight w:val="0"/>
          <w:marTop w:val="0"/>
          <w:marBottom w:val="0"/>
          <w:divBdr>
            <w:top w:val="none" w:sz="0" w:space="0" w:color="auto"/>
            <w:left w:val="none" w:sz="0" w:space="0" w:color="auto"/>
            <w:bottom w:val="none" w:sz="0" w:space="0" w:color="auto"/>
            <w:right w:val="none" w:sz="0" w:space="0" w:color="auto"/>
          </w:divBdr>
        </w:div>
        <w:div w:id="1449885669">
          <w:marLeft w:val="480"/>
          <w:marRight w:val="0"/>
          <w:marTop w:val="0"/>
          <w:marBottom w:val="0"/>
          <w:divBdr>
            <w:top w:val="none" w:sz="0" w:space="0" w:color="auto"/>
            <w:left w:val="none" w:sz="0" w:space="0" w:color="auto"/>
            <w:bottom w:val="none" w:sz="0" w:space="0" w:color="auto"/>
            <w:right w:val="none" w:sz="0" w:space="0" w:color="auto"/>
          </w:divBdr>
        </w:div>
        <w:div w:id="1614433038">
          <w:marLeft w:val="480"/>
          <w:marRight w:val="0"/>
          <w:marTop w:val="0"/>
          <w:marBottom w:val="0"/>
          <w:divBdr>
            <w:top w:val="none" w:sz="0" w:space="0" w:color="auto"/>
            <w:left w:val="none" w:sz="0" w:space="0" w:color="auto"/>
            <w:bottom w:val="none" w:sz="0" w:space="0" w:color="auto"/>
            <w:right w:val="none" w:sz="0" w:space="0" w:color="auto"/>
          </w:divBdr>
        </w:div>
        <w:div w:id="1620910711">
          <w:marLeft w:val="480"/>
          <w:marRight w:val="0"/>
          <w:marTop w:val="0"/>
          <w:marBottom w:val="0"/>
          <w:divBdr>
            <w:top w:val="none" w:sz="0" w:space="0" w:color="auto"/>
            <w:left w:val="none" w:sz="0" w:space="0" w:color="auto"/>
            <w:bottom w:val="none" w:sz="0" w:space="0" w:color="auto"/>
            <w:right w:val="none" w:sz="0" w:space="0" w:color="auto"/>
          </w:divBdr>
        </w:div>
        <w:div w:id="1687290734">
          <w:marLeft w:val="480"/>
          <w:marRight w:val="0"/>
          <w:marTop w:val="0"/>
          <w:marBottom w:val="0"/>
          <w:divBdr>
            <w:top w:val="none" w:sz="0" w:space="0" w:color="auto"/>
            <w:left w:val="none" w:sz="0" w:space="0" w:color="auto"/>
            <w:bottom w:val="none" w:sz="0" w:space="0" w:color="auto"/>
            <w:right w:val="none" w:sz="0" w:space="0" w:color="auto"/>
          </w:divBdr>
        </w:div>
        <w:div w:id="1737776500">
          <w:marLeft w:val="480"/>
          <w:marRight w:val="0"/>
          <w:marTop w:val="0"/>
          <w:marBottom w:val="0"/>
          <w:divBdr>
            <w:top w:val="none" w:sz="0" w:space="0" w:color="auto"/>
            <w:left w:val="none" w:sz="0" w:space="0" w:color="auto"/>
            <w:bottom w:val="none" w:sz="0" w:space="0" w:color="auto"/>
            <w:right w:val="none" w:sz="0" w:space="0" w:color="auto"/>
          </w:divBdr>
        </w:div>
        <w:div w:id="1787892805">
          <w:marLeft w:val="480"/>
          <w:marRight w:val="0"/>
          <w:marTop w:val="0"/>
          <w:marBottom w:val="0"/>
          <w:divBdr>
            <w:top w:val="none" w:sz="0" w:space="0" w:color="auto"/>
            <w:left w:val="none" w:sz="0" w:space="0" w:color="auto"/>
            <w:bottom w:val="none" w:sz="0" w:space="0" w:color="auto"/>
            <w:right w:val="none" w:sz="0" w:space="0" w:color="auto"/>
          </w:divBdr>
        </w:div>
        <w:div w:id="1810971214">
          <w:marLeft w:val="480"/>
          <w:marRight w:val="0"/>
          <w:marTop w:val="0"/>
          <w:marBottom w:val="0"/>
          <w:divBdr>
            <w:top w:val="none" w:sz="0" w:space="0" w:color="auto"/>
            <w:left w:val="none" w:sz="0" w:space="0" w:color="auto"/>
            <w:bottom w:val="none" w:sz="0" w:space="0" w:color="auto"/>
            <w:right w:val="none" w:sz="0" w:space="0" w:color="auto"/>
          </w:divBdr>
        </w:div>
        <w:div w:id="1814448333">
          <w:marLeft w:val="480"/>
          <w:marRight w:val="0"/>
          <w:marTop w:val="0"/>
          <w:marBottom w:val="0"/>
          <w:divBdr>
            <w:top w:val="none" w:sz="0" w:space="0" w:color="auto"/>
            <w:left w:val="none" w:sz="0" w:space="0" w:color="auto"/>
            <w:bottom w:val="none" w:sz="0" w:space="0" w:color="auto"/>
            <w:right w:val="none" w:sz="0" w:space="0" w:color="auto"/>
          </w:divBdr>
        </w:div>
        <w:div w:id="1864203757">
          <w:marLeft w:val="480"/>
          <w:marRight w:val="0"/>
          <w:marTop w:val="0"/>
          <w:marBottom w:val="0"/>
          <w:divBdr>
            <w:top w:val="none" w:sz="0" w:space="0" w:color="auto"/>
            <w:left w:val="none" w:sz="0" w:space="0" w:color="auto"/>
            <w:bottom w:val="none" w:sz="0" w:space="0" w:color="auto"/>
            <w:right w:val="none" w:sz="0" w:space="0" w:color="auto"/>
          </w:divBdr>
        </w:div>
        <w:div w:id="1892032356">
          <w:marLeft w:val="480"/>
          <w:marRight w:val="0"/>
          <w:marTop w:val="0"/>
          <w:marBottom w:val="0"/>
          <w:divBdr>
            <w:top w:val="none" w:sz="0" w:space="0" w:color="auto"/>
            <w:left w:val="none" w:sz="0" w:space="0" w:color="auto"/>
            <w:bottom w:val="none" w:sz="0" w:space="0" w:color="auto"/>
            <w:right w:val="none" w:sz="0" w:space="0" w:color="auto"/>
          </w:divBdr>
        </w:div>
        <w:div w:id="1905488429">
          <w:marLeft w:val="480"/>
          <w:marRight w:val="0"/>
          <w:marTop w:val="0"/>
          <w:marBottom w:val="0"/>
          <w:divBdr>
            <w:top w:val="none" w:sz="0" w:space="0" w:color="auto"/>
            <w:left w:val="none" w:sz="0" w:space="0" w:color="auto"/>
            <w:bottom w:val="none" w:sz="0" w:space="0" w:color="auto"/>
            <w:right w:val="none" w:sz="0" w:space="0" w:color="auto"/>
          </w:divBdr>
        </w:div>
        <w:div w:id="1983148223">
          <w:marLeft w:val="480"/>
          <w:marRight w:val="0"/>
          <w:marTop w:val="0"/>
          <w:marBottom w:val="0"/>
          <w:divBdr>
            <w:top w:val="none" w:sz="0" w:space="0" w:color="auto"/>
            <w:left w:val="none" w:sz="0" w:space="0" w:color="auto"/>
            <w:bottom w:val="none" w:sz="0" w:space="0" w:color="auto"/>
            <w:right w:val="none" w:sz="0" w:space="0" w:color="auto"/>
          </w:divBdr>
        </w:div>
        <w:div w:id="1988119426">
          <w:marLeft w:val="480"/>
          <w:marRight w:val="0"/>
          <w:marTop w:val="0"/>
          <w:marBottom w:val="0"/>
          <w:divBdr>
            <w:top w:val="none" w:sz="0" w:space="0" w:color="auto"/>
            <w:left w:val="none" w:sz="0" w:space="0" w:color="auto"/>
            <w:bottom w:val="none" w:sz="0" w:space="0" w:color="auto"/>
            <w:right w:val="none" w:sz="0" w:space="0" w:color="auto"/>
          </w:divBdr>
        </w:div>
        <w:div w:id="2080788497">
          <w:marLeft w:val="480"/>
          <w:marRight w:val="0"/>
          <w:marTop w:val="0"/>
          <w:marBottom w:val="0"/>
          <w:divBdr>
            <w:top w:val="none" w:sz="0" w:space="0" w:color="auto"/>
            <w:left w:val="none" w:sz="0" w:space="0" w:color="auto"/>
            <w:bottom w:val="none" w:sz="0" w:space="0" w:color="auto"/>
            <w:right w:val="none" w:sz="0" w:space="0" w:color="auto"/>
          </w:divBdr>
        </w:div>
      </w:divsChild>
    </w:div>
    <w:div w:id="198056112">
      <w:bodyDiv w:val="1"/>
      <w:marLeft w:val="0"/>
      <w:marRight w:val="0"/>
      <w:marTop w:val="0"/>
      <w:marBottom w:val="0"/>
      <w:divBdr>
        <w:top w:val="none" w:sz="0" w:space="0" w:color="auto"/>
        <w:left w:val="none" w:sz="0" w:space="0" w:color="auto"/>
        <w:bottom w:val="none" w:sz="0" w:space="0" w:color="auto"/>
        <w:right w:val="none" w:sz="0" w:space="0" w:color="auto"/>
      </w:divBdr>
    </w:div>
    <w:div w:id="199056181">
      <w:bodyDiv w:val="1"/>
      <w:marLeft w:val="0"/>
      <w:marRight w:val="0"/>
      <w:marTop w:val="0"/>
      <w:marBottom w:val="0"/>
      <w:divBdr>
        <w:top w:val="none" w:sz="0" w:space="0" w:color="auto"/>
        <w:left w:val="none" w:sz="0" w:space="0" w:color="auto"/>
        <w:bottom w:val="none" w:sz="0" w:space="0" w:color="auto"/>
        <w:right w:val="none" w:sz="0" w:space="0" w:color="auto"/>
      </w:divBdr>
    </w:div>
    <w:div w:id="199130371">
      <w:bodyDiv w:val="1"/>
      <w:marLeft w:val="0"/>
      <w:marRight w:val="0"/>
      <w:marTop w:val="0"/>
      <w:marBottom w:val="0"/>
      <w:divBdr>
        <w:top w:val="none" w:sz="0" w:space="0" w:color="auto"/>
        <w:left w:val="none" w:sz="0" w:space="0" w:color="auto"/>
        <w:bottom w:val="none" w:sz="0" w:space="0" w:color="auto"/>
        <w:right w:val="none" w:sz="0" w:space="0" w:color="auto"/>
      </w:divBdr>
    </w:div>
    <w:div w:id="199363063">
      <w:bodyDiv w:val="1"/>
      <w:marLeft w:val="0"/>
      <w:marRight w:val="0"/>
      <w:marTop w:val="0"/>
      <w:marBottom w:val="0"/>
      <w:divBdr>
        <w:top w:val="none" w:sz="0" w:space="0" w:color="auto"/>
        <w:left w:val="none" w:sz="0" w:space="0" w:color="auto"/>
        <w:bottom w:val="none" w:sz="0" w:space="0" w:color="auto"/>
        <w:right w:val="none" w:sz="0" w:space="0" w:color="auto"/>
      </w:divBdr>
    </w:div>
    <w:div w:id="199517209">
      <w:bodyDiv w:val="1"/>
      <w:marLeft w:val="0"/>
      <w:marRight w:val="0"/>
      <w:marTop w:val="0"/>
      <w:marBottom w:val="0"/>
      <w:divBdr>
        <w:top w:val="none" w:sz="0" w:space="0" w:color="auto"/>
        <w:left w:val="none" w:sz="0" w:space="0" w:color="auto"/>
        <w:bottom w:val="none" w:sz="0" w:space="0" w:color="auto"/>
        <w:right w:val="none" w:sz="0" w:space="0" w:color="auto"/>
      </w:divBdr>
    </w:div>
    <w:div w:id="199631684">
      <w:bodyDiv w:val="1"/>
      <w:marLeft w:val="0"/>
      <w:marRight w:val="0"/>
      <w:marTop w:val="0"/>
      <w:marBottom w:val="0"/>
      <w:divBdr>
        <w:top w:val="none" w:sz="0" w:space="0" w:color="auto"/>
        <w:left w:val="none" w:sz="0" w:space="0" w:color="auto"/>
        <w:bottom w:val="none" w:sz="0" w:space="0" w:color="auto"/>
        <w:right w:val="none" w:sz="0" w:space="0" w:color="auto"/>
      </w:divBdr>
    </w:div>
    <w:div w:id="200754448">
      <w:bodyDiv w:val="1"/>
      <w:marLeft w:val="0"/>
      <w:marRight w:val="0"/>
      <w:marTop w:val="0"/>
      <w:marBottom w:val="0"/>
      <w:divBdr>
        <w:top w:val="none" w:sz="0" w:space="0" w:color="auto"/>
        <w:left w:val="none" w:sz="0" w:space="0" w:color="auto"/>
        <w:bottom w:val="none" w:sz="0" w:space="0" w:color="auto"/>
        <w:right w:val="none" w:sz="0" w:space="0" w:color="auto"/>
      </w:divBdr>
    </w:div>
    <w:div w:id="201595815">
      <w:bodyDiv w:val="1"/>
      <w:marLeft w:val="0"/>
      <w:marRight w:val="0"/>
      <w:marTop w:val="0"/>
      <w:marBottom w:val="0"/>
      <w:divBdr>
        <w:top w:val="none" w:sz="0" w:space="0" w:color="auto"/>
        <w:left w:val="none" w:sz="0" w:space="0" w:color="auto"/>
        <w:bottom w:val="none" w:sz="0" w:space="0" w:color="auto"/>
        <w:right w:val="none" w:sz="0" w:space="0" w:color="auto"/>
      </w:divBdr>
    </w:div>
    <w:div w:id="202527052">
      <w:bodyDiv w:val="1"/>
      <w:marLeft w:val="0"/>
      <w:marRight w:val="0"/>
      <w:marTop w:val="0"/>
      <w:marBottom w:val="0"/>
      <w:divBdr>
        <w:top w:val="none" w:sz="0" w:space="0" w:color="auto"/>
        <w:left w:val="none" w:sz="0" w:space="0" w:color="auto"/>
        <w:bottom w:val="none" w:sz="0" w:space="0" w:color="auto"/>
        <w:right w:val="none" w:sz="0" w:space="0" w:color="auto"/>
      </w:divBdr>
    </w:div>
    <w:div w:id="202638579">
      <w:bodyDiv w:val="1"/>
      <w:marLeft w:val="0"/>
      <w:marRight w:val="0"/>
      <w:marTop w:val="0"/>
      <w:marBottom w:val="0"/>
      <w:divBdr>
        <w:top w:val="none" w:sz="0" w:space="0" w:color="auto"/>
        <w:left w:val="none" w:sz="0" w:space="0" w:color="auto"/>
        <w:bottom w:val="none" w:sz="0" w:space="0" w:color="auto"/>
        <w:right w:val="none" w:sz="0" w:space="0" w:color="auto"/>
      </w:divBdr>
    </w:div>
    <w:div w:id="204604927">
      <w:bodyDiv w:val="1"/>
      <w:marLeft w:val="0"/>
      <w:marRight w:val="0"/>
      <w:marTop w:val="0"/>
      <w:marBottom w:val="0"/>
      <w:divBdr>
        <w:top w:val="none" w:sz="0" w:space="0" w:color="auto"/>
        <w:left w:val="none" w:sz="0" w:space="0" w:color="auto"/>
        <w:bottom w:val="none" w:sz="0" w:space="0" w:color="auto"/>
        <w:right w:val="none" w:sz="0" w:space="0" w:color="auto"/>
      </w:divBdr>
    </w:div>
    <w:div w:id="205063844">
      <w:bodyDiv w:val="1"/>
      <w:marLeft w:val="0"/>
      <w:marRight w:val="0"/>
      <w:marTop w:val="0"/>
      <w:marBottom w:val="0"/>
      <w:divBdr>
        <w:top w:val="none" w:sz="0" w:space="0" w:color="auto"/>
        <w:left w:val="none" w:sz="0" w:space="0" w:color="auto"/>
        <w:bottom w:val="none" w:sz="0" w:space="0" w:color="auto"/>
        <w:right w:val="none" w:sz="0" w:space="0" w:color="auto"/>
      </w:divBdr>
    </w:div>
    <w:div w:id="206720528">
      <w:bodyDiv w:val="1"/>
      <w:marLeft w:val="0"/>
      <w:marRight w:val="0"/>
      <w:marTop w:val="0"/>
      <w:marBottom w:val="0"/>
      <w:divBdr>
        <w:top w:val="none" w:sz="0" w:space="0" w:color="auto"/>
        <w:left w:val="none" w:sz="0" w:space="0" w:color="auto"/>
        <w:bottom w:val="none" w:sz="0" w:space="0" w:color="auto"/>
        <w:right w:val="none" w:sz="0" w:space="0" w:color="auto"/>
      </w:divBdr>
    </w:div>
    <w:div w:id="207304909">
      <w:bodyDiv w:val="1"/>
      <w:marLeft w:val="0"/>
      <w:marRight w:val="0"/>
      <w:marTop w:val="0"/>
      <w:marBottom w:val="0"/>
      <w:divBdr>
        <w:top w:val="none" w:sz="0" w:space="0" w:color="auto"/>
        <w:left w:val="none" w:sz="0" w:space="0" w:color="auto"/>
        <w:bottom w:val="none" w:sz="0" w:space="0" w:color="auto"/>
        <w:right w:val="none" w:sz="0" w:space="0" w:color="auto"/>
      </w:divBdr>
    </w:div>
    <w:div w:id="208539163">
      <w:bodyDiv w:val="1"/>
      <w:marLeft w:val="0"/>
      <w:marRight w:val="0"/>
      <w:marTop w:val="0"/>
      <w:marBottom w:val="0"/>
      <w:divBdr>
        <w:top w:val="none" w:sz="0" w:space="0" w:color="auto"/>
        <w:left w:val="none" w:sz="0" w:space="0" w:color="auto"/>
        <w:bottom w:val="none" w:sz="0" w:space="0" w:color="auto"/>
        <w:right w:val="none" w:sz="0" w:space="0" w:color="auto"/>
      </w:divBdr>
    </w:div>
    <w:div w:id="211121214">
      <w:bodyDiv w:val="1"/>
      <w:marLeft w:val="0"/>
      <w:marRight w:val="0"/>
      <w:marTop w:val="0"/>
      <w:marBottom w:val="0"/>
      <w:divBdr>
        <w:top w:val="none" w:sz="0" w:space="0" w:color="auto"/>
        <w:left w:val="none" w:sz="0" w:space="0" w:color="auto"/>
        <w:bottom w:val="none" w:sz="0" w:space="0" w:color="auto"/>
        <w:right w:val="none" w:sz="0" w:space="0" w:color="auto"/>
      </w:divBdr>
    </w:div>
    <w:div w:id="211889367">
      <w:bodyDiv w:val="1"/>
      <w:marLeft w:val="0"/>
      <w:marRight w:val="0"/>
      <w:marTop w:val="0"/>
      <w:marBottom w:val="0"/>
      <w:divBdr>
        <w:top w:val="none" w:sz="0" w:space="0" w:color="auto"/>
        <w:left w:val="none" w:sz="0" w:space="0" w:color="auto"/>
        <w:bottom w:val="none" w:sz="0" w:space="0" w:color="auto"/>
        <w:right w:val="none" w:sz="0" w:space="0" w:color="auto"/>
      </w:divBdr>
    </w:div>
    <w:div w:id="212926951">
      <w:bodyDiv w:val="1"/>
      <w:marLeft w:val="0"/>
      <w:marRight w:val="0"/>
      <w:marTop w:val="0"/>
      <w:marBottom w:val="0"/>
      <w:divBdr>
        <w:top w:val="none" w:sz="0" w:space="0" w:color="auto"/>
        <w:left w:val="none" w:sz="0" w:space="0" w:color="auto"/>
        <w:bottom w:val="none" w:sz="0" w:space="0" w:color="auto"/>
        <w:right w:val="none" w:sz="0" w:space="0" w:color="auto"/>
      </w:divBdr>
    </w:div>
    <w:div w:id="212927820">
      <w:bodyDiv w:val="1"/>
      <w:marLeft w:val="0"/>
      <w:marRight w:val="0"/>
      <w:marTop w:val="0"/>
      <w:marBottom w:val="0"/>
      <w:divBdr>
        <w:top w:val="none" w:sz="0" w:space="0" w:color="auto"/>
        <w:left w:val="none" w:sz="0" w:space="0" w:color="auto"/>
        <w:bottom w:val="none" w:sz="0" w:space="0" w:color="auto"/>
        <w:right w:val="none" w:sz="0" w:space="0" w:color="auto"/>
      </w:divBdr>
    </w:div>
    <w:div w:id="213852407">
      <w:bodyDiv w:val="1"/>
      <w:marLeft w:val="0"/>
      <w:marRight w:val="0"/>
      <w:marTop w:val="0"/>
      <w:marBottom w:val="0"/>
      <w:divBdr>
        <w:top w:val="none" w:sz="0" w:space="0" w:color="auto"/>
        <w:left w:val="none" w:sz="0" w:space="0" w:color="auto"/>
        <w:bottom w:val="none" w:sz="0" w:space="0" w:color="auto"/>
        <w:right w:val="none" w:sz="0" w:space="0" w:color="auto"/>
      </w:divBdr>
    </w:div>
    <w:div w:id="214243020">
      <w:bodyDiv w:val="1"/>
      <w:marLeft w:val="0"/>
      <w:marRight w:val="0"/>
      <w:marTop w:val="0"/>
      <w:marBottom w:val="0"/>
      <w:divBdr>
        <w:top w:val="none" w:sz="0" w:space="0" w:color="auto"/>
        <w:left w:val="none" w:sz="0" w:space="0" w:color="auto"/>
        <w:bottom w:val="none" w:sz="0" w:space="0" w:color="auto"/>
        <w:right w:val="none" w:sz="0" w:space="0" w:color="auto"/>
      </w:divBdr>
    </w:div>
    <w:div w:id="215354741">
      <w:bodyDiv w:val="1"/>
      <w:marLeft w:val="0"/>
      <w:marRight w:val="0"/>
      <w:marTop w:val="0"/>
      <w:marBottom w:val="0"/>
      <w:divBdr>
        <w:top w:val="none" w:sz="0" w:space="0" w:color="auto"/>
        <w:left w:val="none" w:sz="0" w:space="0" w:color="auto"/>
        <w:bottom w:val="none" w:sz="0" w:space="0" w:color="auto"/>
        <w:right w:val="none" w:sz="0" w:space="0" w:color="auto"/>
      </w:divBdr>
    </w:div>
    <w:div w:id="216090604">
      <w:bodyDiv w:val="1"/>
      <w:marLeft w:val="0"/>
      <w:marRight w:val="0"/>
      <w:marTop w:val="0"/>
      <w:marBottom w:val="0"/>
      <w:divBdr>
        <w:top w:val="none" w:sz="0" w:space="0" w:color="auto"/>
        <w:left w:val="none" w:sz="0" w:space="0" w:color="auto"/>
        <w:bottom w:val="none" w:sz="0" w:space="0" w:color="auto"/>
        <w:right w:val="none" w:sz="0" w:space="0" w:color="auto"/>
      </w:divBdr>
    </w:div>
    <w:div w:id="216282803">
      <w:bodyDiv w:val="1"/>
      <w:marLeft w:val="0"/>
      <w:marRight w:val="0"/>
      <w:marTop w:val="0"/>
      <w:marBottom w:val="0"/>
      <w:divBdr>
        <w:top w:val="none" w:sz="0" w:space="0" w:color="auto"/>
        <w:left w:val="none" w:sz="0" w:space="0" w:color="auto"/>
        <w:bottom w:val="none" w:sz="0" w:space="0" w:color="auto"/>
        <w:right w:val="none" w:sz="0" w:space="0" w:color="auto"/>
      </w:divBdr>
    </w:div>
    <w:div w:id="217671079">
      <w:bodyDiv w:val="1"/>
      <w:marLeft w:val="0"/>
      <w:marRight w:val="0"/>
      <w:marTop w:val="0"/>
      <w:marBottom w:val="0"/>
      <w:divBdr>
        <w:top w:val="none" w:sz="0" w:space="0" w:color="auto"/>
        <w:left w:val="none" w:sz="0" w:space="0" w:color="auto"/>
        <w:bottom w:val="none" w:sz="0" w:space="0" w:color="auto"/>
        <w:right w:val="none" w:sz="0" w:space="0" w:color="auto"/>
      </w:divBdr>
    </w:div>
    <w:div w:id="220756629">
      <w:bodyDiv w:val="1"/>
      <w:marLeft w:val="0"/>
      <w:marRight w:val="0"/>
      <w:marTop w:val="0"/>
      <w:marBottom w:val="0"/>
      <w:divBdr>
        <w:top w:val="none" w:sz="0" w:space="0" w:color="auto"/>
        <w:left w:val="none" w:sz="0" w:space="0" w:color="auto"/>
        <w:bottom w:val="none" w:sz="0" w:space="0" w:color="auto"/>
        <w:right w:val="none" w:sz="0" w:space="0" w:color="auto"/>
      </w:divBdr>
    </w:div>
    <w:div w:id="220949133">
      <w:bodyDiv w:val="1"/>
      <w:marLeft w:val="0"/>
      <w:marRight w:val="0"/>
      <w:marTop w:val="0"/>
      <w:marBottom w:val="0"/>
      <w:divBdr>
        <w:top w:val="none" w:sz="0" w:space="0" w:color="auto"/>
        <w:left w:val="none" w:sz="0" w:space="0" w:color="auto"/>
        <w:bottom w:val="none" w:sz="0" w:space="0" w:color="auto"/>
        <w:right w:val="none" w:sz="0" w:space="0" w:color="auto"/>
      </w:divBdr>
    </w:div>
    <w:div w:id="221018498">
      <w:bodyDiv w:val="1"/>
      <w:marLeft w:val="0"/>
      <w:marRight w:val="0"/>
      <w:marTop w:val="0"/>
      <w:marBottom w:val="0"/>
      <w:divBdr>
        <w:top w:val="none" w:sz="0" w:space="0" w:color="auto"/>
        <w:left w:val="none" w:sz="0" w:space="0" w:color="auto"/>
        <w:bottom w:val="none" w:sz="0" w:space="0" w:color="auto"/>
        <w:right w:val="none" w:sz="0" w:space="0" w:color="auto"/>
      </w:divBdr>
    </w:div>
    <w:div w:id="221673816">
      <w:bodyDiv w:val="1"/>
      <w:marLeft w:val="0"/>
      <w:marRight w:val="0"/>
      <w:marTop w:val="0"/>
      <w:marBottom w:val="0"/>
      <w:divBdr>
        <w:top w:val="none" w:sz="0" w:space="0" w:color="auto"/>
        <w:left w:val="none" w:sz="0" w:space="0" w:color="auto"/>
        <w:bottom w:val="none" w:sz="0" w:space="0" w:color="auto"/>
        <w:right w:val="none" w:sz="0" w:space="0" w:color="auto"/>
      </w:divBdr>
    </w:div>
    <w:div w:id="224729783">
      <w:bodyDiv w:val="1"/>
      <w:marLeft w:val="0"/>
      <w:marRight w:val="0"/>
      <w:marTop w:val="0"/>
      <w:marBottom w:val="0"/>
      <w:divBdr>
        <w:top w:val="none" w:sz="0" w:space="0" w:color="auto"/>
        <w:left w:val="none" w:sz="0" w:space="0" w:color="auto"/>
        <w:bottom w:val="none" w:sz="0" w:space="0" w:color="auto"/>
        <w:right w:val="none" w:sz="0" w:space="0" w:color="auto"/>
      </w:divBdr>
    </w:div>
    <w:div w:id="225578020">
      <w:bodyDiv w:val="1"/>
      <w:marLeft w:val="0"/>
      <w:marRight w:val="0"/>
      <w:marTop w:val="0"/>
      <w:marBottom w:val="0"/>
      <w:divBdr>
        <w:top w:val="none" w:sz="0" w:space="0" w:color="auto"/>
        <w:left w:val="none" w:sz="0" w:space="0" w:color="auto"/>
        <w:bottom w:val="none" w:sz="0" w:space="0" w:color="auto"/>
        <w:right w:val="none" w:sz="0" w:space="0" w:color="auto"/>
      </w:divBdr>
    </w:div>
    <w:div w:id="226889187">
      <w:bodyDiv w:val="1"/>
      <w:marLeft w:val="0"/>
      <w:marRight w:val="0"/>
      <w:marTop w:val="0"/>
      <w:marBottom w:val="0"/>
      <w:divBdr>
        <w:top w:val="none" w:sz="0" w:space="0" w:color="auto"/>
        <w:left w:val="none" w:sz="0" w:space="0" w:color="auto"/>
        <w:bottom w:val="none" w:sz="0" w:space="0" w:color="auto"/>
        <w:right w:val="none" w:sz="0" w:space="0" w:color="auto"/>
      </w:divBdr>
    </w:div>
    <w:div w:id="228002350">
      <w:bodyDiv w:val="1"/>
      <w:marLeft w:val="0"/>
      <w:marRight w:val="0"/>
      <w:marTop w:val="0"/>
      <w:marBottom w:val="0"/>
      <w:divBdr>
        <w:top w:val="none" w:sz="0" w:space="0" w:color="auto"/>
        <w:left w:val="none" w:sz="0" w:space="0" w:color="auto"/>
        <w:bottom w:val="none" w:sz="0" w:space="0" w:color="auto"/>
        <w:right w:val="none" w:sz="0" w:space="0" w:color="auto"/>
      </w:divBdr>
    </w:div>
    <w:div w:id="230583444">
      <w:bodyDiv w:val="1"/>
      <w:marLeft w:val="0"/>
      <w:marRight w:val="0"/>
      <w:marTop w:val="0"/>
      <w:marBottom w:val="0"/>
      <w:divBdr>
        <w:top w:val="none" w:sz="0" w:space="0" w:color="auto"/>
        <w:left w:val="none" w:sz="0" w:space="0" w:color="auto"/>
        <w:bottom w:val="none" w:sz="0" w:space="0" w:color="auto"/>
        <w:right w:val="none" w:sz="0" w:space="0" w:color="auto"/>
      </w:divBdr>
    </w:div>
    <w:div w:id="231505422">
      <w:bodyDiv w:val="1"/>
      <w:marLeft w:val="0"/>
      <w:marRight w:val="0"/>
      <w:marTop w:val="0"/>
      <w:marBottom w:val="0"/>
      <w:divBdr>
        <w:top w:val="none" w:sz="0" w:space="0" w:color="auto"/>
        <w:left w:val="none" w:sz="0" w:space="0" w:color="auto"/>
        <w:bottom w:val="none" w:sz="0" w:space="0" w:color="auto"/>
        <w:right w:val="none" w:sz="0" w:space="0" w:color="auto"/>
      </w:divBdr>
    </w:div>
    <w:div w:id="232159814">
      <w:bodyDiv w:val="1"/>
      <w:marLeft w:val="0"/>
      <w:marRight w:val="0"/>
      <w:marTop w:val="0"/>
      <w:marBottom w:val="0"/>
      <w:divBdr>
        <w:top w:val="none" w:sz="0" w:space="0" w:color="auto"/>
        <w:left w:val="none" w:sz="0" w:space="0" w:color="auto"/>
        <w:bottom w:val="none" w:sz="0" w:space="0" w:color="auto"/>
        <w:right w:val="none" w:sz="0" w:space="0" w:color="auto"/>
      </w:divBdr>
      <w:divsChild>
        <w:div w:id="31618065">
          <w:marLeft w:val="480"/>
          <w:marRight w:val="0"/>
          <w:marTop w:val="0"/>
          <w:marBottom w:val="0"/>
          <w:divBdr>
            <w:top w:val="none" w:sz="0" w:space="0" w:color="auto"/>
            <w:left w:val="none" w:sz="0" w:space="0" w:color="auto"/>
            <w:bottom w:val="none" w:sz="0" w:space="0" w:color="auto"/>
            <w:right w:val="none" w:sz="0" w:space="0" w:color="auto"/>
          </w:divBdr>
        </w:div>
        <w:div w:id="73625870">
          <w:marLeft w:val="480"/>
          <w:marRight w:val="0"/>
          <w:marTop w:val="0"/>
          <w:marBottom w:val="0"/>
          <w:divBdr>
            <w:top w:val="none" w:sz="0" w:space="0" w:color="auto"/>
            <w:left w:val="none" w:sz="0" w:space="0" w:color="auto"/>
            <w:bottom w:val="none" w:sz="0" w:space="0" w:color="auto"/>
            <w:right w:val="none" w:sz="0" w:space="0" w:color="auto"/>
          </w:divBdr>
        </w:div>
        <w:div w:id="103119062">
          <w:marLeft w:val="480"/>
          <w:marRight w:val="0"/>
          <w:marTop w:val="0"/>
          <w:marBottom w:val="0"/>
          <w:divBdr>
            <w:top w:val="none" w:sz="0" w:space="0" w:color="auto"/>
            <w:left w:val="none" w:sz="0" w:space="0" w:color="auto"/>
            <w:bottom w:val="none" w:sz="0" w:space="0" w:color="auto"/>
            <w:right w:val="none" w:sz="0" w:space="0" w:color="auto"/>
          </w:divBdr>
        </w:div>
        <w:div w:id="120809837">
          <w:marLeft w:val="480"/>
          <w:marRight w:val="0"/>
          <w:marTop w:val="0"/>
          <w:marBottom w:val="0"/>
          <w:divBdr>
            <w:top w:val="none" w:sz="0" w:space="0" w:color="auto"/>
            <w:left w:val="none" w:sz="0" w:space="0" w:color="auto"/>
            <w:bottom w:val="none" w:sz="0" w:space="0" w:color="auto"/>
            <w:right w:val="none" w:sz="0" w:space="0" w:color="auto"/>
          </w:divBdr>
        </w:div>
        <w:div w:id="151799389">
          <w:marLeft w:val="480"/>
          <w:marRight w:val="0"/>
          <w:marTop w:val="0"/>
          <w:marBottom w:val="0"/>
          <w:divBdr>
            <w:top w:val="none" w:sz="0" w:space="0" w:color="auto"/>
            <w:left w:val="none" w:sz="0" w:space="0" w:color="auto"/>
            <w:bottom w:val="none" w:sz="0" w:space="0" w:color="auto"/>
            <w:right w:val="none" w:sz="0" w:space="0" w:color="auto"/>
          </w:divBdr>
        </w:div>
        <w:div w:id="192883758">
          <w:marLeft w:val="480"/>
          <w:marRight w:val="0"/>
          <w:marTop w:val="0"/>
          <w:marBottom w:val="0"/>
          <w:divBdr>
            <w:top w:val="none" w:sz="0" w:space="0" w:color="auto"/>
            <w:left w:val="none" w:sz="0" w:space="0" w:color="auto"/>
            <w:bottom w:val="none" w:sz="0" w:space="0" w:color="auto"/>
            <w:right w:val="none" w:sz="0" w:space="0" w:color="auto"/>
          </w:divBdr>
        </w:div>
        <w:div w:id="224804372">
          <w:marLeft w:val="480"/>
          <w:marRight w:val="0"/>
          <w:marTop w:val="0"/>
          <w:marBottom w:val="0"/>
          <w:divBdr>
            <w:top w:val="none" w:sz="0" w:space="0" w:color="auto"/>
            <w:left w:val="none" w:sz="0" w:space="0" w:color="auto"/>
            <w:bottom w:val="none" w:sz="0" w:space="0" w:color="auto"/>
            <w:right w:val="none" w:sz="0" w:space="0" w:color="auto"/>
          </w:divBdr>
        </w:div>
        <w:div w:id="266234959">
          <w:marLeft w:val="480"/>
          <w:marRight w:val="0"/>
          <w:marTop w:val="0"/>
          <w:marBottom w:val="0"/>
          <w:divBdr>
            <w:top w:val="none" w:sz="0" w:space="0" w:color="auto"/>
            <w:left w:val="none" w:sz="0" w:space="0" w:color="auto"/>
            <w:bottom w:val="none" w:sz="0" w:space="0" w:color="auto"/>
            <w:right w:val="none" w:sz="0" w:space="0" w:color="auto"/>
          </w:divBdr>
        </w:div>
        <w:div w:id="280039710">
          <w:marLeft w:val="480"/>
          <w:marRight w:val="0"/>
          <w:marTop w:val="0"/>
          <w:marBottom w:val="0"/>
          <w:divBdr>
            <w:top w:val="none" w:sz="0" w:space="0" w:color="auto"/>
            <w:left w:val="none" w:sz="0" w:space="0" w:color="auto"/>
            <w:bottom w:val="none" w:sz="0" w:space="0" w:color="auto"/>
            <w:right w:val="none" w:sz="0" w:space="0" w:color="auto"/>
          </w:divBdr>
        </w:div>
        <w:div w:id="334767610">
          <w:marLeft w:val="480"/>
          <w:marRight w:val="0"/>
          <w:marTop w:val="0"/>
          <w:marBottom w:val="0"/>
          <w:divBdr>
            <w:top w:val="none" w:sz="0" w:space="0" w:color="auto"/>
            <w:left w:val="none" w:sz="0" w:space="0" w:color="auto"/>
            <w:bottom w:val="none" w:sz="0" w:space="0" w:color="auto"/>
            <w:right w:val="none" w:sz="0" w:space="0" w:color="auto"/>
          </w:divBdr>
        </w:div>
        <w:div w:id="368530109">
          <w:marLeft w:val="480"/>
          <w:marRight w:val="0"/>
          <w:marTop w:val="0"/>
          <w:marBottom w:val="0"/>
          <w:divBdr>
            <w:top w:val="none" w:sz="0" w:space="0" w:color="auto"/>
            <w:left w:val="none" w:sz="0" w:space="0" w:color="auto"/>
            <w:bottom w:val="none" w:sz="0" w:space="0" w:color="auto"/>
            <w:right w:val="none" w:sz="0" w:space="0" w:color="auto"/>
          </w:divBdr>
        </w:div>
        <w:div w:id="383915340">
          <w:marLeft w:val="480"/>
          <w:marRight w:val="0"/>
          <w:marTop w:val="0"/>
          <w:marBottom w:val="0"/>
          <w:divBdr>
            <w:top w:val="none" w:sz="0" w:space="0" w:color="auto"/>
            <w:left w:val="none" w:sz="0" w:space="0" w:color="auto"/>
            <w:bottom w:val="none" w:sz="0" w:space="0" w:color="auto"/>
            <w:right w:val="none" w:sz="0" w:space="0" w:color="auto"/>
          </w:divBdr>
        </w:div>
        <w:div w:id="399789718">
          <w:marLeft w:val="480"/>
          <w:marRight w:val="0"/>
          <w:marTop w:val="0"/>
          <w:marBottom w:val="0"/>
          <w:divBdr>
            <w:top w:val="none" w:sz="0" w:space="0" w:color="auto"/>
            <w:left w:val="none" w:sz="0" w:space="0" w:color="auto"/>
            <w:bottom w:val="none" w:sz="0" w:space="0" w:color="auto"/>
            <w:right w:val="none" w:sz="0" w:space="0" w:color="auto"/>
          </w:divBdr>
        </w:div>
        <w:div w:id="414130815">
          <w:marLeft w:val="480"/>
          <w:marRight w:val="0"/>
          <w:marTop w:val="0"/>
          <w:marBottom w:val="0"/>
          <w:divBdr>
            <w:top w:val="none" w:sz="0" w:space="0" w:color="auto"/>
            <w:left w:val="none" w:sz="0" w:space="0" w:color="auto"/>
            <w:bottom w:val="none" w:sz="0" w:space="0" w:color="auto"/>
            <w:right w:val="none" w:sz="0" w:space="0" w:color="auto"/>
          </w:divBdr>
        </w:div>
        <w:div w:id="538855966">
          <w:marLeft w:val="480"/>
          <w:marRight w:val="0"/>
          <w:marTop w:val="0"/>
          <w:marBottom w:val="0"/>
          <w:divBdr>
            <w:top w:val="none" w:sz="0" w:space="0" w:color="auto"/>
            <w:left w:val="none" w:sz="0" w:space="0" w:color="auto"/>
            <w:bottom w:val="none" w:sz="0" w:space="0" w:color="auto"/>
            <w:right w:val="none" w:sz="0" w:space="0" w:color="auto"/>
          </w:divBdr>
        </w:div>
        <w:div w:id="691348092">
          <w:marLeft w:val="480"/>
          <w:marRight w:val="0"/>
          <w:marTop w:val="0"/>
          <w:marBottom w:val="0"/>
          <w:divBdr>
            <w:top w:val="none" w:sz="0" w:space="0" w:color="auto"/>
            <w:left w:val="none" w:sz="0" w:space="0" w:color="auto"/>
            <w:bottom w:val="none" w:sz="0" w:space="0" w:color="auto"/>
            <w:right w:val="none" w:sz="0" w:space="0" w:color="auto"/>
          </w:divBdr>
        </w:div>
        <w:div w:id="731390093">
          <w:marLeft w:val="480"/>
          <w:marRight w:val="0"/>
          <w:marTop w:val="0"/>
          <w:marBottom w:val="0"/>
          <w:divBdr>
            <w:top w:val="none" w:sz="0" w:space="0" w:color="auto"/>
            <w:left w:val="none" w:sz="0" w:space="0" w:color="auto"/>
            <w:bottom w:val="none" w:sz="0" w:space="0" w:color="auto"/>
            <w:right w:val="none" w:sz="0" w:space="0" w:color="auto"/>
          </w:divBdr>
        </w:div>
        <w:div w:id="795416939">
          <w:marLeft w:val="480"/>
          <w:marRight w:val="0"/>
          <w:marTop w:val="0"/>
          <w:marBottom w:val="0"/>
          <w:divBdr>
            <w:top w:val="none" w:sz="0" w:space="0" w:color="auto"/>
            <w:left w:val="none" w:sz="0" w:space="0" w:color="auto"/>
            <w:bottom w:val="none" w:sz="0" w:space="0" w:color="auto"/>
            <w:right w:val="none" w:sz="0" w:space="0" w:color="auto"/>
          </w:divBdr>
        </w:div>
        <w:div w:id="876813343">
          <w:marLeft w:val="480"/>
          <w:marRight w:val="0"/>
          <w:marTop w:val="0"/>
          <w:marBottom w:val="0"/>
          <w:divBdr>
            <w:top w:val="none" w:sz="0" w:space="0" w:color="auto"/>
            <w:left w:val="none" w:sz="0" w:space="0" w:color="auto"/>
            <w:bottom w:val="none" w:sz="0" w:space="0" w:color="auto"/>
            <w:right w:val="none" w:sz="0" w:space="0" w:color="auto"/>
          </w:divBdr>
        </w:div>
        <w:div w:id="955403919">
          <w:marLeft w:val="480"/>
          <w:marRight w:val="0"/>
          <w:marTop w:val="0"/>
          <w:marBottom w:val="0"/>
          <w:divBdr>
            <w:top w:val="none" w:sz="0" w:space="0" w:color="auto"/>
            <w:left w:val="none" w:sz="0" w:space="0" w:color="auto"/>
            <w:bottom w:val="none" w:sz="0" w:space="0" w:color="auto"/>
            <w:right w:val="none" w:sz="0" w:space="0" w:color="auto"/>
          </w:divBdr>
        </w:div>
        <w:div w:id="993990960">
          <w:marLeft w:val="480"/>
          <w:marRight w:val="0"/>
          <w:marTop w:val="0"/>
          <w:marBottom w:val="0"/>
          <w:divBdr>
            <w:top w:val="none" w:sz="0" w:space="0" w:color="auto"/>
            <w:left w:val="none" w:sz="0" w:space="0" w:color="auto"/>
            <w:bottom w:val="none" w:sz="0" w:space="0" w:color="auto"/>
            <w:right w:val="none" w:sz="0" w:space="0" w:color="auto"/>
          </w:divBdr>
        </w:div>
        <w:div w:id="1009602679">
          <w:marLeft w:val="480"/>
          <w:marRight w:val="0"/>
          <w:marTop w:val="0"/>
          <w:marBottom w:val="0"/>
          <w:divBdr>
            <w:top w:val="none" w:sz="0" w:space="0" w:color="auto"/>
            <w:left w:val="none" w:sz="0" w:space="0" w:color="auto"/>
            <w:bottom w:val="none" w:sz="0" w:space="0" w:color="auto"/>
            <w:right w:val="none" w:sz="0" w:space="0" w:color="auto"/>
          </w:divBdr>
        </w:div>
        <w:div w:id="1111126234">
          <w:marLeft w:val="480"/>
          <w:marRight w:val="0"/>
          <w:marTop w:val="0"/>
          <w:marBottom w:val="0"/>
          <w:divBdr>
            <w:top w:val="none" w:sz="0" w:space="0" w:color="auto"/>
            <w:left w:val="none" w:sz="0" w:space="0" w:color="auto"/>
            <w:bottom w:val="none" w:sz="0" w:space="0" w:color="auto"/>
            <w:right w:val="none" w:sz="0" w:space="0" w:color="auto"/>
          </w:divBdr>
        </w:div>
        <w:div w:id="1116102202">
          <w:marLeft w:val="480"/>
          <w:marRight w:val="0"/>
          <w:marTop w:val="0"/>
          <w:marBottom w:val="0"/>
          <w:divBdr>
            <w:top w:val="none" w:sz="0" w:space="0" w:color="auto"/>
            <w:left w:val="none" w:sz="0" w:space="0" w:color="auto"/>
            <w:bottom w:val="none" w:sz="0" w:space="0" w:color="auto"/>
            <w:right w:val="none" w:sz="0" w:space="0" w:color="auto"/>
          </w:divBdr>
        </w:div>
        <w:div w:id="1129855352">
          <w:marLeft w:val="480"/>
          <w:marRight w:val="0"/>
          <w:marTop w:val="0"/>
          <w:marBottom w:val="0"/>
          <w:divBdr>
            <w:top w:val="none" w:sz="0" w:space="0" w:color="auto"/>
            <w:left w:val="none" w:sz="0" w:space="0" w:color="auto"/>
            <w:bottom w:val="none" w:sz="0" w:space="0" w:color="auto"/>
            <w:right w:val="none" w:sz="0" w:space="0" w:color="auto"/>
          </w:divBdr>
        </w:div>
        <w:div w:id="1166557632">
          <w:marLeft w:val="480"/>
          <w:marRight w:val="0"/>
          <w:marTop w:val="0"/>
          <w:marBottom w:val="0"/>
          <w:divBdr>
            <w:top w:val="none" w:sz="0" w:space="0" w:color="auto"/>
            <w:left w:val="none" w:sz="0" w:space="0" w:color="auto"/>
            <w:bottom w:val="none" w:sz="0" w:space="0" w:color="auto"/>
            <w:right w:val="none" w:sz="0" w:space="0" w:color="auto"/>
          </w:divBdr>
        </w:div>
        <w:div w:id="1172918598">
          <w:marLeft w:val="480"/>
          <w:marRight w:val="0"/>
          <w:marTop w:val="0"/>
          <w:marBottom w:val="0"/>
          <w:divBdr>
            <w:top w:val="none" w:sz="0" w:space="0" w:color="auto"/>
            <w:left w:val="none" w:sz="0" w:space="0" w:color="auto"/>
            <w:bottom w:val="none" w:sz="0" w:space="0" w:color="auto"/>
            <w:right w:val="none" w:sz="0" w:space="0" w:color="auto"/>
          </w:divBdr>
        </w:div>
        <w:div w:id="1188328402">
          <w:marLeft w:val="480"/>
          <w:marRight w:val="0"/>
          <w:marTop w:val="0"/>
          <w:marBottom w:val="0"/>
          <w:divBdr>
            <w:top w:val="none" w:sz="0" w:space="0" w:color="auto"/>
            <w:left w:val="none" w:sz="0" w:space="0" w:color="auto"/>
            <w:bottom w:val="none" w:sz="0" w:space="0" w:color="auto"/>
            <w:right w:val="none" w:sz="0" w:space="0" w:color="auto"/>
          </w:divBdr>
        </w:div>
        <w:div w:id="1198815314">
          <w:marLeft w:val="480"/>
          <w:marRight w:val="0"/>
          <w:marTop w:val="0"/>
          <w:marBottom w:val="0"/>
          <w:divBdr>
            <w:top w:val="none" w:sz="0" w:space="0" w:color="auto"/>
            <w:left w:val="none" w:sz="0" w:space="0" w:color="auto"/>
            <w:bottom w:val="none" w:sz="0" w:space="0" w:color="auto"/>
            <w:right w:val="none" w:sz="0" w:space="0" w:color="auto"/>
          </w:divBdr>
        </w:div>
        <w:div w:id="1349989070">
          <w:marLeft w:val="480"/>
          <w:marRight w:val="0"/>
          <w:marTop w:val="0"/>
          <w:marBottom w:val="0"/>
          <w:divBdr>
            <w:top w:val="none" w:sz="0" w:space="0" w:color="auto"/>
            <w:left w:val="none" w:sz="0" w:space="0" w:color="auto"/>
            <w:bottom w:val="none" w:sz="0" w:space="0" w:color="auto"/>
            <w:right w:val="none" w:sz="0" w:space="0" w:color="auto"/>
          </w:divBdr>
        </w:div>
        <w:div w:id="1377506548">
          <w:marLeft w:val="480"/>
          <w:marRight w:val="0"/>
          <w:marTop w:val="0"/>
          <w:marBottom w:val="0"/>
          <w:divBdr>
            <w:top w:val="none" w:sz="0" w:space="0" w:color="auto"/>
            <w:left w:val="none" w:sz="0" w:space="0" w:color="auto"/>
            <w:bottom w:val="none" w:sz="0" w:space="0" w:color="auto"/>
            <w:right w:val="none" w:sz="0" w:space="0" w:color="auto"/>
          </w:divBdr>
        </w:div>
        <w:div w:id="1469736486">
          <w:marLeft w:val="480"/>
          <w:marRight w:val="0"/>
          <w:marTop w:val="0"/>
          <w:marBottom w:val="0"/>
          <w:divBdr>
            <w:top w:val="none" w:sz="0" w:space="0" w:color="auto"/>
            <w:left w:val="none" w:sz="0" w:space="0" w:color="auto"/>
            <w:bottom w:val="none" w:sz="0" w:space="0" w:color="auto"/>
            <w:right w:val="none" w:sz="0" w:space="0" w:color="auto"/>
          </w:divBdr>
        </w:div>
        <w:div w:id="1474836118">
          <w:marLeft w:val="480"/>
          <w:marRight w:val="0"/>
          <w:marTop w:val="0"/>
          <w:marBottom w:val="0"/>
          <w:divBdr>
            <w:top w:val="none" w:sz="0" w:space="0" w:color="auto"/>
            <w:left w:val="none" w:sz="0" w:space="0" w:color="auto"/>
            <w:bottom w:val="none" w:sz="0" w:space="0" w:color="auto"/>
            <w:right w:val="none" w:sz="0" w:space="0" w:color="auto"/>
          </w:divBdr>
        </w:div>
        <w:div w:id="1551380712">
          <w:marLeft w:val="480"/>
          <w:marRight w:val="0"/>
          <w:marTop w:val="0"/>
          <w:marBottom w:val="0"/>
          <w:divBdr>
            <w:top w:val="none" w:sz="0" w:space="0" w:color="auto"/>
            <w:left w:val="none" w:sz="0" w:space="0" w:color="auto"/>
            <w:bottom w:val="none" w:sz="0" w:space="0" w:color="auto"/>
            <w:right w:val="none" w:sz="0" w:space="0" w:color="auto"/>
          </w:divBdr>
        </w:div>
        <w:div w:id="1568954082">
          <w:marLeft w:val="480"/>
          <w:marRight w:val="0"/>
          <w:marTop w:val="0"/>
          <w:marBottom w:val="0"/>
          <w:divBdr>
            <w:top w:val="none" w:sz="0" w:space="0" w:color="auto"/>
            <w:left w:val="none" w:sz="0" w:space="0" w:color="auto"/>
            <w:bottom w:val="none" w:sz="0" w:space="0" w:color="auto"/>
            <w:right w:val="none" w:sz="0" w:space="0" w:color="auto"/>
          </w:divBdr>
        </w:div>
        <w:div w:id="1589146823">
          <w:marLeft w:val="480"/>
          <w:marRight w:val="0"/>
          <w:marTop w:val="0"/>
          <w:marBottom w:val="0"/>
          <w:divBdr>
            <w:top w:val="none" w:sz="0" w:space="0" w:color="auto"/>
            <w:left w:val="none" w:sz="0" w:space="0" w:color="auto"/>
            <w:bottom w:val="none" w:sz="0" w:space="0" w:color="auto"/>
            <w:right w:val="none" w:sz="0" w:space="0" w:color="auto"/>
          </w:divBdr>
        </w:div>
        <w:div w:id="1631399174">
          <w:marLeft w:val="480"/>
          <w:marRight w:val="0"/>
          <w:marTop w:val="0"/>
          <w:marBottom w:val="0"/>
          <w:divBdr>
            <w:top w:val="none" w:sz="0" w:space="0" w:color="auto"/>
            <w:left w:val="none" w:sz="0" w:space="0" w:color="auto"/>
            <w:bottom w:val="none" w:sz="0" w:space="0" w:color="auto"/>
            <w:right w:val="none" w:sz="0" w:space="0" w:color="auto"/>
          </w:divBdr>
        </w:div>
        <w:div w:id="1654213762">
          <w:marLeft w:val="480"/>
          <w:marRight w:val="0"/>
          <w:marTop w:val="0"/>
          <w:marBottom w:val="0"/>
          <w:divBdr>
            <w:top w:val="none" w:sz="0" w:space="0" w:color="auto"/>
            <w:left w:val="none" w:sz="0" w:space="0" w:color="auto"/>
            <w:bottom w:val="none" w:sz="0" w:space="0" w:color="auto"/>
            <w:right w:val="none" w:sz="0" w:space="0" w:color="auto"/>
          </w:divBdr>
        </w:div>
        <w:div w:id="1670601496">
          <w:marLeft w:val="480"/>
          <w:marRight w:val="0"/>
          <w:marTop w:val="0"/>
          <w:marBottom w:val="0"/>
          <w:divBdr>
            <w:top w:val="none" w:sz="0" w:space="0" w:color="auto"/>
            <w:left w:val="none" w:sz="0" w:space="0" w:color="auto"/>
            <w:bottom w:val="none" w:sz="0" w:space="0" w:color="auto"/>
            <w:right w:val="none" w:sz="0" w:space="0" w:color="auto"/>
          </w:divBdr>
        </w:div>
        <w:div w:id="1686446488">
          <w:marLeft w:val="480"/>
          <w:marRight w:val="0"/>
          <w:marTop w:val="0"/>
          <w:marBottom w:val="0"/>
          <w:divBdr>
            <w:top w:val="none" w:sz="0" w:space="0" w:color="auto"/>
            <w:left w:val="none" w:sz="0" w:space="0" w:color="auto"/>
            <w:bottom w:val="none" w:sz="0" w:space="0" w:color="auto"/>
            <w:right w:val="none" w:sz="0" w:space="0" w:color="auto"/>
          </w:divBdr>
        </w:div>
        <w:div w:id="1692337653">
          <w:marLeft w:val="480"/>
          <w:marRight w:val="0"/>
          <w:marTop w:val="0"/>
          <w:marBottom w:val="0"/>
          <w:divBdr>
            <w:top w:val="none" w:sz="0" w:space="0" w:color="auto"/>
            <w:left w:val="none" w:sz="0" w:space="0" w:color="auto"/>
            <w:bottom w:val="none" w:sz="0" w:space="0" w:color="auto"/>
            <w:right w:val="none" w:sz="0" w:space="0" w:color="auto"/>
          </w:divBdr>
        </w:div>
        <w:div w:id="1700743907">
          <w:marLeft w:val="480"/>
          <w:marRight w:val="0"/>
          <w:marTop w:val="0"/>
          <w:marBottom w:val="0"/>
          <w:divBdr>
            <w:top w:val="none" w:sz="0" w:space="0" w:color="auto"/>
            <w:left w:val="none" w:sz="0" w:space="0" w:color="auto"/>
            <w:bottom w:val="none" w:sz="0" w:space="0" w:color="auto"/>
            <w:right w:val="none" w:sz="0" w:space="0" w:color="auto"/>
          </w:divBdr>
        </w:div>
        <w:div w:id="1880362804">
          <w:marLeft w:val="480"/>
          <w:marRight w:val="0"/>
          <w:marTop w:val="0"/>
          <w:marBottom w:val="0"/>
          <w:divBdr>
            <w:top w:val="none" w:sz="0" w:space="0" w:color="auto"/>
            <w:left w:val="none" w:sz="0" w:space="0" w:color="auto"/>
            <w:bottom w:val="none" w:sz="0" w:space="0" w:color="auto"/>
            <w:right w:val="none" w:sz="0" w:space="0" w:color="auto"/>
          </w:divBdr>
        </w:div>
        <w:div w:id="1880627666">
          <w:marLeft w:val="480"/>
          <w:marRight w:val="0"/>
          <w:marTop w:val="0"/>
          <w:marBottom w:val="0"/>
          <w:divBdr>
            <w:top w:val="none" w:sz="0" w:space="0" w:color="auto"/>
            <w:left w:val="none" w:sz="0" w:space="0" w:color="auto"/>
            <w:bottom w:val="none" w:sz="0" w:space="0" w:color="auto"/>
            <w:right w:val="none" w:sz="0" w:space="0" w:color="auto"/>
          </w:divBdr>
        </w:div>
        <w:div w:id="1888838416">
          <w:marLeft w:val="480"/>
          <w:marRight w:val="0"/>
          <w:marTop w:val="0"/>
          <w:marBottom w:val="0"/>
          <w:divBdr>
            <w:top w:val="none" w:sz="0" w:space="0" w:color="auto"/>
            <w:left w:val="none" w:sz="0" w:space="0" w:color="auto"/>
            <w:bottom w:val="none" w:sz="0" w:space="0" w:color="auto"/>
            <w:right w:val="none" w:sz="0" w:space="0" w:color="auto"/>
          </w:divBdr>
        </w:div>
        <w:div w:id="1916934682">
          <w:marLeft w:val="480"/>
          <w:marRight w:val="0"/>
          <w:marTop w:val="0"/>
          <w:marBottom w:val="0"/>
          <w:divBdr>
            <w:top w:val="none" w:sz="0" w:space="0" w:color="auto"/>
            <w:left w:val="none" w:sz="0" w:space="0" w:color="auto"/>
            <w:bottom w:val="none" w:sz="0" w:space="0" w:color="auto"/>
            <w:right w:val="none" w:sz="0" w:space="0" w:color="auto"/>
          </w:divBdr>
        </w:div>
        <w:div w:id="1970545908">
          <w:marLeft w:val="480"/>
          <w:marRight w:val="0"/>
          <w:marTop w:val="0"/>
          <w:marBottom w:val="0"/>
          <w:divBdr>
            <w:top w:val="none" w:sz="0" w:space="0" w:color="auto"/>
            <w:left w:val="none" w:sz="0" w:space="0" w:color="auto"/>
            <w:bottom w:val="none" w:sz="0" w:space="0" w:color="auto"/>
            <w:right w:val="none" w:sz="0" w:space="0" w:color="auto"/>
          </w:divBdr>
        </w:div>
        <w:div w:id="1976834215">
          <w:marLeft w:val="480"/>
          <w:marRight w:val="0"/>
          <w:marTop w:val="0"/>
          <w:marBottom w:val="0"/>
          <w:divBdr>
            <w:top w:val="none" w:sz="0" w:space="0" w:color="auto"/>
            <w:left w:val="none" w:sz="0" w:space="0" w:color="auto"/>
            <w:bottom w:val="none" w:sz="0" w:space="0" w:color="auto"/>
            <w:right w:val="none" w:sz="0" w:space="0" w:color="auto"/>
          </w:divBdr>
        </w:div>
        <w:div w:id="1993289912">
          <w:marLeft w:val="480"/>
          <w:marRight w:val="0"/>
          <w:marTop w:val="0"/>
          <w:marBottom w:val="0"/>
          <w:divBdr>
            <w:top w:val="none" w:sz="0" w:space="0" w:color="auto"/>
            <w:left w:val="none" w:sz="0" w:space="0" w:color="auto"/>
            <w:bottom w:val="none" w:sz="0" w:space="0" w:color="auto"/>
            <w:right w:val="none" w:sz="0" w:space="0" w:color="auto"/>
          </w:divBdr>
        </w:div>
        <w:div w:id="2020230952">
          <w:marLeft w:val="480"/>
          <w:marRight w:val="0"/>
          <w:marTop w:val="0"/>
          <w:marBottom w:val="0"/>
          <w:divBdr>
            <w:top w:val="none" w:sz="0" w:space="0" w:color="auto"/>
            <w:left w:val="none" w:sz="0" w:space="0" w:color="auto"/>
            <w:bottom w:val="none" w:sz="0" w:space="0" w:color="auto"/>
            <w:right w:val="none" w:sz="0" w:space="0" w:color="auto"/>
          </w:divBdr>
        </w:div>
      </w:divsChild>
    </w:div>
    <w:div w:id="232740212">
      <w:bodyDiv w:val="1"/>
      <w:marLeft w:val="0"/>
      <w:marRight w:val="0"/>
      <w:marTop w:val="0"/>
      <w:marBottom w:val="0"/>
      <w:divBdr>
        <w:top w:val="none" w:sz="0" w:space="0" w:color="auto"/>
        <w:left w:val="none" w:sz="0" w:space="0" w:color="auto"/>
        <w:bottom w:val="none" w:sz="0" w:space="0" w:color="auto"/>
        <w:right w:val="none" w:sz="0" w:space="0" w:color="auto"/>
      </w:divBdr>
    </w:div>
    <w:div w:id="233928746">
      <w:bodyDiv w:val="1"/>
      <w:marLeft w:val="0"/>
      <w:marRight w:val="0"/>
      <w:marTop w:val="0"/>
      <w:marBottom w:val="0"/>
      <w:divBdr>
        <w:top w:val="none" w:sz="0" w:space="0" w:color="auto"/>
        <w:left w:val="none" w:sz="0" w:space="0" w:color="auto"/>
        <w:bottom w:val="none" w:sz="0" w:space="0" w:color="auto"/>
        <w:right w:val="none" w:sz="0" w:space="0" w:color="auto"/>
      </w:divBdr>
    </w:div>
    <w:div w:id="234050559">
      <w:bodyDiv w:val="1"/>
      <w:marLeft w:val="0"/>
      <w:marRight w:val="0"/>
      <w:marTop w:val="0"/>
      <w:marBottom w:val="0"/>
      <w:divBdr>
        <w:top w:val="none" w:sz="0" w:space="0" w:color="auto"/>
        <w:left w:val="none" w:sz="0" w:space="0" w:color="auto"/>
        <w:bottom w:val="none" w:sz="0" w:space="0" w:color="auto"/>
        <w:right w:val="none" w:sz="0" w:space="0" w:color="auto"/>
      </w:divBdr>
    </w:div>
    <w:div w:id="235092620">
      <w:bodyDiv w:val="1"/>
      <w:marLeft w:val="0"/>
      <w:marRight w:val="0"/>
      <w:marTop w:val="0"/>
      <w:marBottom w:val="0"/>
      <w:divBdr>
        <w:top w:val="none" w:sz="0" w:space="0" w:color="auto"/>
        <w:left w:val="none" w:sz="0" w:space="0" w:color="auto"/>
        <w:bottom w:val="none" w:sz="0" w:space="0" w:color="auto"/>
        <w:right w:val="none" w:sz="0" w:space="0" w:color="auto"/>
      </w:divBdr>
    </w:div>
    <w:div w:id="235241436">
      <w:bodyDiv w:val="1"/>
      <w:marLeft w:val="0"/>
      <w:marRight w:val="0"/>
      <w:marTop w:val="0"/>
      <w:marBottom w:val="0"/>
      <w:divBdr>
        <w:top w:val="none" w:sz="0" w:space="0" w:color="auto"/>
        <w:left w:val="none" w:sz="0" w:space="0" w:color="auto"/>
        <w:bottom w:val="none" w:sz="0" w:space="0" w:color="auto"/>
        <w:right w:val="none" w:sz="0" w:space="0" w:color="auto"/>
      </w:divBdr>
    </w:div>
    <w:div w:id="235822562">
      <w:bodyDiv w:val="1"/>
      <w:marLeft w:val="0"/>
      <w:marRight w:val="0"/>
      <w:marTop w:val="0"/>
      <w:marBottom w:val="0"/>
      <w:divBdr>
        <w:top w:val="none" w:sz="0" w:space="0" w:color="auto"/>
        <w:left w:val="none" w:sz="0" w:space="0" w:color="auto"/>
        <w:bottom w:val="none" w:sz="0" w:space="0" w:color="auto"/>
        <w:right w:val="none" w:sz="0" w:space="0" w:color="auto"/>
      </w:divBdr>
    </w:div>
    <w:div w:id="236407801">
      <w:bodyDiv w:val="1"/>
      <w:marLeft w:val="0"/>
      <w:marRight w:val="0"/>
      <w:marTop w:val="0"/>
      <w:marBottom w:val="0"/>
      <w:divBdr>
        <w:top w:val="none" w:sz="0" w:space="0" w:color="auto"/>
        <w:left w:val="none" w:sz="0" w:space="0" w:color="auto"/>
        <w:bottom w:val="none" w:sz="0" w:space="0" w:color="auto"/>
        <w:right w:val="none" w:sz="0" w:space="0" w:color="auto"/>
      </w:divBdr>
    </w:div>
    <w:div w:id="237594600">
      <w:bodyDiv w:val="1"/>
      <w:marLeft w:val="0"/>
      <w:marRight w:val="0"/>
      <w:marTop w:val="0"/>
      <w:marBottom w:val="0"/>
      <w:divBdr>
        <w:top w:val="none" w:sz="0" w:space="0" w:color="auto"/>
        <w:left w:val="none" w:sz="0" w:space="0" w:color="auto"/>
        <w:bottom w:val="none" w:sz="0" w:space="0" w:color="auto"/>
        <w:right w:val="none" w:sz="0" w:space="0" w:color="auto"/>
      </w:divBdr>
    </w:div>
    <w:div w:id="237596829">
      <w:bodyDiv w:val="1"/>
      <w:marLeft w:val="0"/>
      <w:marRight w:val="0"/>
      <w:marTop w:val="0"/>
      <w:marBottom w:val="0"/>
      <w:divBdr>
        <w:top w:val="none" w:sz="0" w:space="0" w:color="auto"/>
        <w:left w:val="none" w:sz="0" w:space="0" w:color="auto"/>
        <w:bottom w:val="none" w:sz="0" w:space="0" w:color="auto"/>
        <w:right w:val="none" w:sz="0" w:space="0" w:color="auto"/>
      </w:divBdr>
    </w:div>
    <w:div w:id="238174273">
      <w:bodyDiv w:val="1"/>
      <w:marLeft w:val="0"/>
      <w:marRight w:val="0"/>
      <w:marTop w:val="0"/>
      <w:marBottom w:val="0"/>
      <w:divBdr>
        <w:top w:val="none" w:sz="0" w:space="0" w:color="auto"/>
        <w:left w:val="none" w:sz="0" w:space="0" w:color="auto"/>
        <w:bottom w:val="none" w:sz="0" w:space="0" w:color="auto"/>
        <w:right w:val="none" w:sz="0" w:space="0" w:color="auto"/>
      </w:divBdr>
    </w:div>
    <w:div w:id="240023018">
      <w:bodyDiv w:val="1"/>
      <w:marLeft w:val="0"/>
      <w:marRight w:val="0"/>
      <w:marTop w:val="0"/>
      <w:marBottom w:val="0"/>
      <w:divBdr>
        <w:top w:val="none" w:sz="0" w:space="0" w:color="auto"/>
        <w:left w:val="none" w:sz="0" w:space="0" w:color="auto"/>
        <w:bottom w:val="none" w:sz="0" w:space="0" w:color="auto"/>
        <w:right w:val="none" w:sz="0" w:space="0" w:color="auto"/>
      </w:divBdr>
    </w:div>
    <w:div w:id="240724535">
      <w:bodyDiv w:val="1"/>
      <w:marLeft w:val="0"/>
      <w:marRight w:val="0"/>
      <w:marTop w:val="0"/>
      <w:marBottom w:val="0"/>
      <w:divBdr>
        <w:top w:val="none" w:sz="0" w:space="0" w:color="auto"/>
        <w:left w:val="none" w:sz="0" w:space="0" w:color="auto"/>
        <w:bottom w:val="none" w:sz="0" w:space="0" w:color="auto"/>
        <w:right w:val="none" w:sz="0" w:space="0" w:color="auto"/>
      </w:divBdr>
    </w:div>
    <w:div w:id="245460341">
      <w:bodyDiv w:val="1"/>
      <w:marLeft w:val="0"/>
      <w:marRight w:val="0"/>
      <w:marTop w:val="0"/>
      <w:marBottom w:val="0"/>
      <w:divBdr>
        <w:top w:val="none" w:sz="0" w:space="0" w:color="auto"/>
        <w:left w:val="none" w:sz="0" w:space="0" w:color="auto"/>
        <w:bottom w:val="none" w:sz="0" w:space="0" w:color="auto"/>
        <w:right w:val="none" w:sz="0" w:space="0" w:color="auto"/>
      </w:divBdr>
    </w:div>
    <w:div w:id="246427983">
      <w:bodyDiv w:val="1"/>
      <w:marLeft w:val="0"/>
      <w:marRight w:val="0"/>
      <w:marTop w:val="0"/>
      <w:marBottom w:val="0"/>
      <w:divBdr>
        <w:top w:val="none" w:sz="0" w:space="0" w:color="auto"/>
        <w:left w:val="none" w:sz="0" w:space="0" w:color="auto"/>
        <w:bottom w:val="none" w:sz="0" w:space="0" w:color="auto"/>
        <w:right w:val="none" w:sz="0" w:space="0" w:color="auto"/>
      </w:divBdr>
    </w:div>
    <w:div w:id="249509566">
      <w:bodyDiv w:val="1"/>
      <w:marLeft w:val="0"/>
      <w:marRight w:val="0"/>
      <w:marTop w:val="0"/>
      <w:marBottom w:val="0"/>
      <w:divBdr>
        <w:top w:val="none" w:sz="0" w:space="0" w:color="auto"/>
        <w:left w:val="none" w:sz="0" w:space="0" w:color="auto"/>
        <w:bottom w:val="none" w:sz="0" w:space="0" w:color="auto"/>
        <w:right w:val="none" w:sz="0" w:space="0" w:color="auto"/>
      </w:divBdr>
    </w:div>
    <w:div w:id="249891965">
      <w:bodyDiv w:val="1"/>
      <w:marLeft w:val="0"/>
      <w:marRight w:val="0"/>
      <w:marTop w:val="0"/>
      <w:marBottom w:val="0"/>
      <w:divBdr>
        <w:top w:val="none" w:sz="0" w:space="0" w:color="auto"/>
        <w:left w:val="none" w:sz="0" w:space="0" w:color="auto"/>
        <w:bottom w:val="none" w:sz="0" w:space="0" w:color="auto"/>
        <w:right w:val="none" w:sz="0" w:space="0" w:color="auto"/>
      </w:divBdr>
    </w:div>
    <w:div w:id="250354245">
      <w:bodyDiv w:val="1"/>
      <w:marLeft w:val="0"/>
      <w:marRight w:val="0"/>
      <w:marTop w:val="0"/>
      <w:marBottom w:val="0"/>
      <w:divBdr>
        <w:top w:val="none" w:sz="0" w:space="0" w:color="auto"/>
        <w:left w:val="none" w:sz="0" w:space="0" w:color="auto"/>
        <w:bottom w:val="none" w:sz="0" w:space="0" w:color="auto"/>
        <w:right w:val="none" w:sz="0" w:space="0" w:color="auto"/>
      </w:divBdr>
      <w:divsChild>
        <w:div w:id="23333853">
          <w:marLeft w:val="480"/>
          <w:marRight w:val="0"/>
          <w:marTop w:val="0"/>
          <w:marBottom w:val="0"/>
          <w:divBdr>
            <w:top w:val="none" w:sz="0" w:space="0" w:color="auto"/>
            <w:left w:val="none" w:sz="0" w:space="0" w:color="auto"/>
            <w:bottom w:val="none" w:sz="0" w:space="0" w:color="auto"/>
            <w:right w:val="none" w:sz="0" w:space="0" w:color="auto"/>
          </w:divBdr>
        </w:div>
        <w:div w:id="38551713">
          <w:marLeft w:val="480"/>
          <w:marRight w:val="0"/>
          <w:marTop w:val="0"/>
          <w:marBottom w:val="0"/>
          <w:divBdr>
            <w:top w:val="none" w:sz="0" w:space="0" w:color="auto"/>
            <w:left w:val="none" w:sz="0" w:space="0" w:color="auto"/>
            <w:bottom w:val="none" w:sz="0" w:space="0" w:color="auto"/>
            <w:right w:val="none" w:sz="0" w:space="0" w:color="auto"/>
          </w:divBdr>
        </w:div>
        <w:div w:id="48772443">
          <w:marLeft w:val="480"/>
          <w:marRight w:val="0"/>
          <w:marTop w:val="0"/>
          <w:marBottom w:val="0"/>
          <w:divBdr>
            <w:top w:val="none" w:sz="0" w:space="0" w:color="auto"/>
            <w:left w:val="none" w:sz="0" w:space="0" w:color="auto"/>
            <w:bottom w:val="none" w:sz="0" w:space="0" w:color="auto"/>
            <w:right w:val="none" w:sz="0" w:space="0" w:color="auto"/>
          </w:divBdr>
        </w:div>
        <w:div w:id="203950580">
          <w:marLeft w:val="480"/>
          <w:marRight w:val="0"/>
          <w:marTop w:val="0"/>
          <w:marBottom w:val="0"/>
          <w:divBdr>
            <w:top w:val="none" w:sz="0" w:space="0" w:color="auto"/>
            <w:left w:val="none" w:sz="0" w:space="0" w:color="auto"/>
            <w:bottom w:val="none" w:sz="0" w:space="0" w:color="auto"/>
            <w:right w:val="none" w:sz="0" w:space="0" w:color="auto"/>
          </w:divBdr>
        </w:div>
        <w:div w:id="295991624">
          <w:marLeft w:val="480"/>
          <w:marRight w:val="0"/>
          <w:marTop w:val="0"/>
          <w:marBottom w:val="0"/>
          <w:divBdr>
            <w:top w:val="none" w:sz="0" w:space="0" w:color="auto"/>
            <w:left w:val="none" w:sz="0" w:space="0" w:color="auto"/>
            <w:bottom w:val="none" w:sz="0" w:space="0" w:color="auto"/>
            <w:right w:val="none" w:sz="0" w:space="0" w:color="auto"/>
          </w:divBdr>
        </w:div>
        <w:div w:id="299968168">
          <w:marLeft w:val="480"/>
          <w:marRight w:val="0"/>
          <w:marTop w:val="0"/>
          <w:marBottom w:val="0"/>
          <w:divBdr>
            <w:top w:val="none" w:sz="0" w:space="0" w:color="auto"/>
            <w:left w:val="none" w:sz="0" w:space="0" w:color="auto"/>
            <w:bottom w:val="none" w:sz="0" w:space="0" w:color="auto"/>
            <w:right w:val="none" w:sz="0" w:space="0" w:color="auto"/>
          </w:divBdr>
        </w:div>
        <w:div w:id="311908325">
          <w:marLeft w:val="480"/>
          <w:marRight w:val="0"/>
          <w:marTop w:val="0"/>
          <w:marBottom w:val="0"/>
          <w:divBdr>
            <w:top w:val="none" w:sz="0" w:space="0" w:color="auto"/>
            <w:left w:val="none" w:sz="0" w:space="0" w:color="auto"/>
            <w:bottom w:val="none" w:sz="0" w:space="0" w:color="auto"/>
            <w:right w:val="none" w:sz="0" w:space="0" w:color="auto"/>
          </w:divBdr>
        </w:div>
        <w:div w:id="478228730">
          <w:marLeft w:val="480"/>
          <w:marRight w:val="0"/>
          <w:marTop w:val="0"/>
          <w:marBottom w:val="0"/>
          <w:divBdr>
            <w:top w:val="none" w:sz="0" w:space="0" w:color="auto"/>
            <w:left w:val="none" w:sz="0" w:space="0" w:color="auto"/>
            <w:bottom w:val="none" w:sz="0" w:space="0" w:color="auto"/>
            <w:right w:val="none" w:sz="0" w:space="0" w:color="auto"/>
          </w:divBdr>
        </w:div>
        <w:div w:id="483133313">
          <w:marLeft w:val="480"/>
          <w:marRight w:val="0"/>
          <w:marTop w:val="0"/>
          <w:marBottom w:val="0"/>
          <w:divBdr>
            <w:top w:val="none" w:sz="0" w:space="0" w:color="auto"/>
            <w:left w:val="none" w:sz="0" w:space="0" w:color="auto"/>
            <w:bottom w:val="none" w:sz="0" w:space="0" w:color="auto"/>
            <w:right w:val="none" w:sz="0" w:space="0" w:color="auto"/>
          </w:divBdr>
        </w:div>
        <w:div w:id="497304841">
          <w:marLeft w:val="480"/>
          <w:marRight w:val="0"/>
          <w:marTop w:val="0"/>
          <w:marBottom w:val="0"/>
          <w:divBdr>
            <w:top w:val="none" w:sz="0" w:space="0" w:color="auto"/>
            <w:left w:val="none" w:sz="0" w:space="0" w:color="auto"/>
            <w:bottom w:val="none" w:sz="0" w:space="0" w:color="auto"/>
            <w:right w:val="none" w:sz="0" w:space="0" w:color="auto"/>
          </w:divBdr>
        </w:div>
        <w:div w:id="518008849">
          <w:marLeft w:val="480"/>
          <w:marRight w:val="0"/>
          <w:marTop w:val="0"/>
          <w:marBottom w:val="0"/>
          <w:divBdr>
            <w:top w:val="none" w:sz="0" w:space="0" w:color="auto"/>
            <w:left w:val="none" w:sz="0" w:space="0" w:color="auto"/>
            <w:bottom w:val="none" w:sz="0" w:space="0" w:color="auto"/>
            <w:right w:val="none" w:sz="0" w:space="0" w:color="auto"/>
          </w:divBdr>
        </w:div>
        <w:div w:id="559483443">
          <w:marLeft w:val="480"/>
          <w:marRight w:val="0"/>
          <w:marTop w:val="0"/>
          <w:marBottom w:val="0"/>
          <w:divBdr>
            <w:top w:val="none" w:sz="0" w:space="0" w:color="auto"/>
            <w:left w:val="none" w:sz="0" w:space="0" w:color="auto"/>
            <w:bottom w:val="none" w:sz="0" w:space="0" w:color="auto"/>
            <w:right w:val="none" w:sz="0" w:space="0" w:color="auto"/>
          </w:divBdr>
        </w:div>
        <w:div w:id="562328095">
          <w:marLeft w:val="480"/>
          <w:marRight w:val="0"/>
          <w:marTop w:val="0"/>
          <w:marBottom w:val="0"/>
          <w:divBdr>
            <w:top w:val="none" w:sz="0" w:space="0" w:color="auto"/>
            <w:left w:val="none" w:sz="0" w:space="0" w:color="auto"/>
            <w:bottom w:val="none" w:sz="0" w:space="0" w:color="auto"/>
            <w:right w:val="none" w:sz="0" w:space="0" w:color="auto"/>
          </w:divBdr>
        </w:div>
        <w:div w:id="585383263">
          <w:marLeft w:val="480"/>
          <w:marRight w:val="0"/>
          <w:marTop w:val="0"/>
          <w:marBottom w:val="0"/>
          <w:divBdr>
            <w:top w:val="none" w:sz="0" w:space="0" w:color="auto"/>
            <w:left w:val="none" w:sz="0" w:space="0" w:color="auto"/>
            <w:bottom w:val="none" w:sz="0" w:space="0" w:color="auto"/>
            <w:right w:val="none" w:sz="0" w:space="0" w:color="auto"/>
          </w:divBdr>
        </w:div>
        <w:div w:id="629290551">
          <w:marLeft w:val="480"/>
          <w:marRight w:val="0"/>
          <w:marTop w:val="0"/>
          <w:marBottom w:val="0"/>
          <w:divBdr>
            <w:top w:val="none" w:sz="0" w:space="0" w:color="auto"/>
            <w:left w:val="none" w:sz="0" w:space="0" w:color="auto"/>
            <w:bottom w:val="none" w:sz="0" w:space="0" w:color="auto"/>
            <w:right w:val="none" w:sz="0" w:space="0" w:color="auto"/>
          </w:divBdr>
        </w:div>
        <w:div w:id="736828419">
          <w:marLeft w:val="480"/>
          <w:marRight w:val="0"/>
          <w:marTop w:val="0"/>
          <w:marBottom w:val="0"/>
          <w:divBdr>
            <w:top w:val="none" w:sz="0" w:space="0" w:color="auto"/>
            <w:left w:val="none" w:sz="0" w:space="0" w:color="auto"/>
            <w:bottom w:val="none" w:sz="0" w:space="0" w:color="auto"/>
            <w:right w:val="none" w:sz="0" w:space="0" w:color="auto"/>
          </w:divBdr>
        </w:div>
        <w:div w:id="941301685">
          <w:marLeft w:val="480"/>
          <w:marRight w:val="0"/>
          <w:marTop w:val="0"/>
          <w:marBottom w:val="0"/>
          <w:divBdr>
            <w:top w:val="none" w:sz="0" w:space="0" w:color="auto"/>
            <w:left w:val="none" w:sz="0" w:space="0" w:color="auto"/>
            <w:bottom w:val="none" w:sz="0" w:space="0" w:color="auto"/>
            <w:right w:val="none" w:sz="0" w:space="0" w:color="auto"/>
          </w:divBdr>
        </w:div>
        <w:div w:id="977299704">
          <w:marLeft w:val="480"/>
          <w:marRight w:val="0"/>
          <w:marTop w:val="0"/>
          <w:marBottom w:val="0"/>
          <w:divBdr>
            <w:top w:val="none" w:sz="0" w:space="0" w:color="auto"/>
            <w:left w:val="none" w:sz="0" w:space="0" w:color="auto"/>
            <w:bottom w:val="none" w:sz="0" w:space="0" w:color="auto"/>
            <w:right w:val="none" w:sz="0" w:space="0" w:color="auto"/>
          </w:divBdr>
        </w:div>
        <w:div w:id="985430824">
          <w:marLeft w:val="480"/>
          <w:marRight w:val="0"/>
          <w:marTop w:val="0"/>
          <w:marBottom w:val="0"/>
          <w:divBdr>
            <w:top w:val="none" w:sz="0" w:space="0" w:color="auto"/>
            <w:left w:val="none" w:sz="0" w:space="0" w:color="auto"/>
            <w:bottom w:val="none" w:sz="0" w:space="0" w:color="auto"/>
            <w:right w:val="none" w:sz="0" w:space="0" w:color="auto"/>
          </w:divBdr>
        </w:div>
        <w:div w:id="1069380782">
          <w:marLeft w:val="480"/>
          <w:marRight w:val="0"/>
          <w:marTop w:val="0"/>
          <w:marBottom w:val="0"/>
          <w:divBdr>
            <w:top w:val="none" w:sz="0" w:space="0" w:color="auto"/>
            <w:left w:val="none" w:sz="0" w:space="0" w:color="auto"/>
            <w:bottom w:val="none" w:sz="0" w:space="0" w:color="auto"/>
            <w:right w:val="none" w:sz="0" w:space="0" w:color="auto"/>
          </w:divBdr>
        </w:div>
        <w:div w:id="1114136345">
          <w:marLeft w:val="480"/>
          <w:marRight w:val="0"/>
          <w:marTop w:val="0"/>
          <w:marBottom w:val="0"/>
          <w:divBdr>
            <w:top w:val="none" w:sz="0" w:space="0" w:color="auto"/>
            <w:left w:val="none" w:sz="0" w:space="0" w:color="auto"/>
            <w:bottom w:val="none" w:sz="0" w:space="0" w:color="auto"/>
            <w:right w:val="none" w:sz="0" w:space="0" w:color="auto"/>
          </w:divBdr>
        </w:div>
        <w:div w:id="1196696210">
          <w:marLeft w:val="480"/>
          <w:marRight w:val="0"/>
          <w:marTop w:val="0"/>
          <w:marBottom w:val="0"/>
          <w:divBdr>
            <w:top w:val="none" w:sz="0" w:space="0" w:color="auto"/>
            <w:left w:val="none" w:sz="0" w:space="0" w:color="auto"/>
            <w:bottom w:val="none" w:sz="0" w:space="0" w:color="auto"/>
            <w:right w:val="none" w:sz="0" w:space="0" w:color="auto"/>
          </w:divBdr>
        </w:div>
        <w:div w:id="1281717680">
          <w:marLeft w:val="480"/>
          <w:marRight w:val="0"/>
          <w:marTop w:val="0"/>
          <w:marBottom w:val="0"/>
          <w:divBdr>
            <w:top w:val="none" w:sz="0" w:space="0" w:color="auto"/>
            <w:left w:val="none" w:sz="0" w:space="0" w:color="auto"/>
            <w:bottom w:val="none" w:sz="0" w:space="0" w:color="auto"/>
            <w:right w:val="none" w:sz="0" w:space="0" w:color="auto"/>
          </w:divBdr>
        </w:div>
        <w:div w:id="1305695636">
          <w:marLeft w:val="480"/>
          <w:marRight w:val="0"/>
          <w:marTop w:val="0"/>
          <w:marBottom w:val="0"/>
          <w:divBdr>
            <w:top w:val="none" w:sz="0" w:space="0" w:color="auto"/>
            <w:left w:val="none" w:sz="0" w:space="0" w:color="auto"/>
            <w:bottom w:val="none" w:sz="0" w:space="0" w:color="auto"/>
            <w:right w:val="none" w:sz="0" w:space="0" w:color="auto"/>
          </w:divBdr>
        </w:div>
        <w:div w:id="1373115484">
          <w:marLeft w:val="480"/>
          <w:marRight w:val="0"/>
          <w:marTop w:val="0"/>
          <w:marBottom w:val="0"/>
          <w:divBdr>
            <w:top w:val="none" w:sz="0" w:space="0" w:color="auto"/>
            <w:left w:val="none" w:sz="0" w:space="0" w:color="auto"/>
            <w:bottom w:val="none" w:sz="0" w:space="0" w:color="auto"/>
            <w:right w:val="none" w:sz="0" w:space="0" w:color="auto"/>
          </w:divBdr>
        </w:div>
        <w:div w:id="1419595807">
          <w:marLeft w:val="480"/>
          <w:marRight w:val="0"/>
          <w:marTop w:val="0"/>
          <w:marBottom w:val="0"/>
          <w:divBdr>
            <w:top w:val="none" w:sz="0" w:space="0" w:color="auto"/>
            <w:left w:val="none" w:sz="0" w:space="0" w:color="auto"/>
            <w:bottom w:val="none" w:sz="0" w:space="0" w:color="auto"/>
            <w:right w:val="none" w:sz="0" w:space="0" w:color="auto"/>
          </w:divBdr>
        </w:div>
        <w:div w:id="1467821986">
          <w:marLeft w:val="480"/>
          <w:marRight w:val="0"/>
          <w:marTop w:val="0"/>
          <w:marBottom w:val="0"/>
          <w:divBdr>
            <w:top w:val="none" w:sz="0" w:space="0" w:color="auto"/>
            <w:left w:val="none" w:sz="0" w:space="0" w:color="auto"/>
            <w:bottom w:val="none" w:sz="0" w:space="0" w:color="auto"/>
            <w:right w:val="none" w:sz="0" w:space="0" w:color="auto"/>
          </w:divBdr>
        </w:div>
        <w:div w:id="1478036155">
          <w:marLeft w:val="480"/>
          <w:marRight w:val="0"/>
          <w:marTop w:val="0"/>
          <w:marBottom w:val="0"/>
          <w:divBdr>
            <w:top w:val="none" w:sz="0" w:space="0" w:color="auto"/>
            <w:left w:val="none" w:sz="0" w:space="0" w:color="auto"/>
            <w:bottom w:val="none" w:sz="0" w:space="0" w:color="auto"/>
            <w:right w:val="none" w:sz="0" w:space="0" w:color="auto"/>
          </w:divBdr>
        </w:div>
        <w:div w:id="1517040723">
          <w:marLeft w:val="480"/>
          <w:marRight w:val="0"/>
          <w:marTop w:val="0"/>
          <w:marBottom w:val="0"/>
          <w:divBdr>
            <w:top w:val="none" w:sz="0" w:space="0" w:color="auto"/>
            <w:left w:val="none" w:sz="0" w:space="0" w:color="auto"/>
            <w:bottom w:val="none" w:sz="0" w:space="0" w:color="auto"/>
            <w:right w:val="none" w:sz="0" w:space="0" w:color="auto"/>
          </w:divBdr>
        </w:div>
        <w:div w:id="1523862978">
          <w:marLeft w:val="480"/>
          <w:marRight w:val="0"/>
          <w:marTop w:val="0"/>
          <w:marBottom w:val="0"/>
          <w:divBdr>
            <w:top w:val="none" w:sz="0" w:space="0" w:color="auto"/>
            <w:left w:val="none" w:sz="0" w:space="0" w:color="auto"/>
            <w:bottom w:val="none" w:sz="0" w:space="0" w:color="auto"/>
            <w:right w:val="none" w:sz="0" w:space="0" w:color="auto"/>
          </w:divBdr>
        </w:div>
        <w:div w:id="1528910129">
          <w:marLeft w:val="480"/>
          <w:marRight w:val="0"/>
          <w:marTop w:val="0"/>
          <w:marBottom w:val="0"/>
          <w:divBdr>
            <w:top w:val="none" w:sz="0" w:space="0" w:color="auto"/>
            <w:left w:val="none" w:sz="0" w:space="0" w:color="auto"/>
            <w:bottom w:val="none" w:sz="0" w:space="0" w:color="auto"/>
            <w:right w:val="none" w:sz="0" w:space="0" w:color="auto"/>
          </w:divBdr>
        </w:div>
        <w:div w:id="1536189093">
          <w:marLeft w:val="480"/>
          <w:marRight w:val="0"/>
          <w:marTop w:val="0"/>
          <w:marBottom w:val="0"/>
          <w:divBdr>
            <w:top w:val="none" w:sz="0" w:space="0" w:color="auto"/>
            <w:left w:val="none" w:sz="0" w:space="0" w:color="auto"/>
            <w:bottom w:val="none" w:sz="0" w:space="0" w:color="auto"/>
            <w:right w:val="none" w:sz="0" w:space="0" w:color="auto"/>
          </w:divBdr>
        </w:div>
        <w:div w:id="1597398276">
          <w:marLeft w:val="480"/>
          <w:marRight w:val="0"/>
          <w:marTop w:val="0"/>
          <w:marBottom w:val="0"/>
          <w:divBdr>
            <w:top w:val="none" w:sz="0" w:space="0" w:color="auto"/>
            <w:left w:val="none" w:sz="0" w:space="0" w:color="auto"/>
            <w:bottom w:val="none" w:sz="0" w:space="0" w:color="auto"/>
            <w:right w:val="none" w:sz="0" w:space="0" w:color="auto"/>
          </w:divBdr>
        </w:div>
        <w:div w:id="1619994821">
          <w:marLeft w:val="480"/>
          <w:marRight w:val="0"/>
          <w:marTop w:val="0"/>
          <w:marBottom w:val="0"/>
          <w:divBdr>
            <w:top w:val="none" w:sz="0" w:space="0" w:color="auto"/>
            <w:left w:val="none" w:sz="0" w:space="0" w:color="auto"/>
            <w:bottom w:val="none" w:sz="0" w:space="0" w:color="auto"/>
            <w:right w:val="none" w:sz="0" w:space="0" w:color="auto"/>
          </w:divBdr>
        </w:div>
        <w:div w:id="1647391278">
          <w:marLeft w:val="480"/>
          <w:marRight w:val="0"/>
          <w:marTop w:val="0"/>
          <w:marBottom w:val="0"/>
          <w:divBdr>
            <w:top w:val="none" w:sz="0" w:space="0" w:color="auto"/>
            <w:left w:val="none" w:sz="0" w:space="0" w:color="auto"/>
            <w:bottom w:val="none" w:sz="0" w:space="0" w:color="auto"/>
            <w:right w:val="none" w:sz="0" w:space="0" w:color="auto"/>
          </w:divBdr>
        </w:div>
        <w:div w:id="1673681580">
          <w:marLeft w:val="480"/>
          <w:marRight w:val="0"/>
          <w:marTop w:val="0"/>
          <w:marBottom w:val="0"/>
          <w:divBdr>
            <w:top w:val="none" w:sz="0" w:space="0" w:color="auto"/>
            <w:left w:val="none" w:sz="0" w:space="0" w:color="auto"/>
            <w:bottom w:val="none" w:sz="0" w:space="0" w:color="auto"/>
            <w:right w:val="none" w:sz="0" w:space="0" w:color="auto"/>
          </w:divBdr>
        </w:div>
        <w:div w:id="1697846428">
          <w:marLeft w:val="480"/>
          <w:marRight w:val="0"/>
          <w:marTop w:val="0"/>
          <w:marBottom w:val="0"/>
          <w:divBdr>
            <w:top w:val="none" w:sz="0" w:space="0" w:color="auto"/>
            <w:left w:val="none" w:sz="0" w:space="0" w:color="auto"/>
            <w:bottom w:val="none" w:sz="0" w:space="0" w:color="auto"/>
            <w:right w:val="none" w:sz="0" w:space="0" w:color="auto"/>
          </w:divBdr>
        </w:div>
        <w:div w:id="1727871262">
          <w:marLeft w:val="480"/>
          <w:marRight w:val="0"/>
          <w:marTop w:val="0"/>
          <w:marBottom w:val="0"/>
          <w:divBdr>
            <w:top w:val="none" w:sz="0" w:space="0" w:color="auto"/>
            <w:left w:val="none" w:sz="0" w:space="0" w:color="auto"/>
            <w:bottom w:val="none" w:sz="0" w:space="0" w:color="auto"/>
            <w:right w:val="none" w:sz="0" w:space="0" w:color="auto"/>
          </w:divBdr>
        </w:div>
        <w:div w:id="1731883959">
          <w:marLeft w:val="480"/>
          <w:marRight w:val="0"/>
          <w:marTop w:val="0"/>
          <w:marBottom w:val="0"/>
          <w:divBdr>
            <w:top w:val="none" w:sz="0" w:space="0" w:color="auto"/>
            <w:left w:val="none" w:sz="0" w:space="0" w:color="auto"/>
            <w:bottom w:val="none" w:sz="0" w:space="0" w:color="auto"/>
            <w:right w:val="none" w:sz="0" w:space="0" w:color="auto"/>
          </w:divBdr>
        </w:div>
        <w:div w:id="1821186569">
          <w:marLeft w:val="480"/>
          <w:marRight w:val="0"/>
          <w:marTop w:val="0"/>
          <w:marBottom w:val="0"/>
          <w:divBdr>
            <w:top w:val="none" w:sz="0" w:space="0" w:color="auto"/>
            <w:left w:val="none" w:sz="0" w:space="0" w:color="auto"/>
            <w:bottom w:val="none" w:sz="0" w:space="0" w:color="auto"/>
            <w:right w:val="none" w:sz="0" w:space="0" w:color="auto"/>
          </w:divBdr>
        </w:div>
        <w:div w:id="1833375971">
          <w:marLeft w:val="480"/>
          <w:marRight w:val="0"/>
          <w:marTop w:val="0"/>
          <w:marBottom w:val="0"/>
          <w:divBdr>
            <w:top w:val="none" w:sz="0" w:space="0" w:color="auto"/>
            <w:left w:val="none" w:sz="0" w:space="0" w:color="auto"/>
            <w:bottom w:val="none" w:sz="0" w:space="0" w:color="auto"/>
            <w:right w:val="none" w:sz="0" w:space="0" w:color="auto"/>
          </w:divBdr>
        </w:div>
        <w:div w:id="1870678387">
          <w:marLeft w:val="480"/>
          <w:marRight w:val="0"/>
          <w:marTop w:val="0"/>
          <w:marBottom w:val="0"/>
          <w:divBdr>
            <w:top w:val="none" w:sz="0" w:space="0" w:color="auto"/>
            <w:left w:val="none" w:sz="0" w:space="0" w:color="auto"/>
            <w:bottom w:val="none" w:sz="0" w:space="0" w:color="auto"/>
            <w:right w:val="none" w:sz="0" w:space="0" w:color="auto"/>
          </w:divBdr>
        </w:div>
        <w:div w:id="1895658875">
          <w:marLeft w:val="480"/>
          <w:marRight w:val="0"/>
          <w:marTop w:val="0"/>
          <w:marBottom w:val="0"/>
          <w:divBdr>
            <w:top w:val="none" w:sz="0" w:space="0" w:color="auto"/>
            <w:left w:val="none" w:sz="0" w:space="0" w:color="auto"/>
            <w:bottom w:val="none" w:sz="0" w:space="0" w:color="auto"/>
            <w:right w:val="none" w:sz="0" w:space="0" w:color="auto"/>
          </w:divBdr>
        </w:div>
        <w:div w:id="1929657668">
          <w:marLeft w:val="480"/>
          <w:marRight w:val="0"/>
          <w:marTop w:val="0"/>
          <w:marBottom w:val="0"/>
          <w:divBdr>
            <w:top w:val="none" w:sz="0" w:space="0" w:color="auto"/>
            <w:left w:val="none" w:sz="0" w:space="0" w:color="auto"/>
            <w:bottom w:val="none" w:sz="0" w:space="0" w:color="auto"/>
            <w:right w:val="none" w:sz="0" w:space="0" w:color="auto"/>
          </w:divBdr>
        </w:div>
        <w:div w:id="1982685585">
          <w:marLeft w:val="480"/>
          <w:marRight w:val="0"/>
          <w:marTop w:val="0"/>
          <w:marBottom w:val="0"/>
          <w:divBdr>
            <w:top w:val="none" w:sz="0" w:space="0" w:color="auto"/>
            <w:left w:val="none" w:sz="0" w:space="0" w:color="auto"/>
            <w:bottom w:val="none" w:sz="0" w:space="0" w:color="auto"/>
            <w:right w:val="none" w:sz="0" w:space="0" w:color="auto"/>
          </w:divBdr>
        </w:div>
        <w:div w:id="1991251461">
          <w:marLeft w:val="480"/>
          <w:marRight w:val="0"/>
          <w:marTop w:val="0"/>
          <w:marBottom w:val="0"/>
          <w:divBdr>
            <w:top w:val="none" w:sz="0" w:space="0" w:color="auto"/>
            <w:left w:val="none" w:sz="0" w:space="0" w:color="auto"/>
            <w:bottom w:val="none" w:sz="0" w:space="0" w:color="auto"/>
            <w:right w:val="none" w:sz="0" w:space="0" w:color="auto"/>
          </w:divBdr>
        </w:div>
        <w:div w:id="2098675704">
          <w:marLeft w:val="480"/>
          <w:marRight w:val="0"/>
          <w:marTop w:val="0"/>
          <w:marBottom w:val="0"/>
          <w:divBdr>
            <w:top w:val="none" w:sz="0" w:space="0" w:color="auto"/>
            <w:left w:val="none" w:sz="0" w:space="0" w:color="auto"/>
            <w:bottom w:val="none" w:sz="0" w:space="0" w:color="auto"/>
            <w:right w:val="none" w:sz="0" w:space="0" w:color="auto"/>
          </w:divBdr>
        </w:div>
        <w:div w:id="2112779338">
          <w:marLeft w:val="480"/>
          <w:marRight w:val="0"/>
          <w:marTop w:val="0"/>
          <w:marBottom w:val="0"/>
          <w:divBdr>
            <w:top w:val="none" w:sz="0" w:space="0" w:color="auto"/>
            <w:left w:val="none" w:sz="0" w:space="0" w:color="auto"/>
            <w:bottom w:val="none" w:sz="0" w:space="0" w:color="auto"/>
            <w:right w:val="none" w:sz="0" w:space="0" w:color="auto"/>
          </w:divBdr>
        </w:div>
        <w:div w:id="2137478605">
          <w:marLeft w:val="480"/>
          <w:marRight w:val="0"/>
          <w:marTop w:val="0"/>
          <w:marBottom w:val="0"/>
          <w:divBdr>
            <w:top w:val="none" w:sz="0" w:space="0" w:color="auto"/>
            <w:left w:val="none" w:sz="0" w:space="0" w:color="auto"/>
            <w:bottom w:val="none" w:sz="0" w:space="0" w:color="auto"/>
            <w:right w:val="none" w:sz="0" w:space="0" w:color="auto"/>
          </w:divBdr>
        </w:div>
      </w:divsChild>
    </w:div>
    <w:div w:id="253124688">
      <w:bodyDiv w:val="1"/>
      <w:marLeft w:val="0"/>
      <w:marRight w:val="0"/>
      <w:marTop w:val="0"/>
      <w:marBottom w:val="0"/>
      <w:divBdr>
        <w:top w:val="none" w:sz="0" w:space="0" w:color="auto"/>
        <w:left w:val="none" w:sz="0" w:space="0" w:color="auto"/>
        <w:bottom w:val="none" w:sz="0" w:space="0" w:color="auto"/>
        <w:right w:val="none" w:sz="0" w:space="0" w:color="auto"/>
      </w:divBdr>
    </w:div>
    <w:div w:id="253126876">
      <w:bodyDiv w:val="1"/>
      <w:marLeft w:val="0"/>
      <w:marRight w:val="0"/>
      <w:marTop w:val="0"/>
      <w:marBottom w:val="0"/>
      <w:divBdr>
        <w:top w:val="none" w:sz="0" w:space="0" w:color="auto"/>
        <w:left w:val="none" w:sz="0" w:space="0" w:color="auto"/>
        <w:bottom w:val="none" w:sz="0" w:space="0" w:color="auto"/>
        <w:right w:val="none" w:sz="0" w:space="0" w:color="auto"/>
      </w:divBdr>
    </w:div>
    <w:div w:id="254942810">
      <w:bodyDiv w:val="1"/>
      <w:marLeft w:val="0"/>
      <w:marRight w:val="0"/>
      <w:marTop w:val="0"/>
      <w:marBottom w:val="0"/>
      <w:divBdr>
        <w:top w:val="none" w:sz="0" w:space="0" w:color="auto"/>
        <w:left w:val="none" w:sz="0" w:space="0" w:color="auto"/>
        <w:bottom w:val="none" w:sz="0" w:space="0" w:color="auto"/>
        <w:right w:val="none" w:sz="0" w:space="0" w:color="auto"/>
      </w:divBdr>
    </w:div>
    <w:div w:id="256447748">
      <w:bodyDiv w:val="1"/>
      <w:marLeft w:val="0"/>
      <w:marRight w:val="0"/>
      <w:marTop w:val="0"/>
      <w:marBottom w:val="0"/>
      <w:divBdr>
        <w:top w:val="none" w:sz="0" w:space="0" w:color="auto"/>
        <w:left w:val="none" w:sz="0" w:space="0" w:color="auto"/>
        <w:bottom w:val="none" w:sz="0" w:space="0" w:color="auto"/>
        <w:right w:val="none" w:sz="0" w:space="0" w:color="auto"/>
      </w:divBdr>
    </w:div>
    <w:div w:id="258872886">
      <w:bodyDiv w:val="1"/>
      <w:marLeft w:val="0"/>
      <w:marRight w:val="0"/>
      <w:marTop w:val="0"/>
      <w:marBottom w:val="0"/>
      <w:divBdr>
        <w:top w:val="none" w:sz="0" w:space="0" w:color="auto"/>
        <w:left w:val="none" w:sz="0" w:space="0" w:color="auto"/>
        <w:bottom w:val="none" w:sz="0" w:space="0" w:color="auto"/>
        <w:right w:val="none" w:sz="0" w:space="0" w:color="auto"/>
      </w:divBdr>
    </w:div>
    <w:div w:id="259684549">
      <w:bodyDiv w:val="1"/>
      <w:marLeft w:val="0"/>
      <w:marRight w:val="0"/>
      <w:marTop w:val="0"/>
      <w:marBottom w:val="0"/>
      <w:divBdr>
        <w:top w:val="none" w:sz="0" w:space="0" w:color="auto"/>
        <w:left w:val="none" w:sz="0" w:space="0" w:color="auto"/>
        <w:bottom w:val="none" w:sz="0" w:space="0" w:color="auto"/>
        <w:right w:val="none" w:sz="0" w:space="0" w:color="auto"/>
      </w:divBdr>
    </w:div>
    <w:div w:id="261303746">
      <w:bodyDiv w:val="1"/>
      <w:marLeft w:val="0"/>
      <w:marRight w:val="0"/>
      <w:marTop w:val="0"/>
      <w:marBottom w:val="0"/>
      <w:divBdr>
        <w:top w:val="none" w:sz="0" w:space="0" w:color="auto"/>
        <w:left w:val="none" w:sz="0" w:space="0" w:color="auto"/>
        <w:bottom w:val="none" w:sz="0" w:space="0" w:color="auto"/>
        <w:right w:val="none" w:sz="0" w:space="0" w:color="auto"/>
      </w:divBdr>
      <w:divsChild>
        <w:div w:id="2513876">
          <w:marLeft w:val="480"/>
          <w:marRight w:val="0"/>
          <w:marTop w:val="0"/>
          <w:marBottom w:val="0"/>
          <w:divBdr>
            <w:top w:val="none" w:sz="0" w:space="0" w:color="auto"/>
            <w:left w:val="none" w:sz="0" w:space="0" w:color="auto"/>
            <w:bottom w:val="none" w:sz="0" w:space="0" w:color="auto"/>
            <w:right w:val="none" w:sz="0" w:space="0" w:color="auto"/>
          </w:divBdr>
        </w:div>
        <w:div w:id="150754239">
          <w:marLeft w:val="480"/>
          <w:marRight w:val="0"/>
          <w:marTop w:val="0"/>
          <w:marBottom w:val="0"/>
          <w:divBdr>
            <w:top w:val="none" w:sz="0" w:space="0" w:color="auto"/>
            <w:left w:val="none" w:sz="0" w:space="0" w:color="auto"/>
            <w:bottom w:val="none" w:sz="0" w:space="0" w:color="auto"/>
            <w:right w:val="none" w:sz="0" w:space="0" w:color="auto"/>
          </w:divBdr>
        </w:div>
        <w:div w:id="156264401">
          <w:marLeft w:val="480"/>
          <w:marRight w:val="0"/>
          <w:marTop w:val="0"/>
          <w:marBottom w:val="0"/>
          <w:divBdr>
            <w:top w:val="none" w:sz="0" w:space="0" w:color="auto"/>
            <w:left w:val="none" w:sz="0" w:space="0" w:color="auto"/>
            <w:bottom w:val="none" w:sz="0" w:space="0" w:color="auto"/>
            <w:right w:val="none" w:sz="0" w:space="0" w:color="auto"/>
          </w:divBdr>
        </w:div>
        <w:div w:id="218178184">
          <w:marLeft w:val="480"/>
          <w:marRight w:val="0"/>
          <w:marTop w:val="0"/>
          <w:marBottom w:val="0"/>
          <w:divBdr>
            <w:top w:val="none" w:sz="0" w:space="0" w:color="auto"/>
            <w:left w:val="none" w:sz="0" w:space="0" w:color="auto"/>
            <w:bottom w:val="none" w:sz="0" w:space="0" w:color="auto"/>
            <w:right w:val="none" w:sz="0" w:space="0" w:color="auto"/>
          </w:divBdr>
        </w:div>
        <w:div w:id="278533640">
          <w:marLeft w:val="480"/>
          <w:marRight w:val="0"/>
          <w:marTop w:val="0"/>
          <w:marBottom w:val="0"/>
          <w:divBdr>
            <w:top w:val="none" w:sz="0" w:space="0" w:color="auto"/>
            <w:left w:val="none" w:sz="0" w:space="0" w:color="auto"/>
            <w:bottom w:val="none" w:sz="0" w:space="0" w:color="auto"/>
            <w:right w:val="none" w:sz="0" w:space="0" w:color="auto"/>
          </w:divBdr>
        </w:div>
        <w:div w:id="284579989">
          <w:marLeft w:val="480"/>
          <w:marRight w:val="0"/>
          <w:marTop w:val="0"/>
          <w:marBottom w:val="0"/>
          <w:divBdr>
            <w:top w:val="none" w:sz="0" w:space="0" w:color="auto"/>
            <w:left w:val="none" w:sz="0" w:space="0" w:color="auto"/>
            <w:bottom w:val="none" w:sz="0" w:space="0" w:color="auto"/>
            <w:right w:val="none" w:sz="0" w:space="0" w:color="auto"/>
          </w:divBdr>
        </w:div>
        <w:div w:id="342709937">
          <w:marLeft w:val="480"/>
          <w:marRight w:val="0"/>
          <w:marTop w:val="0"/>
          <w:marBottom w:val="0"/>
          <w:divBdr>
            <w:top w:val="none" w:sz="0" w:space="0" w:color="auto"/>
            <w:left w:val="none" w:sz="0" w:space="0" w:color="auto"/>
            <w:bottom w:val="none" w:sz="0" w:space="0" w:color="auto"/>
            <w:right w:val="none" w:sz="0" w:space="0" w:color="auto"/>
          </w:divBdr>
        </w:div>
        <w:div w:id="408649510">
          <w:marLeft w:val="480"/>
          <w:marRight w:val="0"/>
          <w:marTop w:val="0"/>
          <w:marBottom w:val="0"/>
          <w:divBdr>
            <w:top w:val="none" w:sz="0" w:space="0" w:color="auto"/>
            <w:left w:val="none" w:sz="0" w:space="0" w:color="auto"/>
            <w:bottom w:val="none" w:sz="0" w:space="0" w:color="auto"/>
            <w:right w:val="none" w:sz="0" w:space="0" w:color="auto"/>
          </w:divBdr>
        </w:div>
        <w:div w:id="441077101">
          <w:marLeft w:val="480"/>
          <w:marRight w:val="0"/>
          <w:marTop w:val="0"/>
          <w:marBottom w:val="0"/>
          <w:divBdr>
            <w:top w:val="none" w:sz="0" w:space="0" w:color="auto"/>
            <w:left w:val="none" w:sz="0" w:space="0" w:color="auto"/>
            <w:bottom w:val="none" w:sz="0" w:space="0" w:color="auto"/>
            <w:right w:val="none" w:sz="0" w:space="0" w:color="auto"/>
          </w:divBdr>
        </w:div>
        <w:div w:id="485167854">
          <w:marLeft w:val="480"/>
          <w:marRight w:val="0"/>
          <w:marTop w:val="0"/>
          <w:marBottom w:val="0"/>
          <w:divBdr>
            <w:top w:val="none" w:sz="0" w:space="0" w:color="auto"/>
            <w:left w:val="none" w:sz="0" w:space="0" w:color="auto"/>
            <w:bottom w:val="none" w:sz="0" w:space="0" w:color="auto"/>
            <w:right w:val="none" w:sz="0" w:space="0" w:color="auto"/>
          </w:divBdr>
        </w:div>
        <w:div w:id="517500620">
          <w:marLeft w:val="480"/>
          <w:marRight w:val="0"/>
          <w:marTop w:val="0"/>
          <w:marBottom w:val="0"/>
          <w:divBdr>
            <w:top w:val="none" w:sz="0" w:space="0" w:color="auto"/>
            <w:left w:val="none" w:sz="0" w:space="0" w:color="auto"/>
            <w:bottom w:val="none" w:sz="0" w:space="0" w:color="auto"/>
            <w:right w:val="none" w:sz="0" w:space="0" w:color="auto"/>
          </w:divBdr>
        </w:div>
        <w:div w:id="573398971">
          <w:marLeft w:val="480"/>
          <w:marRight w:val="0"/>
          <w:marTop w:val="0"/>
          <w:marBottom w:val="0"/>
          <w:divBdr>
            <w:top w:val="none" w:sz="0" w:space="0" w:color="auto"/>
            <w:left w:val="none" w:sz="0" w:space="0" w:color="auto"/>
            <w:bottom w:val="none" w:sz="0" w:space="0" w:color="auto"/>
            <w:right w:val="none" w:sz="0" w:space="0" w:color="auto"/>
          </w:divBdr>
        </w:div>
        <w:div w:id="619647660">
          <w:marLeft w:val="480"/>
          <w:marRight w:val="0"/>
          <w:marTop w:val="0"/>
          <w:marBottom w:val="0"/>
          <w:divBdr>
            <w:top w:val="none" w:sz="0" w:space="0" w:color="auto"/>
            <w:left w:val="none" w:sz="0" w:space="0" w:color="auto"/>
            <w:bottom w:val="none" w:sz="0" w:space="0" w:color="auto"/>
            <w:right w:val="none" w:sz="0" w:space="0" w:color="auto"/>
          </w:divBdr>
        </w:div>
        <w:div w:id="621957480">
          <w:marLeft w:val="480"/>
          <w:marRight w:val="0"/>
          <w:marTop w:val="0"/>
          <w:marBottom w:val="0"/>
          <w:divBdr>
            <w:top w:val="none" w:sz="0" w:space="0" w:color="auto"/>
            <w:left w:val="none" w:sz="0" w:space="0" w:color="auto"/>
            <w:bottom w:val="none" w:sz="0" w:space="0" w:color="auto"/>
            <w:right w:val="none" w:sz="0" w:space="0" w:color="auto"/>
          </w:divBdr>
        </w:div>
        <w:div w:id="805665897">
          <w:marLeft w:val="480"/>
          <w:marRight w:val="0"/>
          <w:marTop w:val="0"/>
          <w:marBottom w:val="0"/>
          <w:divBdr>
            <w:top w:val="none" w:sz="0" w:space="0" w:color="auto"/>
            <w:left w:val="none" w:sz="0" w:space="0" w:color="auto"/>
            <w:bottom w:val="none" w:sz="0" w:space="0" w:color="auto"/>
            <w:right w:val="none" w:sz="0" w:space="0" w:color="auto"/>
          </w:divBdr>
        </w:div>
        <w:div w:id="817889682">
          <w:marLeft w:val="480"/>
          <w:marRight w:val="0"/>
          <w:marTop w:val="0"/>
          <w:marBottom w:val="0"/>
          <w:divBdr>
            <w:top w:val="none" w:sz="0" w:space="0" w:color="auto"/>
            <w:left w:val="none" w:sz="0" w:space="0" w:color="auto"/>
            <w:bottom w:val="none" w:sz="0" w:space="0" w:color="auto"/>
            <w:right w:val="none" w:sz="0" w:space="0" w:color="auto"/>
          </w:divBdr>
        </w:div>
        <w:div w:id="842626756">
          <w:marLeft w:val="480"/>
          <w:marRight w:val="0"/>
          <w:marTop w:val="0"/>
          <w:marBottom w:val="0"/>
          <w:divBdr>
            <w:top w:val="none" w:sz="0" w:space="0" w:color="auto"/>
            <w:left w:val="none" w:sz="0" w:space="0" w:color="auto"/>
            <w:bottom w:val="none" w:sz="0" w:space="0" w:color="auto"/>
            <w:right w:val="none" w:sz="0" w:space="0" w:color="auto"/>
          </w:divBdr>
        </w:div>
        <w:div w:id="864369832">
          <w:marLeft w:val="480"/>
          <w:marRight w:val="0"/>
          <w:marTop w:val="0"/>
          <w:marBottom w:val="0"/>
          <w:divBdr>
            <w:top w:val="none" w:sz="0" w:space="0" w:color="auto"/>
            <w:left w:val="none" w:sz="0" w:space="0" w:color="auto"/>
            <w:bottom w:val="none" w:sz="0" w:space="0" w:color="auto"/>
            <w:right w:val="none" w:sz="0" w:space="0" w:color="auto"/>
          </w:divBdr>
        </w:div>
        <w:div w:id="1050572478">
          <w:marLeft w:val="480"/>
          <w:marRight w:val="0"/>
          <w:marTop w:val="0"/>
          <w:marBottom w:val="0"/>
          <w:divBdr>
            <w:top w:val="none" w:sz="0" w:space="0" w:color="auto"/>
            <w:left w:val="none" w:sz="0" w:space="0" w:color="auto"/>
            <w:bottom w:val="none" w:sz="0" w:space="0" w:color="auto"/>
            <w:right w:val="none" w:sz="0" w:space="0" w:color="auto"/>
          </w:divBdr>
        </w:div>
        <w:div w:id="1190684051">
          <w:marLeft w:val="480"/>
          <w:marRight w:val="0"/>
          <w:marTop w:val="0"/>
          <w:marBottom w:val="0"/>
          <w:divBdr>
            <w:top w:val="none" w:sz="0" w:space="0" w:color="auto"/>
            <w:left w:val="none" w:sz="0" w:space="0" w:color="auto"/>
            <w:bottom w:val="none" w:sz="0" w:space="0" w:color="auto"/>
            <w:right w:val="none" w:sz="0" w:space="0" w:color="auto"/>
          </w:divBdr>
        </w:div>
        <w:div w:id="1220479798">
          <w:marLeft w:val="480"/>
          <w:marRight w:val="0"/>
          <w:marTop w:val="0"/>
          <w:marBottom w:val="0"/>
          <w:divBdr>
            <w:top w:val="none" w:sz="0" w:space="0" w:color="auto"/>
            <w:left w:val="none" w:sz="0" w:space="0" w:color="auto"/>
            <w:bottom w:val="none" w:sz="0" w:space="0" w:color="auto"/>
            <w:right w:val="none" w:sz="0" w:space="0" w:color="auto"/>
          </w:divBdr>
        </w:div>
        <w:div w:id="1281453954">
          <w:marLeft w:val="480"/>
          <w:marRight w:val="0"/>
          <w:marTop w:val="0"/>
          <w:marBottom w:val="0"/>
          <w:divBdr>
            <w:top w:val="none" w:sz="0" w:space="0" w:color="auto"/>
            <w:left w:val="none" w:sz="0" w:space="0" w:color="auto"/>
            <w:bottom w:val="none" w:sz="0" w:space="0" w:color="auto"/>
            <w:right w:val="none" w:sz="0" w:space="0" w:color="auto"/>
          </w:divBdr>
        </w:div>
        <w:div w:id="1385643300">
          <w:marLeft w:val="480"/>
          <w:marRight w:val="0"/>
          <w:marTop w:val="0"/>
          <w:marBottom w:val="0"/>
          <w:divBdr>
            <w:top w:val="none" w:sz="0" w:space="0" w:color="auto"/>
            <w:left w:val="none" w:sz="0" w:space="0" w:color="auto"/>
            <w:bottom w:val="none" w:sz="0" w:space="0" w:color="auto"/>
            <w:right w:val="none" w:sz="0" w:space="0" w:color="auto"/>
          </w:divBdr>
        </w:div>
        <w:div w:id="1466774848">
          <w:marLeft w:val="480"/>
          <w:marRight w:val="0"/>
          <w:marTop w:val="0"/>
          <w:marBottom w:val="0"/>
          <w:divBdr>
            <w:top w:val="none" w:sz="0" w:space="0" w:color="auto"/>
            <w:left w:val="none" w:sz="0" w:space="0" w:color="auto"/>
            <w:bottom w:val="none" w:sz="0" w:space="0" w:color="auto"/>
            <w:right w:val="none" w:sz="0" w:space="0" w:color="auto"/>
          </w:divBdr>
        </w:div>
        <w:div w:id="1499033254">
          <w:marLeft w:val="480"/>
          <w:marRight w:val="0"/>
          <w:marTop w:val="0"/>
          <w:marBottom w:val="0"/>
          <w:divBdr>
            <w:top w:val="none" w:sz="0" w:space="0" w:color="auto"/>
            <w:left w:val="none" w:sz="0" w:space="0" w:color="auto"/>
            <w:bottom w:val="none" w:sz="0" w:space="0" w:color="auto"/>
            <w:right w:val="none" w:sz="0" w:space="0" w:color="auto"/>
          </w:divBdr>
        </w:div>
        <w:div w:id="1512253883">
          <w:marLeft w:val="480"/>
          <w:marRight w:val="0"/>
          <w:marTop w:val="0"/>
          <w:marBottom w:val="0"/>
          <w:divBdr>
            <w:top w:val="none" w:sz="0" w:space="0" w:color="auto"/>
            <w:left w:val="none" w:sz="0" w:space="0" w:color="auto"/>
            <w:bottom w:val="none" w:sz="0" w:space="0" w:color="auto"/>
            <w:right w:val="none" w:sz="0" w:space="0" w:color="auto"/>
          </w:divBdr>
        </w:div>
        <w:div w:id="1563442491">
          <w:marLeft w:val="480"/>
          <w:marRight w:val="0"/>
          <w:marTop w:val="0"/>
          <w:marBottom w:val="0"/>
          <w:divBdr>
            <w:top w:val="none" w:sz="0" w:space="0" w:color="auto"/>
            <w:left w:val="none" w:sz="0" w:space="0" w:color="auto"/>
            <w:bottom w:val="none" w:sz="0" w:space="0" w:color="auto"/>
            <w:right w:val="none" w:sz="0" w:space="0" w:color="auto"/>
          </w:divBdr>
        </w:div>
        <w:div w:id="1646660967">
          <w:marLeft w:val="480"/>
          <w:marRight w:val="0"/>
          <w:marTop w:val="0"/>
          <w:marBottom w:val="0"/>
          <w:divBdr>
            <w:top w:val="none" w:sz="0" w:space="0" w:color="auto"/>
            <w:left w:val="none" w:sz="0" w:space="0" w:color="auto"/>
            <w:bottom w:val="none" w:sz="0" w:space="0" w:color="auto"/>
            <w:right w:val="none" w:sz="0" w:space="0" w:color="auto"/>
          </w:divBdr>
        </w:div>
        <w:div w:id="1702854218">
          <w:marLeft w:val="480"/>
          <w:marRight w:val="0"/>
          <w:marTop w:val="0"/>
          <w:marBottom w:val="0"/>
          <w:divBdr>
            <w:top w:val="none" w:sz="0" w:space="0" w:color="auto"/>
            <w:left w:val="none" w:sz="0" w:space="0" w:color="auto"/>
            <w:bottom w:val="none" w:sz="0" w:space="0" w:color="auto"/>
            <w:right w:val="none" w:sz="0" w:space="0" w:color="auto"/>
          </w:divBdr>
        </w:div>
        <w:div w:id="1728994187">
          <w:marLeft w:val="480"/>
          <w:marRight w:val="0"/>
          <w:marTop w:val="0"/>
          <w:marBottom w:val="0"/>
          <w:divBdr>
            <w:top w:val="none" w:sz="0" w:space="0" w:color="auto"/>
            <w:left w:val="none" w:sz="0" w:space="0" w:color="auto"/>
            <w:bottom w:val="none" w:sz="0" w:space="0" w:color="auto"/>
            <w:right w:val="none" w:sz="0" w:space="0" w:color="auto"/>
          </w:divBdr>
        </w:div>
        <w:div w:id="1765540507">
          <w:marLeft w:val="480"/>
          <w:marRight w:val="0"/>
          <w:marTop w:val="0"/>
          <w:marBottom w:val="0"/>
          <w:divBdr>
            <w:top w:val="none" w:sz="0" w:space="0" w:color="auto"/>
            <w:left w:val="none" w:sz="0" w:space="0" w:color="auto"/>
            <w:bottom w:val="none" w:sz="0" w:space="0" w:color="auto"/>
            <w:right w:val="none" w:sz="0" w:space="0" w:color="auto"/>
          </w:divBdr>
        </w:div>
        <w:div w:id="1803768713">
          <w:marLeft w:val="480"/>
          <w:marRight w:val="0"/>
          <w:marTop w:val="0"/>
          <w:marBottom w:val="0"/>
          <w:divBdr>
            <w:top w:val="none" w:sz="0" w:space="0" w:color="auto"/>
            <w:left w:val="none" w:sz="0" w:space="0" w:color="auto"/>
            <w:bottom w:val="none" w:sz="0" w:space="0" w:color="auto"/>
            <w:right w:val="none" w:sz="0" w:space="0" w:color="auto"/>
          </w:divBdr>
        </w:div>
        <w:div w:id="1833522999">
          <w:marLeft w:val="480"/>
          <w:marRight w:val="0"/>
          <w:marTop w:val="0"/>
          <w:marBottom w:val="0"/>
          <w:divBdr>
            <w:top w:val="none" w:sz="0" w:space="0" w:color="auto"/>
            <w:left w:val="none" w:sz="0" w:space="0" w:color="auto"/>
            <w:bottom w:val="none" w:sz="0" w:space="0" w:color="auto"/>
            <w:right w:val="none" w:sz="0" w:space="0" w:color="auto"/>
          </w:divBdr>
        </w:div>
        <w:div w:id="1876307380">
          <w:marLeft w:val="480"/>
          <w:marRight w:val="0"/>
          <w:marTop w:val="0"/>
          <w:marBottom w:val="0"/>
          <w:divBdr>
            <w:top w:val="none" w:sz="0" w:space="0" w:color="auto"/>
            <w:left w:val="none" w:sz="0" w:space="0" w:color="auto"/>
            <w:bottom w:val="none" w:sz="0" w:space="0" w:color="auto"/>
            <w:right w:val="none" w:sz="0" w:space="0" w:color="auto"/>
          </w:divBdr>
        </w:div>
        <w:div w:id="1889494514">
          <w:marLeft w:val="480"/>
          <w:marRight w:val="0"/>
          <w:marTop w:val="0"/>
          <w:marBottom w:val="0"/>
          <w:divBdr>
            <w:top w:val="none" w:sz="0" w:space="0" w:color="auto"/>
            <w:left w:val="none" w:sz="0" w:space="0" w:color="auto"/>
            <w:bottom w:val="none" w:sz="0" w:space="0" w:color="auto"/>
            <w:right w:val="none" w:sz="0" w:space="0" w:color="auto"/>
          </w:divBdr>
        </w:div>
        <w:div w:id="1908567433">
          <w:marLeft w:val="480"/>
          <w:marRight w:val="0"/>
          <w:marTop w:val="0"/>
          <w:marBottom w:val="0"/>
          <w:divBdr>
            <w:top w:val="none" w:sz="0" w:space="0" w:color="auto"/>
            <w:left w:val="none" w:sz="0" w:space="0" w:color="auto"/>
            <w:bottom w:val="none" w:sz="0" w:space="0" w:color="auto"/>
            <w:right w:val="none" w:sz="0" w:space="0" w:color="auto"/>
          </w:divBdr>
        </w:div>
        <w:div w:id="1926062910">
          <w:marLeft w:val="480"/>
          <w:marRight w:val="0"/>
          <w:marTop w:val="0"/>
          <w:marBottom w:val="0"/>
          <w:divBdr>
            <w:top w:val="none" w:sz="0" w:space="0" w:color="auto"/>
            <w:left w:val="none" w:sz="0" w:space="0" w:color="auto"/>
            <w:bottom w:val="none" w:sz="0" w:space="0" w:color="auto"/>
            <w:right w:val="none" w:sz="0" w:space="0" w:color="auto"/>
          </w:divBdr>
        </w:div>
        <w:div w:id="1933851232">
          <w:marLeft w:val="480"/>
          <w:marRight w:val="0"/>
          <w:marTop w:val="0"/>
          <w:marBottom w:val="0"/>
          <w:divBdr>
            <w:top w:val="none" w:sz="0" w:space="0" w:color="auto"/>
            <w:left w:val="none" w:sz="0" w:space="0" w:color="auto"/>
            <w:bottom w:val="none" w:sz="0" w:space="0" w:color="auto"/>
            <w:right w:val="none" w:sz="0" w:space="0" w:color="auto"/>
          </w:divBdr>
        </w:div>
        <w:div w:id="1963608147">
          <w:marLeft w:val="480"/>
          <w:marRight w:val="0"/>
          <w:marTop w:val="0"/>
          <w:marBottom w:val="0"/>
          <w:divBdr>
            <w:top w:val="none" w:sz="0" w:space="0" w:color="auto"/>
            <w:left w:val="none" w:sz="0" w:space="0" w:color="auto"/>
            <w:bottom w:val="none" w:sz="0" w:space="0" w:color="auto"/>
            <w:right w:val="none" w:sz="0" w:space="0" w:color="auto"/>
          </w:divBdr>
        </w:div>
        <w:div w:id="1966932274">
          <w:marLeft w:val="480"/>
          <w:marRight w:val="0"/>
          <w:marTop w:val="0"/>
          <w:marBottom w:val="0"/>
          <w:divBdr>
            <w:top w:val="none" w:sz="0" w:space="0" w:color="auto"/>
            <w:left w:val="none" w:sz="0" w:space="0" w:color="auto"/>
            <w:bottom w:val="none" w:sz="0" w:space="0" w:color="auto"/>
            <w:right w:val="none" w:sz="0" w:space="0" w:color="auto"/>
          </w:divBdr>
        </w:div>
        <w:div w:id="2049180886">
          <w:marLeft w:val="480"/>
          <w:marRight w:val="0"/>
          <w:marTop w:val="0"/>
          <w:marBottom w:val="0"/>
          <w:divBdr>
            <w:top w:val="none" w:sz="0" w:space="0" w:color="auto"/>
            <w:left w:val="none" w:sz="0" w:space="0" w:color="auto"/>
            <w:bottom w:val="none" w:sz="0" w:space="0" w:color="auto"/>
            <w:right w:val="none" w:sz="0" w:space="0" w:color="auto"/>
          </w:divBdr>
        </w:div>
        <w:div w:id="2063208053">
          <w:marLeft w:val="480"/>
          <w:marRight w:val="0"/>
          <w:marTop w:val="0"/>
          <w:marBottom w:val="0"/>
          <w:divBdr>
            <w:top w:val="none" w:sz="0" w:space="0" w:color="auto"/>
            <w:left w:val="none" w:sz="0" w:space="0" w:color="auto"/>
            <w:bottom w:val="none" w:sz="0" w:space="0" w:color="auto"/>
            <w:right w:val="none" w:sz="0" w:space="0" w:color="auto"/>
          </w:divBdr>
        </w:div>
        <w:div w:id="2073235991">
          <w:marLeft w:val="480"/>
          <w:marRight w:val="0"/>
          <w:marTop w:val="0"/>
          <w:marBottom w:val="0"/>
          <w:divBdr>
            <w:top w:val="none" w:sz="0" w:space="0" w:color="auto"/>
            <w:left w:val="none" w:sz="0" w:space="0" w:color="auto"/>
            <w:bottom w:val="none" w:sz="0" w:space="0" w:color="auto"/>
            <w:right w:val="none" w:sz="0" w:space="0" w:color="auto"/>
          </w:divBdr>
        </w:div>
        <w:div w:id="2113891288">
          <w:marLeft w:val="480"/>
          <w:marRight w:val="0"/>
          <w:marTop w:val="0"/>
          <w:marBottom w:val="0"/>
          <w:divBdr>
            <w:top w:val="none" w:sz="0" w:space="0" w:color="auto"/>
            <w:left w:val="none" w:sz="0" w:space="0" w:color="auto"/>
            <w:bottom w:val="none" w:sz="0" w:space="0" w:color="auto"/>
            <w:right w:val="none" w:sz="0" w:space="0" w:color="auto"/>
          </w:divBdr>
        </w:div>
      </w:divsChild>
    </w:div>
    <w:div w:id="262542487">
      <w:bodyDiv w:val="1"/>
      <w:marLeft w:val="0"/>
      <w:marRight w:val="0"/>
      <w:marTop w:val="0"/>
      <w:marBottom w:val="0"/>
      <w:divBdr>
        <w:top w:val="none" w:sz="0" w:space="0" w:color="auto"/>
        <w:left w:val="none" w:sz="0" w:space="0" w:color="auto"/>
        <w:bottom w:val="none" w:sz="0" w:space="0" w:color="auto"/>
        <w:right w:val="none" w:sz="0" w:space="0" w:color="auto"/>
      </w:divBdr>
    </w:div>
    <w:div w:id="262566847">
      <w:bodyDiv w:val="1"/>
      <w:marLeft w:val="0"/>
      <w:marRight w:val="0"/>
      <w:marTop w:val="0"/>
      <w:marBottom w:val="0"/>
      <w:divBdr>
        <w:top w:val="none" w:sz="0" w:space="0" w:color="auto"/>
        <w:left w:val="none" w:sz="0" w:space="0" w:color="auto"/>
        <w:bottom w:val="none" w:sz="0" w:space="0" w:color="auto"/>
        <w:right w:val="none" w:sz="0" w:space="0" w:color="auto"/>
      </w:divBdr>
    </w:div>
    <w:div w:id="264194585">
      <w:bodyDiv w:val="1"/>
      <w:marLeft w:val="0"/>
      <w:marRight w:val="0"/>
      <w:marTop w:val="0"/>
      <w:marBottom w:val="0"/>
      <w:divBdr>
        <w:top w:val="none" w:sz="0" w:space="0" w:color="auto"/>
        <w:left w:val="none" w:sz="0" w:space="0" w:color="auto"/>
        <w:bottom w:val="none" w:sz="0" w:space="0" w:color="auto"/>
        <w:right w:val="none" w:sz="0" w:space="0" w:color="auto"/>
      </w:divBdr>
    </w:div>
    <w:div w:id="264505925">
      <w:bodyDiv w:val="1"/>
      <w:marLeft w:val="0"/>
      <w:marRight w:val="0"/>
      <w:marTop w:val="0"/>
      <w:marBottom w:val="0"/>
      <w:divBdr>
        <w:top w:val="none" w:sz="0" w:space="0" w:color="auto"/>
        <w:left w:val="none" w:sz="0" w:space="0" w:color="auto"/>
        <w:bottom w:val="none" w:sz="0" w:space="0" w:color="auto"/>
        <w:right w:val="none" w:sz="0" w:space="0" w:color="auto"/>
      </w:divBdr>
    </w:div>
    <w:div w:id="265961344">
      <w:bodyDiv w:val="1"/>
      <w:marLeft w:val="0"/>
      <w:marRight w:val="0"/>
      <w:marTop w:val="0"/>
      <w:marBottom w:val="0"/>
      <w:divBdr>
        <w:top w:val="none" w:sz="0" w:space="0" w:color="auto"/>
        <w:left w:val="none" w:sz="0" w:space="0" w:color="auto"/>
        <w:bottom w:val="none" w:sz="0" w:space="0" w:color="auto"/>
        <w:right w:val="none" w:sz="0" w:space="0" w:color="auto"/>
      </w:divBdr>
    </w:div>
    <w:div w:id="269438646">
      <w:bodyDiv w:val="1"/>
      <w:marLeft w:val="0"/>
      <w:marRight w:val="0"/>
      <w:marTop w:val="0"/>
      <w:marBottom w:val="0"/>
      <w:divBdr>
        <w:top w:val="none" w:sz="0" w:space="0" w:color="auto"/>
        <w:left w:val="none" w:sz="0" w:space="0" w:color="auto"/>
        <w:bottom w:val="none" w:sz="0" w:space="0" w:color="auto"/>
        <w:right w:val="none" w:sz="0" w:space="0" w:color="auto"/>
      </w:divBdr>
    </w:div>
    <w:div w:id="269705958">
      <w:bodyDiv w:val="1"/>
      <w:marLeft w:val="0"/>
      <w:marRight w:val="0"/>
      <w:marTop w:val="0"/>
      <w:marBottom w:val="0"/>
      <w:divBdr>
        <w:top w:val="none" w:sz="0" w:space="0" w:color="auto"/>
        <w:left w:val="none" w:sz="0" w:space="0" w:color="auto"/>
        <w:bottom w:val="none" w:sz="0" w:space="0" w:color="auto"/>
        <w:right w:val="none" w:sz="0" w:space="0" w:color="auto"/>
      </w:divBdr>
    </w:div>
    <w:div w:id="271326730">
      <w:bodyDiv w:val="1"/>
      <w:marLeft w:val="0"/>
      <w:marRight w:val="0"/>
      <w:marTop w:val="0"/>
      <w:marBottom w:val="0"/>
      <w:divBdr>
        <w:top w:val="none" w:sz="0" w:space="0" w:color="auto"/>
        <w:left w:val="none" w:sz="0" w:space="0" w:color="auto"/>
        <w:bottom w:val="none" w:sz="0" w:space="0" w:color="auto"/>
        <w:right w:val="none" w:sz="0" w:space="0" w:color="auto"/>
      </w:divBdr>
    </w:div>
    <w:div w:id="272058570">
      <w:bodyDiv w:val="1"/>
      <w:marLeft w:val="0"/>
      <w:marRight w:val="0"/>
      <w:marTop w:val="0"/>
      <w:marBottom w:val="0"/>
      <w:divBdr>
        <w:top w:val="none" w:sz="0" w:space="0" w:color="auto"/>
        <w:left w:val="none" w:sz="0" w:space="0" w:color="auto"/>
        <w:bottom w:val="none" w:sz="0" w:space="0" w:color="auto"/>
        <w:right w:val="none" w:sz="0" w:space="0" w:color="auto"/>
      </w:divBdr>
    </w:div>
    <w:div w:id="272635949">
      <w:bodyDiv w:val="1"/>
      <w:marLeft w:val="0"/>
      <w:marRight w:val="0"/>
      <w:marTop w:val="0"/>
      <w:marBottom w:val="0"/>
      <w:divBdr>
        <w:top w:val="none" w:sz="0" w:space="0" w:color="auto"/>
        <w:left w:val="none" w:sz="0" w:space="0" w:color="auto"/>
        <w:bottom w:val="none" w:sz="0" w:space="0" w:color="auto"/>
        <w:right w:val="none" w:sz="0" w:space="0" w:color="auto"/>
      </w:divBdr>
    </w:div>
    <w:div w:id="275527589">
      <w:bodyDiv w:val="1"/>
      <w:marLeft w:val="0"/>
      <w:marRight w:val="0"/>
      <w:marTop w:val="0"/>
      <w:marBottom w:val="0"/>
      <w:divBdr>
        <w:top w:val="none" w:sz="0" w:space="0" w:color="auto"/>
        <w:left w:val="none" w:sz="0" w:space="0" w:color="auto"/>
        <w:bottom w:val="none" w:sz="0" w:space="0" w:color="auto"/>
        <w:right w:val="none" w:sz="0" w:space="0" w:color="auto"/>
      </w:divBdr>
    </w:div>
    <w:div w:id="278420216">
      <w:bodyDiv w:val="1"/>
      <w:marLeft w:val="0"/>
      <w:marRight w:val="0"/>
      <w:marTop w:val="0"/>
      <w:marBottom w:val="0"/>
      <w:divBdr>
        <w:top w:val="none" w:sz="0" w:space="0" w:color="auto"/>
        <w:left w:val="none" w:sz="0" w:space="0" w:color="auto"/>
        <w:bottom w:val="none" w:sz="0" w:space="0" w:color="auto"/>
        <w:right w:val="none" w:sz="0" w:space="0" w:color="auto"/>
      </w:divBdr>
    </w:div>
    <w:div w:id="279150459">
      <w:bodyDiv w:val="1"/>
      <w:marLeft w:val="0"/>
      <w:marRight w:val="0"/>
      <w:marTop w:val="0"/>
      <w:marBottom w:val="0"/>
      <w:divBdr>
        <w:top w:val="none" w:sz="0" w:space="0" w:color="auto"/>
        <w:left w:val="none" w:sz="0" w:space="0" w:color="auto"/>
        <w:bottom w:val="none" w:sz="0" w:space="0" w:color="auto"/>
        <w:right w:val="none" w:sz="0" w:space="0" w:color="auto"/>
      </w:divBdr>
    </w:div>
    <w:div w:id="279533006">
      <w:bodyDiv w:val="1"/>
      <w:marLeft w:val="0"/>
      <w:marRight w:val="0"/>
      <w:marTop w:val="0"/>
      <w:marBottom w:val="0"/>
      <w:divBdr>
        <w:top w:val="none" w:sz="0" w:space="0" w:color="auto"/>
        <w:left w:val="none" w:sz="0" w:space="0" w:color="auto"/>
        <w:bottom w:val="none" w:sz="0" w:space="0" w:color="auto"/>
        <w:right w:val="none" w:sz="0" w:space="0" w:color="auto"/>
      </w:divBdr>
    </w:div>
    <w:div w:id="279608328">
      <w:bodyDiv w:val="1"/>
      <w:marLeft w:val="0"/>
      <w:marRight w:val="0"/>
      <w:marTop w:val="0"/>
      <w:marBottom w:val="0"/>
      <w:divBdr>
        <w:top w:val="none" w:sz="0" w:space="0" w:color="auto"/>
        <w:left w:val="none" w:sz="0" w:space="0" w:color="auto"/>
        <w:bottom w:val="none" w:sz="0" w:space="0" w:color="auto"/>
        <w:right w:val="none" w:sz="0" w:space="0" w:color="auto"/>
      </w:divBdr>
    </w:div>
    <w:div w:id="281310060">
      <w:bodyDiv w:val="1"/>
      <w:marLeft w:val="0"/>
      <w:marRight w:val="0"/>
      <w:marTop w:val="0"/>
      <w:marBottom w:val="0"/>
      <w:divBdr>
        <w:top w:val="none" w:sz="0" w:space="0" w:color="auto"/>
        <w:left w:val="none" w:sz="0" w:space="0" w:color="auto"/>
        <w:bottom w:val="none" w:sz="0" w:space="0" w:color="auto"/>
        <w:right w:val="none" w:sz="0" w:space="0" w:color="auto"/>
      </w:divBdr>
    </w:div>
    <w:div w:id="285426921">
      <w:bodyDiv w:val="1"/>
      <w:marLeft w:val="0"/>
      <w:marRight w:val="0"/>
      <w:marTop w:val="0"/>
      <w:marBottom w:val="0"/>
      <w:divBdr>
        <w:top w:val="none" w:sz="0" w:space="0" w:color="auto"/>
        <w:left w:val="none" w:sz="0" w:space="0" w:color="auto"/>
        <w:bottom w:val="none" w:sz="0" w:space="0" w:color="auto"/>
        <w:right w:val="none" w:sz="0" w:space="0" w:color="auto"/>
      </w:divBdr>
    </w:div>
    <w:div w:id="285504188">
      <w:bodyDiv w:val="1"/>
      <w:marLeft w:val="0"/>
      <w:marRight w:val="0"/>
      <w:marTop w:val="0"/>
      <w:marBottom w:val="0"/>
      <w:divBdr>
        <w:top w:val="none" w:sz="0" w:space="0" w:color="auto"/>
        <w:left w:val="none" w:sz="0" w:space="0" w:color="auto"/>
        <w:bottom w:val="none" w:sz="0" w:space="0" w:color="auto"/>
        <w:right w:val="none" w:sz="0" w:space="0" w:color="auto"/>
      </w:divBdr>
    </w:div>
    <w:div w:id="286161151">
      <w:bodyDiv w:val="1"/>
      <w:marLeft w:val="0"/>
      <w:marRight w:val="0"/>
      <w:marTop w:val="0"/>
      <w:marBottom w:val="0"/>
      <w:divBdr>
        <w:top w:val="none" w:sz="0" w:space="0" w:color="auto"/>
        <w:left w:val="none" w:sz="0" w:space="0" w:color="auto"/>
        <w:bottom w:val="none" w:sz="0" w:space="0" w:color="auto"/>
        <w:right w:val="none" w:sz="0" w:space="0" w:color="auto"/>
      </w:divBdr>
    </w:div>
    <w:div w:id="286352269">
      <w:bodyDiv w:val="1"/>
      <w:marLeft w:val="0"/>
      <w:marRight w:val="0"/>
      <w:marTop w:val="0"/>
      <w:marBottom w:val="0"/>
      <w:divBdr>
        <w:top w:val="none" w:sz="0" w:space="0" w:color="auto"/>
        <w:left w:val="none" w:sz="0" w:space="0" w:color="auto"/>
        <w:bottom w:val="none" w:sz="0" w:space="0" w:color="auto"/>
        <w:right w:val="none" w:sz="0" w:space="0" w:color="auto"/>
      </w:divBdr>
    </w:div>
    <w:div w:id="286395242">
      <w:bodyDiv w:val="1"/>
      <w:marLeft w:val="0"/>
      <w:marRight w:val="0"/>
      <w:marTop w:val="0"/>
      <w:marBottom w:val="0"/>
      <w:divBdr>
        <w:top w:val="none" w:sz="0" w:space="0" w:color="auto"/>
        <w:left w:val="none" w:sz="0" w:space="0" w:color="auto"/>
        <w:bottom w:val="none" w:sz="0" w:space="0" w:color="auto"/>
        <w:right w:val="none" w:sz="0" w:space="0" w:color="auto"/>
      </w:divBdr>
    </w:div>
    <w:div w:id="286668291">
      <w:bodyDiv w:val="1"/>
      <w:marLeft w:val="0"/>
      <w:marRight w:val="0"/>
      <w:marTop w:val="0"/>
      <w:marBottom w:val="0"/>
      <w:divBdr>
        <w:top w:val="none" w:sz="0" w:space="0" w:color="auto"/>
        <w:left w:val="none" w:sz="0" w:space="0" w:color="auto"/>
        <w:bottom w:val="none" w:sz="0" w:space="0" w:color="auto"/>
        <w:right w:val="none" w:sz="0" w:space="0" w:color="auto"/>
      </w:divBdr>
    </w:div>
    <w:div w:id="287665855">
      <w:bodyDiv w:val="1"/>
      <w:marLeft w:val="0"/>
      <w:marRight w:val="0"/>
      <w:marTop w:val="0"/>
      <w:marBottom w:val="0"/>
      <w:divBdr>
        <w:top w:val="none" w:sz="0" w:space="0" w:color="auto"/>
        <w:left w:val="none" w:sz="0" w:space="0" w:color="auto"/>
        <w:bottom w:val="none" w:sz="0" w:space="0" w:color="auto"/>
        <w:right w:val="none" w:sz="0" w:space="0" w:color="auto"/>
      </w:divBdr>
    </w:div>
    <w:div w:id="288249844">
      <w:bodyDiv w:val="1"/>
      <w:marLeft w:val="0"/>
      <w:marRight w:val="0"/>
      <w:marTop w:val="0"/>
      <w:marBottom w:val="0"/>
      <w:divBdr>
        <w:top w:val="none" w:sz="0" w:space="0" w:color="auto"/>
        <w:left w:val="none" w:sz="0" w:space="0" w:color="auto"/>
        <w:bottom w:val="none" w:sz="0" w:space="0" w:color="auto"/>
        <w:right w:val="none" w:sz="0" w:space="0" w:color="auto"/>
      </w:divBdr>
    </w:div>
    <w:div w:id="288249915">
      <w:bodyDiv w:val="1"/>
      <w:marLeft w:val="0"/>
      <w:marRight w:val="0"/>
      <w:marTop w:val="0"/>
      <w:marBottom w:val="0"/>
      <w:divBdr>
        <w:top w:val="none" w:sz="0" w:space="0" w:color="auto"/>
        <w:left w:val="none" w:sz="0" w:space="0" w:color="auto"/>
        <w:bottom w:val="none" w:sz="0" w:space="0" w:color="auto"/>
        <w:right w:val="none" w:sz="0" w:space="0" w:color="auto"/>
      </w:divBdr>
    </w:div>
    <w:div w:id="290326432">
      <w:bodyDiv w:val="1"/>
      <w:marLeft w:val="0"/>
      <w:marRight w:val="0"/>
      <w:marTop w:val="0"/>
      <w:marBottom w:val="0"/>
      <w:divBdr>
        <w:top w:val="none" w:sz="0" w:space="0" w:color="auto"/>
        <w:left w:val="none" w:sz="0" w:space="0" w:color="auto"/>
        <w:bottom w:val="none" w:sz="0" w:space="0" w:color="auto"/>
        <w:right w:val="none" w:sz="0" w:space="0" w:color="auto"/>
      </w:divBdr>
    </w:div>
    <w:div w:id="290602094">
      <w:bodyDiv w:val="1"/>
      <w:marLeft w:val="0"/>
      <w:marRight w:val="0"/>
      <w:marTop w:val="0"/>
      <w:marBottom w:val="0"/>
      <w:divBdr>
        <w:top w:val="none" w:sz="0" w:space="0" w:color="auto"/>
        <w:left w:val="none" w:sz="0" w:space="0" w:color="auto"/>
        <w:bottom w:val="none" w:sz="0" w:space="0" w:color="auto"/>
        <w:right w:val="none" w:sz="0" w:space="0" w:color="auto"/>
      </w:divBdr>
    </w:div>
    <w:div w:id="290863852">
      <w:bodyDiv w:val="1"/>
      <w:marLeft w:val="0"/>
      <w:marRight w:val="0"/>
      <w:marTop w:val="0"/>
      <w:marBottom w:val="0"/>
      <w:divBdr>
        <w:top w:val="none" w:sz="0" w:space="0" w:color="auto"/>
        <w:left w:val="none" w:sz="0" w:space="0" w:color="auto"/>
        <w:bottom w:val="none" w:sz="0" w:space="0" w:color="auto"/>
        <w:right w:val="none" w:sz="0" w:space="0" w:color="auto"/>
      </w:divBdr>
    </w:div>
    <w:div w:id="293871822">
      <w:bodyDiv w:val="1"/>
      <w:marLeft w:val="0"/>
      <w:marRight w:val="0"/>
      <w:marTop w:val="0"/>
      <w:marBottom w:val="0"/>
      <w:divBdr>
        <w:top w:val="none" w:sz="0" w:space="0" w:color="auto"/>
        <w:left w:val="none" w:sz="0" w:space="0" w:color="auto"/>
        <w:bottom w:val="none" w:sz="0" w:space="0" w:color="auto"/>
        <w:right w:val="none" w:sz="0" w:space="0" w:color="auto"/>
      </w:divBdr>
    </w:div>
    <w:div w:id="294457310">
      <w:bodyDiv w:val="1"/>
      <w:marLeft w:val="0"/>
      <w:marRight w:val="0"/>
      <w:marTop w:val="0"/>
      <w:marBottom w:val="0"/>
      <w:divBdr>
        <w:top w:val="none" w:sz="0" w:space="0" w:color="auto"/>
        <w:left w:val="none" w:sz="0" w:space="0" w:color="auto"/>
        <w:bottom w:val="none" w:sz="0" w:space="0" w:color="auto"/>
        <w:right w:val="none" w:sz="0" w:space="0" w:color="auto"/>
      </w:divBdr>
    </w:div>
    <w:div w:id="294724051">
      <w:bodyDiv w:val="1"/>
      <w:marLeft w:val="0"/>
      <w:marRight w:val="0"/>
      <w:marTop w:val="0"/>
      <w:marBottom w:val="0"/>
      <w:divBdr>
        <w:top w:val="none" w:sz="0" w:space="0" w:color="auto"/>
        <w:left w:val="none" w:sz="0" w:space="0" w:color="auto"/>
        <w:bottom w:val="none" w:sz="0" w:space="0" w:color="auto"/>
        <w:right w:val="none" w:sz="0" w:space="0" w:color="auto"/>
      </w:divBdr>
    </w:div>
    <w:div w:id="297104804">
      <w:bodyDiv w:val="1"/>
      <w:marLeft w:val="0"/>
      <w:marRight w:val="0"/>
      <w:marTop w:val="0"/>
      <w:marBottom w:val="0"/>
      <w:divBdr>
        <w:top w:val="none" w:sz="0" w:space="0" w:color="auto"/>
        <w:left w:val="none" w:sz="0" w:space="0" w:color="auto"/>
        <w:bottom w:val="none" w:sz="0" w:space="0" w:color="auto"/>
        <w:right w:val="none" w:sz="0" w:space="0" w:color="auto"/>
      </w:divBdr>
    </w:div>
    <w:div w:id="297271469">
      <w:bodyDiv w:val="1"/>
      <w:marLeft w:val="0"/>
      <w:marRight w:val="0"/>
      <w:marTop w:val="0"/>
      <w:marBottom w:val="0"/>
      <w:divBdr>
        <w:top w:val="none" w:sz="0" w:space="0" w:color="auto"/>
        <w:left w:val="none" w:sz="0" w:space="0" w:color="auto"/>
        <w:bottom w:val="none" w:sz="0" w:space="0" w:color="auto"/>
        <w:right w:val="none" w:sz="0" w:space="0" w:color="auto"/>
      </w:divBdr>
    </w:div>
    <w:div w:id="298148542">
      <w:bodyDiv w:val="1"/>
      <w:marLeft w:val="0"/>
      <w:marRight w:val="0"/>
      <w:marTop w:val="0"/>
      <w:marBottom w:val="0"/>
      <w:divBdr>
        <w:top w:val="none" w:sz="0" w:space="0" w:color="auto"/>
        <w:left w:val="none" w:sz="0" w:space="0" w:color="auto"/>
        <w:bottom w:val="none" w:sz="0" w:space="0" w:color="auto"/>
        <w:right w:val="none" w:sz="0" w:space="0" w:color="auto"/>
      </w:divBdr>
    </w:div>
    <w:div w:id="298653512">
      <w:bodyDiv w:val="1"/>
      <w:marLeft w:val="0"/>
      <w:marRight w:val="0"/>
      <w:marTop w:val="0"/>
      <w:marBottom w:val="0"/>
      <w:divBdr>
        <w:top w:val="none" w:sz="0" w:space="0" w:color="auto"/>
        <w:left w:val="none" w:sz="0" w:space="0" w:color="auto"/>
        <w:bottom w:val="none" w:sz="0" w:space="0" w:color="auto"/>
        <w:right w:val="none" w:sz="0" w:space="0" w:color="auto"/>
      </w:divBdr>
    </w:div>
    <w:div w:id="298996436">
      <w:bodyDiv w:val="1"/>
      <w:marLeft w:val="0"/>
      <w:marRight w:val="0"/>
      <w:marTop w:val="0"/>
      <w:marBottom w:val="0"/>
      <w:divBdr>
        <w:top w:val="none" w:sz="0" w:space="0" w:color="auto"/>
        <w:left w:val="none" w:sz="0" w:space="0" w:color="auto"/>
        <w:bottom w:val="none" w:sz="0" w:space="0" w:color="auto"/>
        <w:right w:val="none" w:sz="0" w:space="0" w:color="auto"/>
      </w:divBdr>
    </w:div>
    <w:div w:id="299459284">
      <w:bodyDiv w:val="1"/>
      <w:marLeft w:val="0"/>
      <w:marRight w:val="0"/>
      <w:marTop w:val="0"/>
      <w:marBottom w:val="0"/>
      <w:divBdr>
        <w:top w:val="none" w:sz="0" w:space="0" w:color="auto"/>
        <w:left w:val="none" w:sz="0" w:space="0" w:color="auto"/>
        <w:bottom w:val="none" w:sz="0" w:space="0" w:color="auto"/>
        <w:right w:val="none" w:sz="0" w:space="0" w:color="auto"/>
      </w:divBdr>
    </w:div>
    <w:div w:id="301544320">
      <w:bodyDiv w:val="1"/>
      <w:marLeft w:val="0"/>
      <w:marRight w:val="0"/>
      <w:marTop w:val="0"/>
      <w:marBottom w:val="0"/>
      <w:divBdr>
        <w:top w:val="none" w:sz="0" w:space="0" w:color="auto"/>
        <w:left w:val="none" w:sz="0" w:space="0" w:color="auto"/>
        <w:bottom w:val="none" w:sz="0" w:space="0" w:color="auto"/>
        <w:right w:val="none" w:sz="0" w:space="0" w:color="auto"/>
      </w:divBdr>
    </w:div>
    <w:div w:id="301692917">
      <w:bodyDiv w:val="1"/>
      <w:marLeft w:val="0"/>
      <w:marRight w:val="0"/>
      <w:marTop w:val="0"/>
      <w:marBottom w:val="0"/>
      <w:divBdr>
        <w:top w:val="none" w:sz="0" w:space="0" w:color="auto"/>
        <w:left w:val="none" w:sz="0" w:space="0" w:color="auto"/>
        <w:bottom w:val="none" w:sz="0" w:space="0" w:color="auto"/>
        <w:right w:val="none" w:sz="0" w:space="0" w:color="auto"/>
      </w:divBdr>
    </w:div>
    <w:div w:id="302347336">
      <w:bodyDiv w:val="1"/>
      <w:marLeft w:val="0"/>
      <w:marRight w:val="0"/>
      <w:marTop w:val="0"/>
      <w:marBottom w:val="0"/>
      <w:divBdr>
        <w:top w:val="none" w:sz="0" w:space="0" w:color="auto"/>
        <w:left w:val="none" w:sz="0" w:space="0" w:color="auto"/>
        <w:bottom w:val="none" w:sz="0" w:space="0" w:color="auto"/>
        <w:right w:val="none" w:sz="0" w:space="0" w:color="auto"/>
      </w:divBdr>
    </w:div>
    <w:div w:id="302585349">
      <w:bodyDiv w:val="1"/>
      <w:marLeft w:val="0"/>
      <w:marRight w:val="0"/>
      <w:marTop w:val="0"/>
      <w:marBottom w:val="0"/>
      <w:divBdr>
        <w:top w:val="none" w:sz="0" w:space="0" w:color="auto"/>
        <w:left w:val="none" w:sz="0" w:space="0" w:color="auto"/>
        <w:bottom w:val="none" w:sz="0" w:space="0" w:color="auto"/>
        <w:right w:val="none" w:sz="0" w:space="0" w:color="auto"/>
      </w:divBdr>
    </w:div>
    <w:div w:id="303968213">
      <w:bodyDiv w:val="1"/>
      <w:marLeft w:val="0"/>
      <w:marRight w:val="0"/>
      <w:marTop w:val="0"/>
      <w:marBottom w:val="0"/>
      <w:divBdr>
        <w:top w:val="none" w:sz="0" w:space="0" w:color="auto"/>
        <w:left w:val="none" w:sz="0" w:space="0" w:color="auto"/>
        <w:bottom w:val="none" w:sz="0" w:space="0" w:color="auto"/>
        <w:right w:val="none" w:sz="0" w:space="0" w:color="auto"/>
      </w:divBdr>
    </w:div>
    <w:div w:id="304048032">
      <w:bodyDiv w:val="1"/>
      <w:marLeft w:val="0"/>
      <w:marRight w:val="0"/>
      <w:marTop w:val="0"/>
      <w:marBottom w:val="0"/>
      <w:divBdr>
        <w:top w:val="none" w:sz="0" w:space="0" w:color="auto"/>
        <w:left w:val="none" w:sz="0" w:space="0" w:color="auto"/>
        <w:bottom w:val="none" w:sz="0" w:space="0" w:color="auto"/>
        <w:right w:val="none" w:sz="0" w:space="0" w:color="auto"/>
      </w:divBdr>
    </w:div>
    <w:div w:id="304168908">
      <w:bodyDiv w:val="1"/>
      <w:marLeft w:val="0"/>
      <w:marRight w:val="0"/>
      <w:marTop w:val="0"/>
      <w:marBottom w:val="0"/>
      <w:divBdr>
        <w:top w:val="none" w:sz="0" w:space="0" w:color="auto"/>
        <w:left w:val="none" w:sz="0" w:space="0" w:color="auto"/>
        <w:bottom w:val="none" w:sz="0" w:space="0" w:color="auto"/>
        <w:right w:val="none" w:sz="0" w:space="0" w:color="auto"/>
      </w:divBdr>
    </w:div>
    <w:div w:id="304312819">
      <w:bodyDiv w:val="1"/>
      <w:marLeft w:val="0"/>
      <w:marRight w:val="0"/>
      <w:marTop w:val="0"/>
      <w:marBottom w:val="0"/>
      <w:divBdr>
        <w:top w:val="none" w:sz="0" w:space="0" w:color="auto"/>
        <w:left w:val="none" w:sz="0" w:space="0" w:color="auto"/>
        <w:bottom w:val="none" w:sz="0" w:space="0" w:color="auto"/>
        <w:right w:val="none" w:sz="0" w:space="0" w:color="auto"/>
      </w:divBdr>
    </w:div>
    <w:div w:id="305596893">
      <w:bodyDiv w:val="1"/>
      <w:marLeft w:val="0"/>
      <w:marRight w:val="0"/>
      <w:marTop w:val="0"/>
      <w:marBottom w:val="0"/>
      <w:divBdr>
        <w:top w:val="none" w:sz="0" w:space="0" w:color="auto"/>
        <w:left w:val="none" w:sz="0" w:space="0" w:color="auto"/>
        <w:bottom w:val="none" w:sz="0" w:space="0" w:color="auto"/>
        <w:right w:val="none" w:sz="0" w:space="0" w:color="auto"/>
      </w:divBdr>
    </w:div>
    <w:div w:id="306595029">
      <w:bodyDiv w:val="1"/>
      <w:marLeft w:val="0"/>
      <w:marRight w:val="0"/>
      <w:marTop w:val="0"/>
      <w:marBottom w:val="0"/>
      <w:divBdr>
        <w:top w:val="none" w:sz="0" w:space="0" w:color="auto"/>
        <w:left w:val="none" w:sz="0" w:space="0" w:color="auto"/>
        <w:bottom w:val="none" w:sz="0" w:space="0" w:color="auto"/>
        <w:right w:val="none" w:sz="0" w:space="0" w:color="auto"/>
      </w:divBdr>
    </w:div>
    <w:div w:id="307514557">
      <w:bodyDiv w:val="1"/>
      <w:marLeft w:val="0"/>
      <w:marRight w:val="0"/>
      <w:marTop w:val="0"/>
      <w:marBottom w:val="0"/>
      <w:divBdr>
        <w:top w:val="none" w:sz="0" w:space="0" w:color="auto"/>
        <w:left w:val="none" w:sz="0" w:space="0" w:color="auto"/>
        <w:bottom w:val="none" w:sz="0" w:space="0" w:color="auto"/>
        <w:right w:val="none" w:sz="0" w:space="0" w:color="auto"/>
      </w:divBdr>
    </w:div>
    <w:div w:id="307826430">
      <w:bodyDiv w:val="1"/>
      <w:marLeft w:val="0"/>
      <w:marRight w:val="0"/>
      <w:marTop w:val="0"/>
      <w:marBottom w:val="0"/>
      <w:divBdr>
        <w:top w:val="none" w:sz="0" w:space="0" w:color="auto"/>
        <w:left w:val="none" w:sz="0" w:space="0" w:color="auto"/>
        <w:bottom w:val="none" w:sz="0" w:space="0" w:color="auto"/>
        <w:right w:val="none" w:sz="0" w:space="0" w:color="auto"/>
      </w:divBdr>
    </w:div>
    <w:div w:id="308168126">
      <w:bodyDiv w:val="1"/>
      <w:marLeft w:val="0"/>
      <w:marRight w:val="0"/>
      <w:marTop w:val="0"/>
      <w:marBottom w:val="0"/>
      <w:divBdr>
        <w:top w:val="none" w:sz="0" w:space="0" w:color="auto"/>
        <w:left w:val="none" w:sz="0" w:space="0" w:color="auto"/>
        <w:bottom w:val="none" w:sz="0" w:space="0" w:color="auto"/>
        <w:right w:val="none" w:sz="0" w:space="0" w:color="auto"/>
      </w:divBdr>
    </w:div>
    <w:div w:id="309869661">
      <w:bodyDiv w:val="1"/>
      <w:marLeft w:val="0"/>
      <w:marRight w:val="0"/>
      <w:marTop w:val="0"/>
      <w:marBottom w:val="0"/>
      <w:divBdr>
        <w:top w:val="none" w:sz="0" w:space="0" w:color="auto"/>
        <w:left w:val="none" w:sz="0" w:space="0" w:color="auto"/>
        <w:bottom w:val="none" w:sz="0" w:space="0" w:color="auto"/>
        <w:right w:val="none" w:sz="0" w:space="0" w:color="auto"/>
      </w:divBdr>
    </w:div>
    <w:div w:id="310063621">
      <w:bodyDiv w:val="1"/>
      <w:marLeft w:val="0"/>
      <w:marRight w:val="0"/>
      <w:marTop w:val="0"/>
      <w:marBottom w:val="0"/>
      <w:divBdr>
        <w:top w:val="none" w:sz="0" w:space="0" w:color="auto"/>
        <w:left w:val="none" w:sz="0" w:space="0" w:color="auto"/>
        <w:bottom w:val="none" w:sz="0" w:space="0" w:color="auto"/>
        <w:right w:val="none" w:sz="0" w:space="0" w:color="auto"/>
      </w:divBdr>
    </w:div>
    <w:div w:id="312028991">
      <w:bodyDiv w:val="1"/>
      <w:marLeft w:val="0"/>
      <w:marRight w:val="0"/>
      <w:marTop w:val="0"/>
      <w:marBottom w:val="0"/>
      <w:divBdr>
        <w:top w:val="none" w:sz="0" w:space="0" w:color="auto"/>
        <w:left w:val="none" w:sz="0" w:space="0" w:color="auto"/>
        <w:bottom w:val="none" w:sz="0" w:space="0" w:color="auto"/>
        <w:right w:val="none" w:sz="0" w:space="0" w:color="auto"/>
      </w:divBdr>
    </w:div>
    <w:div w:id="314067156">
      <w:bodyDiv w:val="1"/>
      <w:marLeft w:val="0"/>
      <w:marRight w:val="0"/>
      <w:marTop w:val="0"/>
      <w:marBottom w:val="0"/>
      <w:divBdr>
        <w:top w:val="none" w:sz="0" w:space="0" w:color="auto"/>
        <w:left w:val="none" w:sz="0" w:space="0" w:color="auto"/>
        <w:bottom w:val="none" w:sz="0" w:space="0" w:color="auto"/>
        <w:right w:val="none" w:sz="0" w:space="0" w:color="auto"/>
      </w:divBdr>
    </w:div>
    <w:div w:id="314533265">
      <w:bodyDiv w:val="1"/>
      <w:marLeft w:val="0"/>
      <w:marRight w:val="0"/>
      <w:marTop w:val="0"/>
      <w:marBottom w:val="0"/>
      <w:divBdr>
        <w:top w:val="none" w:sz="0" w:space="0" w:color="auto"/>
        <w:left w:val="none" w:sz="0" w:space="0" w:color="auto"/>
        <w:bottom w:val="none" w:sz="0" w:space="0" w:color="auto"/>
        <w:right w:val="none" w:sz="0" w:space="0" w:color="auto"/>
      </w:divBdr>
    </w:div>
    <w:div w:id="316497502">
      <w:bodyDiv w:val="1"/>
      <w:marLeft w:val="0"/>
      <w:marRight w:val="0"/>
      <w:marTop w:val="0"/>
      <w:marBottom w:val="0"/>
      <w:divBdr>
        <w:top w:val="none" w:sz="0" w:space="0" w:color="auto"/>
        <w:left w:val="none" w:sz="0" w:space="0" w:color="auto"/>
        <w:bottom w:val="none" w:sz="0" w:space="0" w:color="auto"/>
        <w:right w:val="none" w:sz="0" w:space="0" w:color="auto"/>
      </w:divBdr>
    </w:div>
    <w:div w:id="317347002">
      <w:bodyDiv w:val="1"/>
      <w:marLeft w:val="0"/>
      <w:marRight w:val="0"/>
      <w:marTop w:val="0"/>
      <w:marBottom w:val="0"/>
      <w:divBdr>
        <w:top w:val="none" w:sz="0" w:space="0" w:color="auto"/>
        <w:left w:val="none" w:sz="0" w:space="0" w:color="auto"/>
        <w:bottom w:val="none" w:sz="0" w:space="0" w:color="auto"/>
        <w:right w:val="none" w:sz="0" w:space="0" w:color="auto"/>
      </w:divBdr>
    </w:div>
    <w:div w:id="317654640">
      <w:bodyDiv w:val="1"/>
      <w:marLeft w:val="0"/>
      <w:marRight w:val="0"/>
      <w:marTop w:val="0"/>
      <w:marBottom w:val="0"/>
      <w:divBdr>
        <w:top w:val="none" w:sz="0" w:space="0" w:color="auto"/>
        <w:left w:val="none" w:sz="0" w:space="0" w:color="auto"/>
        <w:bottom w:val="none" w:sz="0" w:space="0" w:color="auto"/>
        <w:right w:val="none" w:sz="0" w:space="0" w:color="auto"/>
      </w:divBdr>
    </w:div>
    <w:div w:id="319188541">
      <w:bodyDiv w:val="1"/>
      <w:marLeft w:val="0"/>
      <w:marRight w:val="0"/>
      <w:marTop w:val="0"/>
      <w:marBottom w:val="0"/>
      <w:divBdr>
        <w:top w:val="none" w:sz="0" w:space="0" w:color="auto"/>
        <w:left w:val="none" w:sz="0" w:space="0" w:color="auto"/>
        <w:bottom w:val="none" w:sz="0" w:space="0" w:color="auto"/>
        <w:right w:val="none" w:sz="0" w:space="0" w:color="auto"/>
      </w:divBdr>
    </w:div>
    <w:div w:id="319308128">
      <w:bodyDiv w:val="1"/>
      <w:marLeft w:val="0"/>
      <w:marRight w:val="0"/>
      <w:marTop w:val="0"/>
      <w:marBottom w:val="0"/>
      <w:divBdr>
        <w:top w:val="none" w:sz="0" w:space="0" w:color="auto"/>
        <w:left w:val="none" w:sz="0" w:space="0" w:color="auto"/>
        <w:bottom w:val="none" w:sz="0" w:space="0" w:color="auto"/>
        <w:right w:val="none" w:sz="0" w:space="0" w:color="auto"/>
      </w:divBdr>
    </w:div>
    <w:div w:id="321156009">
      <w:bodyDiv w:val="1"/>
      <w:marLeft w:val="0"/>
      <w:marRight w:val="0"/>
      <w:marTop w:val="0"/>
      <w:marBottom w:val="0"/>
      <w:divBdr>
        <w:top w:val="none" w:sz="0" w:space="0" w:color="auto"/>
        <w:left w:val="none" w:sz="0" w:space="0" w:color="auto"/>
        <w:bottom w:val="none" w:sz="0" w:space="0" w:color="auto"/>
        <w:right w:val="none" w:sz="0" w:space="0" w:color="auto"/>
      </w:divBdr>
    </w:div>
    <w:div w:id="321397203">
      <w:bodyDiv w:val="1"/>
      <w:marLeft w:val="0"/>
      <w:marRight w:val="0"/>
      <w:marTop w:val="0"/>
      <w:marBottom w:val="0"/>
      <w:divBdr>
        <w:top w:val="none" w:sz="0" w:space="0" w:color="auto"/>
        <w:left w:val="none" w:sz="0" w:space="0" w:color="auto"/>
        <w:bottom w:val="none" w:sz="0" w:space="0" w:color="auto"/>
        <w:right w:val="none" w:sz="0" w:space="0" w:color="auto"/>
      </w:divBdr>
    </w:div>
    <w:div w:id="325475071">
      <w:bodyDiv w:val="1"/>
      <w:marLeft w:val="0"/>
      <w:marRight w:val="0"/>
      <w:marTop w:val="0"/>
      <w:marBottom w:val="0"/>
      <w:divBdr>
        <w:top w:val="none" w:sz="0" w:space="0" w:color="auto"/>
        <w:left w:val="none" w:sz="0" w:space="0" w:color="auto"/>
        <w:bottom w:val="none" w:sz="0" w:space="0" w:color="auto"/>
        <w:right w:val="none" w:sz="0" w:space="0" w:color="auto"/>
      </w:divBdr>
    </w:div>
    <w:div w:id="325743935">
      <w:bodyDiv w:val="1"/>
      <w:marLeft w:val="0"/>
      <w:marRight w:val="0"/>
      <w:marTop w:val="0"/>
      <w:marBottom w:val="0"/>
      <w:divBdr>
        <w:top w:val="none" w:sz="0" w:space="0" w:color="auto"/>
        <w:left w:val="none" w:sz="0" w:space="0" w:color="auto"/>
        <w:bottom w:val="none" w:sz="0" w:space="0" w:color="auto"/>
        <w:right w:val="none" w:sz="0" w:space="0" w:color="auto"/>
      </w:divBdr>
    </w:div>
    <w:div w:id="325867856">
      <w:bodyDiv w:val="1"/>
      <w:marLeft w:val="0"/>
      <w:marRight w:val="0"/>
      <w:marTop w:val="0"/>
      <w:marBottom w:val="0"/>
      <w:divBdr>
        <w:top w:val="none" w:sz="0" w:space="0" w:color="auto"/>
        <w:left w:val="none" w:sz="0" w:space="0" w:color="auto"/>
        <w:bottom w:val="none" w:sz="0" w:space="0" w:color="auto"/>
        <w:right w:val="none" w:sz="0" w:space="0" w:color="auto"/>
      </w:divBdr>
    </w:div>
    <w:div w:id="326061989">
      <w:bodyDiv w:val="1"/>
      <w:marLeft w:val="0"/>
      <w:marRight w:val="0"/>
      <w:marTop w:val="0"/>
      <w:marBottom w:val="0"/>
      <w:divBdr>
        <w:top w:val="none" w:sz="0" w:space="0" w:color="auto"/>
        <w:left w:val="none" w:sz="0" w:space="0" w:color="auto"/>
        <w:bottom w:val="none" w:sz="0" w:space="0" w:color="auto"/>
        <w:right w:val="none" w:sz="0" w:space="0" w:color="auto"/>
      </w:divBdr>
    </w:div>
    <w:div w:id="326324385">
      <w:bodyDiv w:val="1"/>
      <w:marLeft w:val="0"/>
      <w:marRight w:val="0"/>
      <w:marTop w:val="0"/>
      <w:marBottom w:val="0"/>
      <w:divBdr>
        <w:top w:val="none" w:sz="0" w:space="0" w:color="auto"/>
        <w:left w:val="none" w:sz="0" w:space="0" w:color="auto"/>
        <w:bottom w:val="none" w:sz="0" w:space="0" w:color="auto"/>
        <w:right w:val="none" w:sz="0" w:space="0" w:color="auto"/>
      </w:divBdr>
    </w:div>
    <w:div w:id="327293920">
      <w:bodyDiv w:val="1"/>
      <w:marLeft w:val="0"/>
      <w:marRight w:val="0"/>
      <w:marTop w:val="0"/>
      <w:marBottom w:val="0"/>
      <w:divBdr>
        <w:top w:val="none" w:sz="0" w:space="0" w:color="auto"/>
        <w:left w:val="none" w:sz="0" w:space="0" w:color="auto"/>
        <w:bottom w:val="none" w:sz="0" w:space="0" w:color="auto"/>
        <w:right w:val="none" w:sz="0" w:space="0" w:color="auto"/>
      </w:divBdr>
    </w:div>
    <w:div w:id="327372534">
      <w:bodyDiv w:val="1"/>
      <w:marLeft w:val="0"/>
      <w:marRight w:val="0"/>
      <w:marTop w:val="0"/>
      <w:marBottom w:val="0"/>
      <w:divBdr>
        <w:top w:val="none" w:sz="0" w:space="0" w:color="auto"/>
        <w:left w:val="none" w:sz="0" w:space="0" w:color="auto"/>
        <w:bottom w:val="none" w:sz="0" w:space="0" w:color="auto"/>
        <w:right w:val="none" w:sz="0" w:space="0" w:color="auto"/>
      </w:divBdr>
    </w:div>
    <w:div w:id="327444881">
      <w:bodyDiv w:val="1"/>
      <w:marLeft w:val="0"/>
      <w:marRight w:val="0"/>
      <w:marTop w:val="0"/>
      <w:marBottom w:val="0"/>
      <w:divBdr>
        <w:top w:val="none" w:sz="0" w:space="0" w:color="auto"/>
        <w:left w:val="none" w:sz="0" w:space="0" w:color="auto"/>
        <w:bottom w:val="none" w:sz="0" w:space="0" w:color="auto"/>
        <w:right w:val="none" w:sz="0" w:space="0" w:color="auto"/>
      </w:divBdr>
    </w:div>
    <w:div w:id="328605655">
      <w:bodyDiv w:val="1"/>
      <w:marLeft w:val="0"/>
      <w:marRight w:val="0"/>
      <w:marTop w:val="0"/>
      <w:marBottom w:val="0"/>
      <w:divBdr>
        <w:top w:val="none" w:sz="0" w:space="0" w:color="auto"/>
        <w:left w:val="none" w:sz="0" w:space="0" w:color="auto"/>
        <w:bottom w:val="none" w:sz="0" w:space="0" w:color="auto"/>
        <w:right w:val="none" w:sz="0" w:space="0" w:color="auto"/>
      </w:divBdr>
    </w:div>
    <w:div w:id="329063702">
      <w:bodyDiv w:val="1"/>
      <w:marLeft w:val="0"/>
      <w:marRight w:val="0"/>
      <w:marTop w:val="0"/>
      <w:marBottom w:val="0"/>
      <w:divBdr>
        <w:top w:val="none" w:sz="0" w:space="0" w:color="auto"/>
        <w:left w:val="none" w:sz="0" w:space="0" w:color="auto"/>
        <w:bottom w:val="none" w:sz="0" w:space="0" w:color="auto"/>
        <w:right w:val="none" w:sz="0" w:space="0" w:color="auto"/>
      </w:divBdr>
      <w:divsChild>
        <w:div w:id="54164645">
          <w:marLeft w:val="480"/>
          <w:marRight w:val="0"/>
          <w:marTop w:val="0"/>
          <w:marBottom w:val="0"/>
          <w:divBdr>
            <w:top w:val="none" w:sz="0" w:space="0" w:color="auto"/>
            <w:left w:val="none" w:sz="0" w:space="0" w:color="auto"/>
            <w:bottom w:val="none" w:sz="0" w:space="0" w:color="auto"/>
            <w:right w:val="none" w:sz="0" w:space="0" w:color="auto"/>
          </w:divBdr>
        </w:div>
        <w:div w:id="147328859">
          <w:marLeft w:val="480"/>
          <w:marRight w:val="0"/>
          <w:marTop w:val="0"/>
          <w:marBottom w:val="0"/>
          <w:divBdr>
            <w:top w:val="none" w:sz="0" w:space="0" w:color="auto"/>
            <w:left w:val="none" w:sz="0" w:space="0" w:color="auto"/>
            <w:bottom w:val="none" w:sz="0" w:space="0" w:color="auto"/>
            <w:right w:val="none" w:sz="0" w:space="0" w:color="auto"/>
          </w:divBdr>
        </w:div>
        <w:div w:id="183639547">
          <w:marLeft w:val="480"/>
          <w:marRight w:val="0"/>
          <w:marTop w:val="0"/>
          <w:marBottom w:val="0"/>
          <w:divBdr>
            <w:top w:val="none" w:sz="0" w:space="0" w:color="auto"/>
            <w:left w:val="none" w:sz="0" w:space="0" w:color="auto"/>
            <w:bottom w:val="none" w:sz="0" w:space="0" w:color="auto"/>
            <w:right w:val="none" w:sz="0" w:space="0" w:color="auto"/>
          </w:divBdr>
        </w:div>
        <w:div w:id="230388555">
          <w:marLeft w:val="480"/>
          <w:marRight w:val="0"/>
          <w:marTop w:val="0"/>
          <w:marBottom w:val="0"/>
          <w:divBdr>
            <w:top w:val="none" w:sz="0" w:space="0" w:color="auto"/>
            <w:left w:val="none" w:sz="0" w:space="0" w:color="auto"/>
            <w:bottom w:val="none" w:sz="0" w:space="0" w:color="auto"/>
            <w:right w:val="none" w:sz="0" w:space="0" w:color="auto"/>
          </w:divBdr>
        </w:div>
        <w:div w:id="296104057">
          <w:marLeft w:val="480"/>
          <w:marRight w:val="0"/>
          <w:marTop w:val="0"/>
          <w:marBottom w:val="0"/>
          <w:divBdr>
            <w:top w:val="none" w:sz="0" w:space="0" w:color="auto"/>
            <w:left w:val="none" w:sz="0" w:space="0" w:color="auto"/>
            <w:bottom w:val="none" w:sz="0" w:space="0" w:color="auto"/>
            <w:right w:val="none" w:sz="0" w:space="0" w:color="auto"/>
          </w:divBdr>
        </w:div>
        <w:div w:id="325937899">
          <w:marLeft w:val="480"/>
          <w:marRight w:val="0"/>
          <w:marTop w:val="0"/>
          <w:marBottom w:val="0"/>
          <w:divBdr>
            <w:top w:val="none" w:sz="0" w:space="0" w:color="auto"/>
            <w:left w:val="none" w:sz="0" w:space="0" w:color="auto"/>
            <w:bottom w:val="none" w:sz="0" w:space="0" w:color="auto"/>
            <w:right w:val="none" w:sz="0" w:space="0" w:color="auto"/>
          </w:divBdr>
        </w:div>
        <w:div w:id="382750923">
          <w:marLeft w:val="480"/>
          <w:marRight w:val="0"/>
          <w:marTop w:val="0"/>
          <w:marBottom w:val="0"/>
          <w:divBdr>
            <w:top w:val="none" w:sz="0" w:space="0" w:color="auto"/>
            <w:left w:val="none" w:sz="0" w:space="0" w:color="auto"/>
            <w:bottom w:val="none" w:sz="0" w:space="0" w:color="auto"/>
            <w:right w:val="none" w:sz="0" w:space="0" w:color="auto"/>
          </w:divBdr>
        </w:div>
        <w:div w:id="465122488">
          <w:marLeft w:val="480"/>
          <w:marRight w:val="0"/>
          <w:marTop w:val="0"/>
          <w:marBottom w:val="0"/>
          <w:divBdr>
            <w:top w:val="none" w:sz="0" w:space="0" w:color="auto"/>
            <w:left w:val="none" w:sz="0" w:space="0" w:color="auto"/>
            <w:bottom w:val="none" w:sz="0" w:space="0" w:color="auto"/>
            <w:right w:val="none" w:sz="0" w:space="0" w:color="auto"/>
          </w:divBdr>
        </w:div>
        <w:div w:id="465663513">
          <w:marLeft w:val="480"/>
          <w:marRight w:val="0"/>
          <w:marTop w:val="0"/>
          <w:marBottom w:val="0"/>
          <w:divBdr>
            <w:top w:val="none" w:sz="0" w:space="0" w:color="auto"/>
            <w:left w:val="none" w:sz="0" w:space="0" w:color="auto"/>
            <w:bottom w:val="none" w:sz="0" w:space="0" w:color="auto"/>
            <w:right w:val="none" w:sz="0" w:space="0" w:color="auto"/>
          </w:divBdr>
        </w:div>
        <w:div w:id="521866499">
          <w:marLeft w:val="480"/>
          <w:marRight w:val="0"/>
          <w:marTop w:val="0"/>
          <w:marBottom w:val="0"/>
          <w:divBdr>
            <w:top w:val="none" w:sz="0" w:space="0" w:color="auto"/>
            <w:left w:val="none" w:sz="0" w:space="0" w:color="auto"/>
            <w:bottom w:val="none" w:sz="0" w:space="0" w:color="auto"/>
            <w:right w:val="none" w:sz="0" w:space="0" w:color="auto"/>
          </w:divBdr>
        </w:div>
        <w:div w:id="536353462">
          <w:marLeft w:val="480"/>
          <w:marRight w:val="0"/>
          <w:marTop w:val="0"/>
          <w:marBottom w:val="0"/>
          <w:divBdr>
            <w:top w:val="none" w:sz="0" w:space="0" w:color="auto"/>
            <w:left w:val="none" w:sz="0" w:space="0" w:color="auto"/>
            <w:bottom w:val="none" w:sz="0" w:space="0" w:color="auto"/>
            <w:right w:val="none" w:sz="0" w:space="0" w:color="auto"/>
          </w:divBdr>
        </w:div>
        <w:div w:id="550726885">
          <w:marLeft w:val="480"/>
          <w:marRight w:val="0"/>
          <w:marTop w:val="0"/>
          <w:marBottom w:val="0"/>
          <w:divBdr>
            <w:top w:val="none" w:sz="0" w:space="0" w:color="auto"/>
            <w:left w:val="none" w:sz="0" w:space="0" w:color="auto"/>
            <w:bottom w:val="none" w:sz="0" w:space="0" w:color="auto"/>
            <w:right w:val="none" w:sz="0" w:space="0" w:color="auto"/>
          </w:divBdr>
        </w:div>
        <w:div w:id="554509808">
          <w:marLeft w:val="480"/>
          <w:marRight w:val="0"/>
          <w:marTop w:val="0"/>
          <w:marBottom w:val="0"/>
          <w:divBdr>
            <w:top w:val="none" w:sz="0" w:space="0" w:color="auto"/>
            <w:left w:val="none" w:sz="0" w:space="0" w:color="auto"/>
            <w:bottom w:val="none" w:sz="0" w:space="0" w:color="auto"/>
            <w:right w:val="none" w:sz="0" w:space="0" w:color="auto"/>
          </w:divBdr>
        </w:div>
        <w:div w:id="567031600">
          <w:marLeft w:val="480"/>
          <w:marRight w:val="0"/>
          <w:marTop w:val="0"/>
          <w:marBottom w:val="0"/>
          <w:divBdr>
            <w:top w:val="none" w:sz="0" w:space="0" w:color="auto"/>
            <w:left w:val="none" w:sz="0" w:space="0" w:color="auto"/>
            <w:bottom w:val="none" w:sz="0" w:space="0" w:color="auto"/>
            <w:right w:val="none" w:sz="0" w:space="0" w:color="auto"/>
          </w:divBdr>
        </w:div>
        <w:div w:id="587271879">
          <w:marLeft w:val="480"/>
          <w:marRight w:val="0"/>
          <w:marTop w:val="0"/>
          <w:marBottom w:val="0"/>
          <w:divBdr>
            <w:top w:val="none" w:sz="0" w:space="0" w:color="auto"/>
            <w:left w:val="none" w:sz="0" w:space="0" w:color="auto"/>
            <w:bottom w:val="none" w:sz="0" w:space="0" w:color="auto"/>
            <w:right w:val="none" w:sz="0" w:space="0" w:color="auto"/>
          </w:divBdr>
        </w:div>
        <w:div w:id="677003762">
          <w:marLeft w:val="480"/>
          <w:marRight w:val="0"/>
          <w:marTop w:val="0"/>
          <w:marBottom w:val="0"/>
          <w:divBdr>
            <w:top w:val="none" w:sz="0" w:space="0" w:color="auto"/>
            <w:left w:val="none" w:sz="0" w:space="0" w:color="auto"/>
            <w:bottom w:val="none" w:sz="0" w:space="0" w:color="auto"/>
            <w:right w:val="none" w:sz="0" w:space="0" w:color="auto"/>
          </w:divBdr>
        </w:div>
        <w:div w:id="688526466">
          <w:marLeft w:val="480"/>
          <w:marRight w:val="0"/>
          <w:marTop w:val="0"/>
          <w:marBottom w:val="0"/>
          <w:divBdr>
            <w:top w:val="none" w:sz="0" w:space="0" w:color="auto"/>
            <w:left w:val="none" w:sz="0" w:space="0" w:color="auto"/>
            <w:bottom w:val="none" w:sz="0" w:space="0" w:color="auto"/>
            <w:right w:val="none" w:sz="0" w:space="0" w:color="auto"/>
          </w:divBdr>
        </w:div>
        <w:div w:id="725952785">
          <w:marLeft w:val="480"/>
          <w:marRight w:val="0"/>
          <w:marTop w:val="0"/>
          <w:marBottom w:val="0"/>
          <w:divBdr>
            <w:top w:val="none" w:sz="0" w:space="0" w:color="auto"/>
            <w:left w:val="none" w:sz="0" w:space="0" w:color="auto"/>
            <w:bottom w:val="none" w:sz="0" w:space="0" w:color="auto"/>
            <w:right w:val="none" w:sz="0" w:space="0" w:color="auto"/>
          </w:divBdr>
        </w:div>
        <w:div w:id="816146467">
          <w:marLeft w:val="480"/>
          <w:marRight w:val="0"/>
          <w:marTop w:val="0"/>
          <w:marBottom w:val="0"/>
          <w:divBdr>
            <w:top w:val="none" w:sz="0" w:space="0" w:color="auto"/>
            <w:left w:val="none" w:sz="0" w:space="0" w:color="auto"/>
            <w:bottom w:val="none" w:sz="0" w:space="0" w:color="auto"/>
            <w:right w:val="none" w:sz="0" w:space="0" w:color="auto"/>
          </w:divBdr>
        </w:div>
        <w:div w:id="923605646">
          <w:marLeft w:val="480"/>
          <w:marRight w:val="0"/>
          <w:marTop w:val="0"/>
          <w:marBottom w:val="0"/>
          <w:divBdr>
            <w:top w:val="none" w:sz="0" w:space="0" w:color="auto"/>
            <w:left w:val="none" w:sz="0" w:space="0" w:color="auto"/>
            <w:bottom w:val="none" w:sz="0" w:space="0" w:color="auto"/>
            <w:right w:val="none" w:sz="0" w:space="0" w:color="auto"/>
          </w:divBdr>
        </w:div>
        <w:div w:id="935014843">
          <w:marLeft w:val="480"/>
          <w:marRight w:val="0"/>
          <w:marTop w:val="0"/>
          <w:marBottom w:val="0"/>
          <w:divBdr>
            <w:top w:val="none" w:sz="0" w:space="0" w:color="auto"/>
            <w:left w:val="none" w:sz="0" w:space="0" w:color="auto"/>
            <w:bottom w:val="none" w:sz="0" w:space="0" w:color="auto"/>
            <w:right w:val="none" w:sz="0" w:space="0" w:color="auto"/>
          </w:divBdr>
        </w:div>
        <w:div w:id="957370477">
          <w:marLeft w:val="480"/>
          <w:marRight w:val="0"/>
          <w:marTop w:val="0"/>
          <w:marBottom w:val="0"/>
          <w:divBdr>
            <w:top w:val="none" w:sz="0" w:space="0" w:color="auto"/>
            <w:left w:val="none" w:sz="0" w:space="0" w:color="auto"/>
            <w:bottom w:val="none" w:sz="0" w:space="0" w:color="auto"/>
            <w:right w:val="none" w:sz="0" w:space="0" w:color="auto"/>
          </w:divBdr>
        </w:div>
        <w:div w:id="973876744">
          <w:marLeft w:val="480"/>
          <w:marRight w:val="0"/>
          <w:marTop w:val="0"/>
          <w:marBottom w:val="0"/>
          <w:divBdr>
            <w:top w:val="none" w:sz="0" w:space="0" w:color="auto"/>
            <w:left w:val="none" w:sz="0" w:space="0" w:color="auto"/>
            <w:bottom w:val="none" w:sz="0" w:space="0" w:color="auto"/>
            <w:right w:val="none" w:sz="0" w:space="0" w:color="auto"/>
          </w:divBdr>
        </w:div>
        <w:div w:id="1148323583">
          <w:marLeft w:val="480"/>
          <w:marRight w:val="0"/>
          <w:marTop w:val="0"/>
          <w:marBottom w:val="0"/>
          <w:divBdr>
            <w:top w:val="none" w:sz="0" w:space="0" w:color="auto"/>
            <w:left w:val="none" w:sz="0" w:space="0" w:color="auto"/>
            <w:bottom w:val="none" w:sz="0" w:space="0" w:color="auto"/>
            <w:right w:val="none" w:sz="0" w:space="0" w:color="auto"/>
          </w:divBdr>
        </w:div>
        <w:div w:id="1174339934">
          <w:marLeft w:val="480"/>
          <w:marRight w:val="0"/>
          <w:marTop w:val="0"/>
          <w:marBottom w:val="0"/>
          <w:divBdr>
            <w:top w:val="none" w:sz="0" w:space="0" w:color="auto"/>
            <w:left w:val="none" w:sz="0" w:space="0" w:color="auto"/>
            <w:bottom w:val="none" w:sz="0" w:space="0" w:color="auto"/>
            <w:right w:val="none" w:sz="0" w:space="0" w:color="auto"/>
          </w:divBdr>
        </w:div>
        <w:div w:id="1192305125">
          <w:marLeft w:val="480"/>
          <w:marRight w:val="0"/>
          <w:marTop w:val="0"/>
          <w:marBottom w:val="0"/>
          <w:divBdr>
            <w:top w:val="none" w:sz="0" w:space="0" w:color="auto"/>
            <w:left w:val="none" w:sz="0" w:space="0" w:color="auto"/>
            <w:bottom w:val="none" w:sz="0" w:space="0" w:color="auto"/>
            <w:right w:val="none" w:sz="0" w:space="0" w:color="auto"/>
          </w:divBdr>
        </w:div>
        <w:div w:id="1205562201">
          <w:marLeft w:val="480"/>
          <w:marRight w:val="0"/>
          <w:marTop w:val="0"/>
          <w:marBottom w:val="0"/>
          <w:divBdr>
            <w:top w:val="none" w:sz="0" w:space="0" w:color="auto"/>
            <w:left w:val="none" w:sz="0" w:space="0" w:color="auto"/>
            <w:bottom w:val="none" w:sz="0" w:space="0" w:color="auto"/>
            <w:right w:val="none" w:sz="0" w:space="0" w:color="auto"/>
          </w:divBdr>
        </w:div>
        <w:div w:id="1292054249">
          <w:marLeft w:val="480"/>
          <w:marRight w:val="0"/>
          <w:marTop w:val="0"/>
          <w:marBottom w:val="0"/>
          <w:divBdr>
            <w:top w:val="none" w:sz="0" w:space="0" w:color="auto"/>
            <w:left w:val="none" w:sz="0" w:space="0" w:color="auto"/>
            <w:bottom w:val="none" w:sz="0" w:space="0" w:color="auto"/>
            <w:right w:val="none" w:sz="0" w:space="0" w:color="auto"/>
          </w:divBdr>
        </w:div>
        <w:div w:id="1348098935">
          <w:marLeft w:val="480"/>
          <w:marRight w:val="0"/>
          <w:marTop w:val="0"/>
          <w:marBottom w:val="0"/>
          <w:divBdr>
            <w:top w:val="none" w:sz="0" w:space="0" w:color="auto"/>
            <w:left w:val="none" w:sz="0" w:space="0" w:color="auto"/>
            <w:bottom w:val="none" w:sz="0" w:space="0" w:color="auto"/>
            <w:right w:val="none" w:sz="0" w:space="0" w:color="auto"/>
          </w:divBdr>
        </w:div>
        <w:div w:id="1370570686">
          <w:marLeft w:val="480"/>
          <w:marRight w:val="0"/>
          <w:marTop w:val="0"/>
          <w:marBottom w:val="0"/>
          <w:divBdr>
            <w:top w:val="none" w:sz="0" w:space="0" w:color="auto"/>
            <w:left w:val="none" w:sz="0" w:space="0" w:color="auto"/>
            <w:bottom w:val="none" w:sz="0" w:space="0" w:color="auto"/>
            <w:right w:val="none" w:sz="0" w:space="0" w:color="auto"/>
          </w:divBdr>
        </w:div>
        <w:div w:id="1382635862">
          <w:marLeft w:val="480"/>
          <w:marRight w:val="0"/>
          <w:marTop w:val="0"/>
          <w:marBottom w:val="0"/>
          <w:divBdr>
            <w:top w:val="none" w:sz="0" w:space="0" w:color="auto"/>
            <w:left w:val="none" w:sz="0" w:space="0" w:color="auto"/>
            <w:bottom w:val="none" w:sz="0" w:space="0" w:color="auto"/>
            <w:right w:val="none" w:sz="0" w:space="0" w:color="auto"/>
          </w:divBdr>
        </w:div>
        <w:div w:id="1442073535">
          <w:marLeft w:val="480"/>
          <w:marRight w:val="0"/>
          <w:marTop w:val="0"/>
          <w:marBottom w:val="0"/>
          <w:divBdr>
            <w:top w:val="none" w:sz="0" w:space="0" w:color="auto"/>
            <w:left w:val="none" w:sz="0" w:space="0" w:color="auto"/>
            <w:bottom w:val="none" w:sz="0" w:space="0" w:color="auto"/>
            <w:right w:val="none" w:sz="0" w:space="0" w:color="auto"/>
          </w:divBdr>
        </w:div>
        <w:div w:id="1559240282">
          <w:marLeft w:val="480"/>
          <w:marRight w:val="0"/>
          <w:marTop w:val="0"/>
          <w:marBottom w:val="0"/>
          <w:divBdr>
            <w:top w:val="none" w:sz="0" w:space="0" w:color="auto"/>
            <w:left w:val="none" w:sz="0" w:space="0" w:color="auto"/>
            <w:bottom w:val="none" w:sz="0" w:space="0" w:color="auto"/>
            <w:right w:val="none" w:sz="0" w:space="0" w:color="auto"/>
          </w:divBdr>
        </w:div>
        <w:div w:id="1734111514">
          <w:marLeft w:val="480"/>
          <w:marRight w:val="0"/>
          <w:marTop w:val="0"/>
          <w:marBottom w:val="0"/>
          <w:divBdr>
            <w:top w:val="none" w:sz="0" w:space="0" w:color="auto"/>
            <w:left w:val="none" w:sz="0" w:space="0" w:color="auto"/>
            <w:bottom w:val="none" w:sz="0" w:space="0" w:color="auto"/>
            <w:right w:val="none" w:sz="0" w:space="0" w:color="auto"/>
          </w:divBdr>
        </w:div>
        <w:div w:id="1776708075">
          <w:marLeft w:val="480"/>
          <w:marRight w:val="0"/>
          <w:marTop w:val="0"/>
          <w:marBottom w:val="0"/>
          <w:divBdr>
            <w:top w:val="none" w:sz="0" w:space="0" w:color="auto"/>
            <w:left w:val="none" w:sz="0" w:space="0" w:color="auto"/>
            <w:bottom w:val="none" w:sz="0" w:space="0" w:color="auto"/>
            <w:right w:val="none" w:sz="0" w:space="0" w:color="auto"/>
          </w:divBdr>
        </w:div>
        <w:div w:id="1797677622">
          <w:marLeft w:val="480"/>
          <w:marRight w:val="0"/>
          <w:marTop w:val="0"/>
          <w:marBottom w:val="0"/>
          <w:divBdr>
            <w:top w:val="none" w:sz="0" w:space="0" w:color="auto"/>
            <w:left w:val="none" w:sz="0" w:space="0" w:color="auto"/>
            <w:bottom w:val="none" w:sz="0" w:space="0" w:color="auto"/>
            <w:right w:val="none" w:sz="0" w:space="0" w:color="auto"/>
          </w:divBdr>
        </w:div>
        <w:div w:id="1828857156">
          <w:marLeft w:val="480"/>
          <w:marRight w:val="0"/>
          <w:marTop w:val="0"/>
          <w:marBottom w:val="0"/>
          <w:divBdr>
            <w:top w:val="none" w:sz="0" w:space="0" w:color="auto"/>
            <w:left w:val="none" w:sz="0" w:space="0" w:color="auto"/>
            <w:bottom w:val="none" w:sz="0" w:space="0" w:color="auto"/>
            <w:right w:val="none" w:sz="0" w:space="0" w:color="auto"/>
          </w:divBdr>
        </w:div>
        <w:div w:id="1843737081">
          <w:marLeft w:val="480"/>
          <w:marRight w:val="0"/>
          <w:marTop w:val="0"/>
          <w:marBottom w:val="0"/>
          <w:divBdr>
            <w:top w:val="none" w:sz="0" w:space="0" w:color="auto"/>
            <w:left w:val="none" w:sz="0" w:space="0" w:color="auto"/>
            <w:bottom w:val="none" w:sz="0" w:space="0" w:color="auto"/>
            <w:right w:val="none" w:sz="0" w:space="0" w:color="auto"/>
          </w:divBdr>
        </w:div>
        <w:div w:id="1846898560">
          <w:marLeft w:val="480"/>
          <w:marRight w:val="0"/>
          <w:marTop w:val="0"/>
          <w:marBottom w:val="0"/>
          <w:divBdr>
            <w:top w:val="none" w:sz="0" w:space="0" w:color="auto"/>
            <w:left w:val="none" w:sz="0" w:space="0" w:color="auto"/>
            <w:bottom w:val="none" w:sz="0" w:space="0" w:color="auto"/>
            <w:right w:val="none" w:sz="0" w:space="0" w:color="auto"/>
          </w:divBdr>
        </w:div>
        <w:div w:id="1847549972">
          <w:marLeft w:val="480"/>
          <w:marRight w:val="0"/>
          <w:marTop w:val="0"/>
          <w:marBottom w:val="0"/>
          <w:divBdr>
            <w:top w:val="none" w:sz="0" w:space="0" w:color="auto"/>
            <w:left w:val="none" w:sz="0" w:space="0" w:color="auto"/>
            <w:bottom w:val="none" w:sz="0" w:space="0" w:color="auto"/>
            <w:right w:val="none" w:sz="0" w:space="0" w:color="auto"/>
          </w:divBdr>
        </w:div>
        <w:div w:id="1854491774">
          <w:marLeft w:val="480"/>
          <w:marRight w:val="0"/>
          <w:marTop w:val="0"/>
          <w:marBottom w:val="0"/>
          <w:divBdr>
            <w:top w:val="none" w:sz="0" w:space="0" w:color="auto"/>
            <w:left w:val="none" w:sz="0" w:space="0" w:color="auto"/>
            <w:bottom w:val="none" w:sz="0" w:space="0" w:color="auto"/>
            <w:right w:val="none" w:sz="0" w:space="0" w:color="auto"/>
          </w:divBdr>
        </w:div>
        <w:div w:id="1908539556">
          <w:marLeft w:val="480"/>
          <w:marRight w:val="0"/>
          <w:marTop w:val="0"/>
          <w:marBottom w:val="0"/>
          <w:divBdr>
            <w:top w:val="none" w:sz="0" w:space="0" w:color="auto"/>
            <w:left w:val="none" w:sz="0" w:space="0" w:color="auto"/>
            <w:bottom w:val="none" w:sz="0" w:space="0" w:color="auto"/>
            <w:right w:val="none" w:sz="0" w:space="0" w:color="auto"/>
          </w:divBdr>
        </w:div>
        <w:div w:id="1929120943">
          <w:marLeft w:val="480"/>
          <w:marRight w:val="0"/>
          <w:marTop w:val="0"/>
          <w:marBottom w:val="0"/>
          <w:divBdr>
            <w:top w:val="none" w:sz="0" w:space="0" w:color="auto"/>
            <w:left w:val="none" w:sz="0" w:space="0" w:color="auto"/>
            <w:bottom w:val="none" w:sz="0" w:space="0" w:color="auto"/>
            <w:right w:val="none" w:sz="0" w:space="0" w:color="auto"/>
          </w:divBdr>
        </w:div>
        <w:div w:id="1994407168">
          <w:marLeft w:val="480"/>
          <w:marRight w:val="0"/>
          <w:marTop w:val="0"/>
          <w:marBottom w:val="0"/>
          <w:divBdr>
            <w:top w:val="none" w:sz="0" w:space="0" w:color="auto"/>
            <w:left w:val="none" w:sz="0" w:space="0" w:color="auto"/>
            <w:bottom w:val="none" w:sz="0" w:space="0" w:color="auto"/>
            <w:right w:val="none" w:sz="0" w:space="0" w:color="auto"/>
          </w:divBdr>
        </w:div>
        <w:div w:id="2017465270">
          <w:marLeft w:val="480"/>
          <w:marRight w:val="0"/>
          <w:marTop w:val="0"/>
          <w:marBottom w:val="0"/>
          <w:divBdr>
            <w:top w:val="none" w:sz="0" w:space="0" w:color="auto"/>
            <w:left w:val="none" w:sz="0" w:space="0" w:color="auto"/>
            <w:bottom w:val="none" w:sz="0" w:space="0" w:color="auto"/>
            <w:right w:val="none" w:sz="0" w:space="0" w:color="auto"/>
          </w:divBdr>
        </w:div>
        <w:div w:id="2087729914">
          <w:marLeft w:val="480"/>
          <w:marRight w:val="0"/>
          <w:marTop w:val="0"/>
          <w:marBottom w:val="0"/>
          <w:divBdr>
            <w:top w:val="none" w:sz="0" w:space="0" w:color="auto"/>
            <w:left w:val="none" w:sz="0" w:space="0" w:color="auto"/>
            <w:bottom w:val="none" w:sz="0" w:space="0" w:color="auto"/>
            <w:right w:val="none" w:sz="0" w:space="0" w:color="auto"/>
          </w:divBdr>
        </w:div>
        <w:div w:id="2094621290">
          <w:marLeft w:val="480"/>
          <w:marRight w:val="0"/>
          <w:marTop w:val="0"/>
          <w:marBottom w:val="0"/>
          <w:divBdr>
            <w:top w:val="none" w:sz="0" w:space="0" w:color="auto"/>
            <w:left w:val="none" w:sz="0" w:space="0" w:color="auto"/>
            <w:bottom w:val="none" w:sz="0" w:space="0" w:color="auto"/>
            <w:right w:val="none" w:sz="0" w:space="0" w:color="auto"/>
          </w:divBdr>
        </w:div>
      </w:divsChild>
    </w:div>
    <w:div w:id="330111035">
      <w:bodyDiv w:val="1"/>
      <w:marLeft w:val="0"/>
      <w:marRight w:val="0"/>
      <w:marTop w:val="0"/>
      <w:marBottom w:val="0"/>
      <w:divBdr>
        <w:top w:val="none" w:sz="0" w:space="0" w:color="auto"/>
        <w:left w:val="none" w:sz="0" w:space="0" w:color="auto"/>
        <w:bottom w:val="none" w:sz="0" w:space="0" w:color="auto"/>
        <w:right w:val="none" w:sz="0" w:space="0" w:color="auto"/>
      </w:divBdr>
    </w:div>
    <w:div w:id="330832854">
      <w:bodyDiv w:val="1"/>
      <w:marLeft w:val="0"/>
      <w:marRight w:val="0"/>
      <w:marTop w:val="0"/>
      <w:marBottom w:val="0"/>
      <w:divBdr>
        <w:top w:val="none" w:sz="0" w:space="0" w:color="auto"/>
        <w:left w:val="none" w:sz="0" w:space="0" w:color="auto"/>
        <w:bottom w:val="none" w:sz="0" w:space="0" w:color="auto"/>
        <w:right w:val="none" w:sz="0" w:space="0" w:color="auto"/>
      </w:divBdr>
      <w:divsChild>
        <w:div w:id="7099070">
          <w:marLeft w:val="480"/>
          <w:marRight w:val="0"/>
          <w:marTop w:val="0"/>
          <w:marBottom w:val="0"/>
          <w:divBdr>
            <w:top w:val="none" w:sz="0" w:space="0" w:color="auto"/>
            <w:left w:val="none" w:sz="0" w:space="0" w:color="auto"/>
            <w:bottom w:val="none" w:sz="0" w:space="0" w:color="auto"/>
            <w:right w:val="none" w:sz="0" w:space="0" w:color="auto"/>
          </w:divBdr>
        </w:div>
        <w:div w:id="9765745">
          <w:marLeft w:val="480"/>
          <w:marRight w:val="0"/>
          <w:marTop w:val="0"/>
          <w:marBottom w:val="0"/>
          <w:divBdr>
            <w:top w:val="none" w:sz="0" w:space="0" w:color="auto"/>
            <w:left w:val="none" w:sz="0" w:space="0" w:color="auto"/>
            <w:bottom w:val="none" w:sz="0" w:space="0" w:color="auto"/>
            <w:right w:val="none" w:sz="0" w:space="0" w:color="auto"/>
          </w:divBdr>
        </w:div>
        <w:div w:id="40718588">
          <w:marLeft w:val="480"/>
          <w:marRight w:val="0"/>
          <w:marTop w:val="0"/>
          <w:marBottom w:val="0"/>
          <w:divBdr>
            <w:top w:val="none" w:sz="0" w:space="0" w:color="auto"/>
            <w:left w:val="none" w:sz="0" w:space="0" w:color="auto"/>
            <w:bottom w:val="none" w:sz="0" w:space="0" w:color="auto"/>
            <w:right w:val="none" w:sz="0" w:space="0" w:color="auto"/>
          </w:divBdr>
        </w:div>
        <w:div w:id="49114154">
          <w:marLeft w:val="480"/>
          <w:marRight w:val="0"/>
          <w:marTop w:val="0"/>
          <w:marBottom w:val="0"/>
          <w:divBdr>
            <w:top w:val="none" w:sz="0" w:space="0" w:color="auto"/>
            <w:left w:val="none" w:sz="0" w:space="0" w:color="auto"/>
            <w:bottom w:val="none" w:sz="0" w:space="0" w:color="auto"/>
            <w:right w:val="none" w:sz="0" w:space="0" w:color="auto"/>
          </w:divBdr>
        </w:div>
        <w:div w:id="67263881">
          <w:marLeft w:val="480"/>
          <w:marRight w:val="0"/>
          <w:marTop w:val="0"/>
          <w:marBottom w:val="0"/>
          <w:divBdr>
            <w:top w:val="none" w:sz="0" w:space="0" w:color="auto"/>
            <w:left w:val="none" w:sz="0" w:space="0" w:color="auto"/>
            <w:bottom w:val="none" w:sz="0" w:space="0" w:color="auto"/>
            <w:right w:val="none" w:sz="0" w:space="0" w:color="auto"/>
          </w:divBdr>
        </w:div>
        <w:div w:id="139855480">
          <w:marLeft w:val="480"/>
          <w:marRight w:val="0"/>
          <w:marTop w:val="0"/>
          <w:marBottom w:val="0"/>
          <w:divBdr>
            <w:top w:val="none" w:sz="0" w:space="0" w:color="auto"/>
            <w:left w:val="none" w:sz="0" w:space="0" w:color="auto"/>
            <w:bottom w:val="none" w:sz="0" w:space="0" w:color="auto"/>
            <w:right w:val="none" w:sz="0" w:space="0" w:color="auto"/>
          </w:divBdr>
        </w:div>
        <w:div w:id="142938903">
          <w:marLeft w:val="480"/>
          <w:marRight w:val="0"/>
          <w:marTop w:val="0"/>
          <w:marBottom w:val="0"/>
          <w:divBdr>
            <w:top w:val="none" w:sz="0" w:space="0" w:color="auto"/>
            <w:left w:val="none" w:sz="0" w:space="0" w:color="auto"/>
            <w:bottom w:val="none" w:sz="0" w:space="0" w:color="auto"/>
            <w:right w:val="none" w:sz="0" w:space="0" w:color="auto"/>
          </w:divBdr>
        </w:div>
        <w:div w:id="172770256">
          <w:marLeft w:val="480"/>
          <w:marRight w:val="0"/>
          <w:marTop w:val="0"/>
          <w:marBottom w:val="0"/>
          <w:divBdr>
            <w:top w:val="none" w:sz="0" w:space="0" w:color="auto"/>
            <w:left w:val="none" w:sz="0" w:space="0" w:color="auto"/>
            <w:bottom w:val="none" w:sz="0" w:space="0" w:color="auto"/>
            <w:right w:val="none" w:sz="0" w:space="0" w:color="auto"/>
          </w:divBdr>
        </w:div>
        <w:div w:id="210461577">
          <w:marLeft w:val="480"/>
          <w:marRight w:val="0"/>
          <w:marTop w:val="0"/>
          <w:marBottom w:val="0"/>
          <w:divBdr>
            <w:top w:val="none" w:sz="0" w:space="0" w:color="auto"/>
            <w:left w:val="none" w:sz="0" w:space="0" w:color="auto"/>
            <w:bottom w:val="none" w:sz="0" w:space="0" w:color="auto"/>
            <w:right w:val="none" w:sz="0" w:space="0" w:color="auto"/>
          </w:divBdr>
        </w:div>
        <w:div w:id="278414925">
          <w:marLeft w:val="480"/>
          <w:marRight w:val="0"/>
          <w:marTop w:val="0"/>
          <w:marBottom w:val="0"/>
          <w:divBdr>
            <w:top w:val="none" w:sz="0" w:space="0" w:color="auto"/>
            <w:left w:val="none" w:sz="0" w:space="0" w:color="auto"/>
            <w:bottom w:val="none" w:sz="0" w:space="0" w:color="auto"/>
            <w:right w:val="none" w:sz="0" w:space="0" w:color="auto"/>
          </w:divBdr>
        </w:div>
        <w:div w:id="325280255">
          <w:marLeft w:val="480"/>
          <w:marRight w:val="0"/>
          <w:marTop w:val="0"/>
          <w:marBottom w:val="0"/>
          <w:divBdr>
            <w:top w:val="none" w:sz="0" w:space="0" w:color="auto"/>
            <w:left w:val="none" w:sz="0" w:space="0" w:color="auto"/>
            <w:bottom w:val="none" w:sz="0" w:space="0" w:color="auto"/>
            <w:right w:val="none" w:sz="0" w:space="0" w:color="auto"/>
          </w:divBdr>
        </w:div>
        <w:div w:id="438988434">
          <w:marLeft w:val="480"/>
          <w:marRight w:val="0"/>
          <w:marTop w:val="0"/>
          <w:marBottom w:val="0"/>
          <w:divBdr>
            <w:top w:val="none" w:sz="0" w:space="0" w:color="auto"/>
            <w:left w:val="none" w:sz="0" w:space="0" w:color="auto"/>
            <w:bottom w:val="none" w:sz="0" w:space="0" w:color="auto"/>
            <w:right w:val="none" w:sz="0" w:space="0" w:color="auto"/>
          </w:divBdr>
        </w:div>
        <w:div w:id="445586147">
          <w:marLeft w:val="480"/>
          <w:marRight w:val="0"/>
          <w:marTop w:val="0"/>
          <w:marBottom w:val="0"/>
          <w:divBdr>
            <w:top w:val="none" w:sz="0" w:space="0" w:color="auto"/>
            <w:left w:val="none" w:sz="0" w:space="0" w:color="auto"/>
            <w:bottom w:val="none" w:sz="0" w:space="0" w:color="auto"/>
            <w:right w:val="none" w:sz="0" w:space="0" w:color="auto"/>
          </w:divBdr>
        </w:div>
        <w:div w:id="451166374">
          <w:marLeft w:val="480"/>
          <w:marRight w:val="0"/>
          <w:marTop w:val="0"/>
          <w:marBottom w:val="0"/>
          <w:divBdr>
            <w:top w:val="none" w:sz="0" w:space="0" w:color="auto"/>
            <w:left w:val="none" w:sz="0" w:space="0" w:color="auto"/>
            <w:bottom w:val="none" w:sz="0" w:space="0" w:color="auto"/>
            <w:right w:val="none" w:sz="0" w:space="0" w:color="auto"/>
          </w:divBdr>
        </w:div>
        <w:div w:id="465439083">
          <w:marLeft w:val="480"/>
          <w:marRight w:val="0"/>
          <w:marTop w:val="0"/>
          <w:marBottom w:val="0"/>
          <w:divBdr>
            <w:top w:val="none" w:sz="0" w:space="0" w:color="auto"/>
            <w:left w:val="none" w:sz="0" w:space="0" w:color="auto"/>
            <w:bottom w:val="none" w:sz="0" w:space="0" w:color="auto"/>
            <w:right w:val="none" w:sz="0" w:space="0" w:color="auto"/>
          </w:divBdr>
        </w:div>
        <w:div w:id="497044336">
          <w:marLeft w:val="480"/>
          <w:marRight w:val="0"/>
          <w:marTop w:val="0"/>
          <w:marBottom w:val="0"/>
          <w:divBdr>
            <w:top w:val="none" w:sz="0" w:space="0" w:color="auto"/>
            <w:left w:val="none" w:sz="0" w:space="0" w:color="auto"/>
            <w:bottom w:val="none" w:sz="0" w:space="0" w:color="auto"/>
            <w:right w:val="none" w:sz="0" w:space="0" w:color="auto"/>
          </w:divBdr>
        </w:div>
        <w:div w:id="511535148">
          <w:marLeft w:val="480"/>
          <w:marRight w:val="0"/>
          <w:marTop w:val="0"/>
          <w:marBottom w:val="0"/>
          <w:divBdr>
            <w:top w:val="none" w:sz="0" w:space="0" w:color="auto"/>
            <w:left w:val="none" w:sz="0" w:space="0" w:color="auto"/>
            <w:bottom w:val="none" w:sz="0" w:space="0" w:color="auto"/>
            <w:right w:val="none" w:sz="0" w:space="0" w:color="auto"/>
          </w:divBdr>
        </w:div>
        <w:div w:id="520628065">
          <w:marLeft w:val="480"/>
          <w:marRight w:val="0"/>
          <w:marTop w:val="0"/>
          <w:marBottom w:val="0"/>
          <w:divBdr>
            <w:top w:val="none" w:sz="0" w:space="0" w:color="auto"/>
            <w:left w:val="none" w:sz="0" w:space="0" w:color="auto"/>
            <w:bottom w:val="none" w:sz="0" w:space="0" w:color="auto"/>
            <w:right w:val="none" w:sz="0" w:space="0" w:color="auto"/>
          </w:divBdr>
        </w:div>
        <w:div w:id="594753723">
          <w:marLeft w:val="480"/>
          <w:marRight w:val="0"/>
          <w:marTop w:val="0"/>
          <w:marBottom w:val="0"/>
          <w:divBdr>
            <w:top w:val="none" w:sz="0" w:space="0" w:color="auto"/>
            <w:left w:val="none" w:sz="0" w:space="0" w:color="auto"/>
            <w:bottom w:val="none" w:sz="0" w:space="0" w:color="auto"/>
            <w:right w:val="none" w:sz="0" w:space="0" w:color="auto"/>
          </w:divBdr>
        </w:div>
        <w:div w:id="715784737">
          <w:marLeft w:val="480"/>
          <w:marRight w:val="0"/>
          <w:marTop w:val="0"/>
          <w:marBottom w:val="0"/>
          <w:divBdr>
            <w:top w:val="none" w:sz="0" w:space="0" w:color="auto"/>
            <w:left w:val="none" w:sz="0" w:space="0" w:color="auto"/>
            <w:bottom w:val="none" w:sz="0" w:space="0" w:color="auto"/>
            <w:right w:val="none" w:sz="0" w:space="0" w:color="auto"/>
          </w:divBdr>
        </w:div>
        <w:div w:id="720522306">
          <w:marLeft w:val="480"/>
          <w:marRight w:val="0"/>
          <w:marTop w:val="0"/>
          <w:marBottom w:val="0"/>
          <w:divBdr>
            <w:top w:val="none" w:sz="0" w:space="0" w:color="auto"/>
            <w:left w:val="none" w:sz="0" w:space="0" w:color="auto"/>
            <w:bottom w:val="none" w:sz="0" w:space="0" w:color="auto"/>
            <w:right w:val="none" w:sz="0" w:space="0" w:color="auto"/>
          </w:divBdr>
        </w:div>
        <w:div w:id="728188877">
          <w:marLeft w:val="480"/>
          <w:marRight w:val="0"/>
          <w:marTop w:val="0"/>
          <w:marBottom w:val="0"/>
          <w:divBdr>
            <w:top w:val="none" w:sz="0" w:space="0" w:color="auto"/>
            <w:left w:val="none" w:sz="0" w:space="0" w:color="auto"/>
            <w:bottom w:val="none" w:sz="0" w:space="0" w:color="auto"/>
            <w:right w:val="none" w:sz="0" w:space="0" w:color="auto"/>
          </w:divBdr>
        </w:div>
        <w:div w:id="889993405">
          <w:marLeft w:val="480"/>
          <w:marRight w:val="0"/>
          <w:marTop w:val="0"/>
          <w:marBottom w:val="0"/>
          <w:divBdr>
            <w:top w:val="none" w:sz="0" w:space="0" w:color="auto"/>
            <w:left w:val="none" w:sz="0" w:space="0" w:color="auto"/>
            <w:bottom w:val="none" w:sz="0" w:space="0" w:color="auto"/>
            <w:right w:val="none" w:sz="0" w:space="0" w:color="auto"/>
          </w:divBdr>
        </w:div>
        <w:div w:id="923562915">
          <w:marLeft w:val="480"/>
          <w:marRight w:val="0"/>
          <w:marTop w:val="0"/>
          <w:marBottom w:val="0"/>
          <w:divBdr>
            <w:top w:val="none" w:sz="0" w:space="0" w:color="auto"/>
            <w:left w:val="none" w:sz="0" w:space="0" w:color="auto"/>
            <w:bottom w:val="none" w:sz="0" w:space="0" w:color="auto"/>
            <w:right w:val="none" w:sz="0" w:space="0" w:color="auto"/>
          </w:divBdr>
        </w:div>
        <w:div w:id="929125672">
          <w:marLeft w:val="480"/>
          <w:marRight w:val="0"/>
          <w:marTop w:val="0"/>
          <w:marBottom w:val="0"/>
          <w:divBdr>
            <w:top w:val="none" w:sz="0" w:space="0" w:color="auto"/>
            <w:left w:val="none" w:sz="0" w:space="0" w:color="auto"/>
            <w:bottom w:val="none" w:sz="0" w:space="0" w:color="auto"/>
            <w:right w:val="none" w:sz="0" w:space="0" w:color="auto"/>
          </w:divBdr>
        </w:div>
        <w:div w:id="937521610">
          <w:marLeft w:val="480"/>
          <w:marRight w:val="0"/>
          <w:marTop w:val="0"/>
          <w:marBottom w:val="0"/>
          <w:divBdr>
            <w:top w:val="none" w:sz="0" w:space="0" w:color="auto"/>
            <w:left w:val="none" w:sz="0" w:space="0" w:color="auto"/>
            <w:bottom w:val="none" w:sz="0" w:space="0" w:color="auto"/>
            <w:right w:val="none" w:sz="0" w:space="0" w:color="auto"/>
          </w:divBdr>
        </w:div>
        <w:div w:id="1028142674">
          <w:marLeft w:val="480"/>
          <w:marRight w:val="0"/>
          <w:marTop w:val="0"/>
          <w:marBottom w:val="0"/>
          <w:divBdr>
            <w:top w:val="none" w:sz="0" w:space="0" w:color="auto"/>
            <w:left w:val="none" w:sz="0" w:space="0" w:color="auto"/>
            <w:bottom w:val="none" w:sz="0" w:space="0" w:color="auto"/>
            <w:right w:val="none" w:sz="0" w:space="0" w:color="auto"/>
          </w:divBdr>
        </w:div>
        <w:div w:id="1087457959">
          <w:marLeft w:val="480"/>
          <w:marRight w:val="0"/>
          <w:marTop w:val="0"/>
          <w:marBottom w:val="0"/>
          <w:divBdr>
            <w:top w:val="none" w:sz="0" w:space="0" w:color="auto"/>
            <w:left w:val="none" w:sz="0" w:space="0" w:color="auto"/>
            <w:bottom w:val="none" w:sz="0" w:space="0" w:color="auto"/>
            <w:right w:val="none" w:sz="0" w:space="0" w:color="auto"/>
          </w:divBdr>
        </w:div>
        <w:div w:id="1147630174">
          <w:marLeft w:val="480"/>
          <w:marRight w:val="0"/>
          <w:marTop w:val="0"/>
          <w:marBottom w:val="0"/>
          <w:divBdr>
            <w:top w:val="none" w:sz="0" w:space="0" w:color="auto"/>
            <w:left w:val="none" w:sz="0" w:space="0" w:color="auto"/>
            <w:bottom w:val="none" w:sz="0" w:space="0" w:color="auto"/>
            <w:right w:val="none" w:sz="0" w:space="0" w:color="auto"/>
          </w:divBdr>
        </w:div>
        <w:div w:id="1161118353">
          <w:marLeft w:val="480"/>
          <w:marRight w:val="0"/>
          <w:marTop w:val="0"/>
          <w:marBottom w:val="0"/>
          <w:divBdr>
            <w:top w:val="none" w:sz="0" w:space="0" w:color="auto"/>
            <w:left w:val="none" w:sz="0" w:space="0" w:color="auto"/>
            <w:bottom w:val="none" w:sz="0" w:space="0" w:color="auto"/>
            <w:right w:val="none" w:sz="0" w:space="0" w:color="auto"/>
          </w:divBdr>
        </w:div>
        <w:div w:id="1194882570">
          <w:marLeft w:val="480"/>
          <w:marRight w:val="0"/>
          <w:marTop w:val="0"/>
          <w:marBottom w:val="0"/>
          <w:divBdr>
            <w:top w:val="none" w:sz="0" w:space="0" w:color="auto"/>
            <w:left w:val="none" w:sz="0" w:space="0" w:color="auto"/>
            <w:bottom w:val="none" w:sz="0" w:space="0" w:color="auto"/>
            <w:right w:val="none" w:sz="0" w:space="0" w:color="auto"/>
          </w:divBdr>
        </w:div>
        <w:div w:id="1202283734">
          <w:marLeft w:val="480"/>
          <w:marRight w:val="0"/>
          <w:marTop w:val="0"/>
          <w:marBottom w:val="0"/>
          <w:divBdr>
            <w:top w:val="none" w:sz="0" w:space="0" w:color="auto"/>
            <w:left w:val="none" w:sz="0" w:space="0" w:color="auto"/>
            <w:bottom w:val="none" w:sz="0" w:space="0" w:color="auto"/>
            <w:right w:val="none" w:sz="0" w:space="0" w:color="auto"/>
          </w:divBdr>
        </w:div>
        <w:div w:id="1202591333">
          <w:marLeft w:val="480"/>
          <w:marRight w:val="0"/>
          <w:marTop w:val="0"/>
          <w:marBottom w:val="0"/>
          <w:divBdr>
            <w:top w:val="none" w:sz="0" w:space="0" w:color="auto"/>
            <w:left w:val="none" w:sz="0" w:space="0" w:color="auto"/>
            <w:bottom w:val="none" w:sz="0" w:space="0" w:color="auto"/>
            <w:right w:val="none" w:sz="0" w:space="0" w:color="auto"/>
          </w:divBdr>
        </w:div>
        <w:div w:id="1292395431">
          <w:marLeft w:val="480"/>
          <w:marRight w:val="0"/>
          <w:marTop w:val="0"/>
          <w:marBottom w:val="0"/>
          <w:divBdr>
            <w:top w:val="none" w:sz="0" w:space="0" w:color="auto"/>
            <w:left w:val="none" w:sz="0" w:space="0" w:color="auto"/>
            <w:bottom w:val="none" w:sz="0" w:space="0" w:color="auto"/>
            <w:right w:val="none" w:sz="0" w:space="0" w:color="auto"/>
          </w:divBdr>
        </w:div>
        <w:div w:id="1425225383">
          <w:marLeft w:val="480"/>
          <w:marRight w:val="0"/>
          <w:marTop w:val="0"/>
          <w:marBottom w:val="0"/>
          <w:divBdr>
            <w:top w:val="none" w:sz="0" w:space="0" w:color="auto"/>
            <w:left w:val="none" w:sz="0" w:space="0" w:color="auto"/>
            <w:bottom w:val="none" w:sz="0" w:space="0" w:color="auto"/>
            <w:right w:val="none" w:sz="0" w:space="0" w:color="auto"/>
          </w:divBdr>
        </w:div>
        <w:div w:id="1523129821">
          <w:marLeft w:val="480"/>
          <w:marRight w:val="0"/>
          <w:marTop w:val="0"/>
          <w:marBottom w:val="0"/>
          <w:divBdr>
            <w:top w:val="none" w:sz="0" w:space="0" w:color="auto"/>
            <w:left w:val="none" w:sz="0" w:space="0" w:color="auto"/>
            <w:bottom w:val="none" w:sz="0" w:space="0" w:color="auto"/>
            <w:right w:val="none" w:sz="0" w:space="0" w:color="auto"/>
          </w:divBdr>
        </w:div>
        <w:div w:id="1548688849">
          <w:marLeft w:val="480"/>
          <w:marRight w:val="0"/>
          <w:marTop w:val="0"/>
          <w:marBottom w:val="0"/>
          <w:divBdr>
            <w:top w:val="none" w:sz="0" w:space="0" w:color="auto"/>
            <w:left w:val="none" w:sz="0" w:space="0" w:color="auto"/>
            <w:bottom w:val="none" w:sz="0" w:space="0" w:color="auto"/>
            <w:right w:val="none" w:sz="0" w:space="0" w:color="auto"/>
          </w:divBdr>
        </w:div>
        <w:div w:id="1619097123">
          <w:marLeft w:val="480"/>
          <w:marRight w:val="0"/>
          <w:marTop w:val="0"/>
          <w:marBottom w:val="0"/>
          <w:divBdr>
            <w:top w:val="none" w:sz="0" w:space="0" w:color="auto"/>
            <w:left w:val="none" w:sz="0" w:space="0" w:color="auto"/>
            <w:bottom w:val="none" w:sz="0" w:space="0" w:color="auto"/>
            <w:right w:val="none" w:sz="0" w:space="0" w:color="auto"/>
          </w:divBdr>
        </w:div>
        <w:div w:id="1705250246">
          <w:marLeft w:val="480"/>
          <w:marRight w:val="0"/>
          <w:marTop w:val="0"/>
          <w:marBottom w:val="0"/>
          <w:divBdr>
            <w:top w:val="none" w:sz="0" w:space="0" w:color="auto"/>
            <w:left w:val="none" w:sz="0" w:space="0" w:color="auto"/>
            <w:bottom w:val="none" w:sz="0" w:space="0" w:color="auto"/>
            <w:right w:val="none" w:sz="0" w:space="0" w:color="auto"/>
          </w:divBdr>
        </w:div>
        <w:div w:id="1762525676">
          <w:marLeft w:val="480"/>
          <w:marRight w:val="0"/>
          <w:marTop w:val="0"/>
          <w:marBottom w:val="0"/>
          <w:divBdr>
            <w:top w:val="none" w:sz="0" w:space="0" w:color="auto"/>
            <w:left w:val="none" w:sz="0" w:space="0" w:color="auto"/>
            <w:bottom w:val="none" w:sz="0" w:space="0" w:color="auto"/>
            <w:right w:val="none" w:sz="0" w:space="0" w:color="auto"/>
          </w:divBdr>
        </w:div>
        <w:div w:id="1817796659">
          <w:marLeft w:val="480"/>
          <w:marRight w:val="0"/>
          <w:marTop w:val="0"/>
          <w:marBottom w:val="0"/>
          <w:divBdr>
            <w:top w:val="none" w:sz="0" w:space="0" w:color="auto"/>
            <w:left w:val="none" w:sz="0" w:space="0" w:color="auto"/>
            <w:bottom w:val="none" w:sz="0" w:space="0" w:color="auto"/>
            <w:right w:val="none" w:sz="0" w:space="0" w:color="auto"/>
          </w:divBdr>
        </w:div>
        <w:div w:id="1832603354">
          <w:marLeft w:val="480"/>
          <w:marRight w:val="0"/>
          <w:marTop w:val="0"/>
          <w:marBottom w:val="0"/>
          <w:divBdr>
            <w:top w:val="none" w:sz="0" w:space="0" w:color="auto"/>
            <w:left w:val="none" w:sz="0" w:space="0" w:color="auto"/>
            <w:bottom w:val="none" w:sz="0" w:space="0" w:color="auto"/>
            <w:right w:val="none" w:sz="0" w:space="0" w:color="auto"/>
          </w:divBdr>
        </w:div>
        <w:div w:id="1833251522">
          <w:marLeft w:val="480"/>
          <w:marRight w:val="0"/>
          <w:marTop w:val="0"/>
          <w:marBottom w:val="0"/>
          <w:divBdr>
            <w:top w:val="none" w:sz="0" w:space="0" w:color="auto"/>
            <w:left w:val="none" w:sz="0" w:space="0" w:color="auto"/>
            <w:bottom w:val="none" w:sz="0" w:space="0" w:color="auto"/>
            <w:right w:val="none" w:sz="0" w:space="0" w:color="auto"/>
          </w:divBdr>
        </w:div>
        <w:div w:id="1911496533">
          <w:marLeft w:val="480"/>
          <w:marRight w:val="0"/>
          <w:marTop w:val="0"/>
          <w:marBottom w:val="0"/>
          <w:divBdr>
            <w:top w:val="none" w:sz="0" w:space="0" w:color="auto"/>
            <w:left w:val="none" w:sz="0" w:space="0" w:color="auto"/>
            <w:bottom w:val="none" w:sz="0" w:space="0" w:color="auto"/>
            <w:right w:val="none" w:sz="0" w:space="0" w:color="auto"/>
          </w:divBdr>
        </w:div>
        <w:div w:id="1937596680">
          <w:marLeft w:val="480"/>
          <w:marRight w:val="0"/>
          <w:marTop w:val="0"/>
          <w:marBottom w:val="0"/>
          <w:divBdr>
            <w:top w:val="none" w:sz="0" w:space="0" w:color="auto"/>
            <w:left w:val="none" w:sz="0" w:space="0" w:color="auto"/>
            <w:bottom w:val="none" w:sz="0" w:space="0" w:color="auto"/>
            <w:right w:val="none" w:sz="0" w:space="0" w:color="auto"/>
          </w:divBdr>
        </w:div>
        <w:div w:id="1960447333">
          <w:marLeft w:val="480"/>
          <w:marRight w:val="0"/>
          <w:marTop w:val="0"/>
          <w:marBottom w:val="0"/>
          <w:divBdr>
            <w:top w:val="none" w:sz="0" w:space="0" w:color="auto"/>
            <w:left w:val="none" w:sz="0" w:space="0" w:color="auto"/>
            <w:bottom w:val="none" w:sz="0" w:space="0" w:color="auto"/>
            <w:right w:val="none" w:sz="0" w:space="0" w:color="auto"/>
          </w:divBdr>
        </w:div>
        <w:div w:id="1986199921">
          <w:marLeft w:val="480"/>
          <w:marRight w:val="0"/>
          <w:marTop w:val="0"/>
          <w:marBottom w:val="0"/>
          <w:divBdr>
            <w:top w:val="none" w:sz="0" w:space="0" w:color="auto"/>
            <w:left w:val="none" w:sz="0" w:space="0" w:color="auto"/>
            <w:bottom w:val="none" w:sz="0" w:space="0" w:color="auto"/>
            <w:right w:val="none" w:sz="0" w:space="0" w:color="auto"/>
          </w:divBdr>
        </w:div>
        <w:div w:id="1990017102">
          <w:marLeft w:val="480"/>
          <w:marRight w:val="0"/>
          <w:marTop w:val="0"/>
          <w:marBottom w:val="0"/>
          <w:divBdr>
            <w:top w:val="none" w:sz="0" w:space="0" w:color="auto"/>
            <w:left w:val="none" w:sz="0" w:space="0" w:color="auto"/>
            <w:bottom w:val="none" w:sz="0" w:space="0" w:color="auto"/>
            <w:right w:val="none" w:sz="0" w:space="0" w:color="auto"/>
          </w:divBdr>
        </w:div>
        <w:div w:id="1996451507">
          <w:marLeft w:val="480"/>
          <w:marRight w:val="0"/>
          <w:marTop w:val="0"/>
          <w:marBottom w:val="0"/>
          <w:divBdr>
            <w:top w:val="none" w:sz="0" w:space="0" w:color="auto"/>
            <w:left w:val="none" w:sz="0" w:space="0" w:color="auto"/>
            <w:bottom w:val="none" w:sz="0" w:space="0" w:color="auto"/>
            <w:right w:val="none" w:sz="0" w:space="0" w:color="auto"/>
          </w:divBdr>
        </w:div>
        <w:div w:id="2028482982">
          <w:marLeft w:val="480"/>
          <w:marRight w:val="0"/>
          <w:marTop w:val="0"/>
          <w:marBottom w:val="0"/>
          <w:divBdr>
            <w:top w:val="none" w:sz="0" w:space="0" w:color="auto"/>
            <w:left w:val="none" w:sz="0" w:space="0" w:color="auto"/>
            <w:bottom w:val="none" w:sz="0" w:space="0" w:color="auto"/>
            <w:right w:val="none" w:sz="0" w:space="0" w:color="auto"/>
          </w:divBdr>
        </w:div>
        <w:div w:id="2060468907">
          <w:marLeft w:val="480"/>
          <w:marRight w:val="0"/>
          <w:marTop w:val="0"/>
          <w:marBottom w:val="0"/>
          <w:divBdr>
            <w:top w:val="none" w:sz="0" w:space="0" w:color="auto"/>
            <w:left w:val="none" w:sz="0" w:space="0" w:color="auto"/>
            <w:bottom w:val="none" w:sz="0" w:space="0" w:color="auto"/>
            <w:right w:val="none" w:sz="0" w:space="0" w:color="auto"/>
          </w:divBdr>
        </w:div>
      </w:divsChild>
    </w:div>
    <w:div w:id="330908148">
      <w:bodyDiv w:val="1"/>
      <w:marLeft w:val="0"/>
      <w:marRight w:val="0"/>
      <w:marTop w:val="0"/>
      <w:marBottom w:val="0"/>
      <w:divBdr>
        <w:top w:val="none" w:sz="0" w:space="0" w:color="auto"/>
        <w:left w:val="none" w:sz="0" w:space="0" w:color="auto"/>
        <w:bottom w:val="none" w:sz="0" w:space="0" w:color="auto"/>
        <w:right w:val="none" w:sz="0" w:space="0" w:color="auto"/>
      </w:divBdr>
    </w:div>
    <w:div w:id="331875435">
      <w:bodyDiv w:val="1"/>
      <w:marLeft w:val="0"/>
      <w:marRight w:val="0"/>
      <w:marTop w:val="0"/>
      <w:marBottom w:val="0"/>
      <w:divBdr>
        <w:top w:val="none" w:sz="0" w:space="0" w:color="auto"/>
        <w:left w:val="none" w:sz="0" w:space="0" w:color="auto"/>
        <w:bottom w:val="none" w:sz="0" w:space="0" w:color="auto"/>
        <w:right w:val="none" w:sz="0" w:space="0" w:color="auto"/>
      </w:divBdr>
    </w:div>
    <w:div w:id="333337195">
      <w:bodyDiv w:val="1"/>
      <w:marLeft w:val="0"/>
      <w:marRight w:val="0"/>
      <w:marTop w:val="0"/>
      <w:marBottom w:val="0"/>
      <w:divBdr>
        <w:top w:val="none" w:sz="0" w:space="0" w:color="auto"/>
        <w:left w:val="none" w:sz="0" w:space="0" w:color="auto"/>
        <w:bottom w:val="none" w:sz="0" w:space="0" w:color="auto"/>
        <w:right w:val="none" w:sz="0" w:space="0" w:color="auto"/>
      </w:divBdr>
    </w:div>
    <w:div w:id="334067857">
      <w:bodyDiv w:val="1"/>
      <w:marLeft w:val="0"/>
      <w:marRight w:val="0"/>
      <w:marTop w:val="0"/>
      <w:marBottom w:val="0"/>
      <w:divBdr>
        <w:top w:val="none" w:sz="0" w:space="0" w:color="auto"/>
        <w:left w:val="none" w:sz="0" w:space="0" w:color="auto"/>
        <w:bottom w:val="none" w:sz="0" w:space="0" w:color="auto"/>
        <w:right w:val="none" w:sz="0" w:space="0" w:color="auto"/>
      </w:divBdr>
    </w:div>
    <w:div w:id="334187064">
      <w:bodyDiv w:val="1"/>
      <w:marLeft w:val="0"/>
      <w:marRight w:val="0"/>
      <w:marTop w:val="0"/>
      <w:marBottom w:val="0"/>
      <w:divBdr>
        <w:top w:val="none" w:sz="0" w:space="0" w:color="auto"/>
        <w:left w:val="none" w:sz="0" w:space="0" w:color="auto"/>
        <w:bottom w:val="none" w:sz="0" w:space="0" w:color="auto"/>
        <w:right w:val="none" w:sz="0" w:space="0" w:color="auto"/>
      </w:divBdr>
    </w:div>
    <w:div w:id="335155018">
      <w:bodyDiv w:val="1"/>
      <w:marLeft w:val="0"/>
      <w:marRight w:val="0"/>
      <w:marTop w:val="0"/>
      <w:marBottom w:val="0"/>
      <w:divBdr>
        <w:top w:val="none" w:sz="0" w:space="0" w:color="auto"/>
        <w:left w:val="none" w:sz="0" w:space="0" w:color="auto"/>
        <w:bottom w:val="none" w:sz="0" w:space="0" w:color="auto"/>
        <w:right w:val="none" w:sz="0" w:space="0" w:color="auto"/>
      </w:divBdr>
      <w:divsChild>
        <w:div w:id="148181364">
          <w:marLeft w:val="480"/>
          <w:marRight w:val="0"/>
          <w:marTop w:val="0"/>
          <w:marBottom w:val="0"/>
          <w:divBdr>
            <w:top w:val="none" w:sz="0" w:space="0" w:color="auto"/>
            <w:left w:val="none" w:sz="0" w:space="0" w:color="auto"/>
            <w:bottom w:val="none" w:sz="0" w:space="0" w:color="auto"/>
            <w:right w:val="none" w:sz="0" w:space="0" w:color="auto"/>
          </w:divBdr>
        </w:div>
        <w:div w:id="295644379">
          <w:marLeft w:val="480"/>
          <w:marRight w:val="0"/>
          <w:marTop w:val="0"/>
          <w:marBottom w:val="0"/>
          <w:divBdr>
            <w:top w:val="none" w:sz="0" w:space="0" w:color="auto"/>
            <w:left w:val="none" w:sz="0" w:space="0" w:color="auto"/>
            <w:bottom w:val="none" w:sz="0" w:space="0" w:color="auto"/>
            <w:right w:val="none" w:sz="0" w:space="0" w:color="auto"/>
          </w:divBdr>
        </w:div>
        <w:div w:id="1743209885">
          <w:marLeft w:val="480"/>
          <w:marRight w:val="0"/>
          <w:marTop w:val="0"/>
          <w:marBottom w:val="0"/>
          <w:divBdr>
            <w:top w:val="none" w:sz="0" w:space="0" w:color="auto"/>
            <w:left w:val="none" w:sz="0" w:space="0" w:color="auto"/>
            <w:bottom w:val="none" w:sz="0" w:space="0" w:color="auto"/>
            <w:right w:val="none" w:sz="0" w:space="0" w:color="auto"/>
          </w:divBdr>
        </w:div>
        <w:div w:id="779380214">
          <w:marLeft w:val="480"/>
          <w:marRight w:val="0"/>
          <w:marTop w:val="0"/>
          <w:marBottom w:val="0"/>
          <w:divBdr>
            <w:top w:val="none" w:sz="0" w:space="0" w:color="auto"/>
            <w:left w:val="none" w:sz="0" w:space="0" w:color="auto"/>
            <w:bottom w:val="none" w:sz="0" w:space="0" w:color="auto"/>
            <w:right w:val="none" w:sz="0" w:space="0" w:color="auto"/>
          </w:divBdr>
        </w:div>
        <w:div w:id="1006403116">
          <w:marLeft w:val="480"/>
          <w:marRight w:val="0"/>
          <w:marTop w:val="0"/>
          <w:marBottom w:val="0"/>
          <w:divBdr>
            <w:top w:val="none" w:sz="0" w:space="0" w:color="auto"/>
            <w:left w:val="none" w:sz="0" w:space="0" w:color="auto"/>
            <w:bottom w:val="none" w:sz="0" w:space="0" w:color="auto"/>
            <w:right w:val="none" w:sz="0" w:space="0" w:color="auto"/>
          </w:divBdr>
        </w:div>
        <w:div w:id="299310269">
          <w:marLeft w:val="480"/>
          <w:marRight w:val="0"/>
          <w:marTop w:val="0"/>
          <w:marBottom w:val="0"/>
          <w:divBdr>
            <w:top w:val="none" w:sz="0" w:space="0" w:color="auto"/>
            <w:left w:val="none" w:sz="0" w:space="0" w:color="auto"/>
            <w:bottom w:val="none" w:sz="0" w:space="0" w:color="auto"/>
            <w:right w:val="none" w:sz="0" w:space="0" w:color="auto"/>
          </w:divBdr>
        </w:div>
        <w:div w:id="355615285">
          <w:marLeft w:val="480"/>
          <w:marRight w:val="0"/>
          <w:marTop w:val="0"/>
          <w:marBottom w:val="0"/>
          <w:divBdr>
            <w:top w:val="none" w:sz="0" w:space="0" w:color="auto"/>
            <w:left w:val="none" w:sz="0" w:space="0" w:color="auto"/>
            <w:bottom w:val="none" w:sz="0" w:space="0" w:color="auto"/>
            <w:right w:val="none" w:sz="0" w:space="0" w:color="auto"/>
          </w:divBdr>
        </w:div>
        <w:div w:id="2014407186">
          <w:marLeft w:val="480"/>
          <w:marRight w:val="0"/>
          <w:marTop w:val="0"/>
          <w:marBottom w:val="0"/>
          <w:divBdr>
            <w:top w:val="none" w:sz="0" w:space="0" w:color="auto"/>
            <w:left w:val="none" w:sz="0" w:space="0" w:color="auto"/>
            <w:bottom w:val="none" w:sz="0" w:space="0" w:color="auto"/>
            <w:right w:val="none" w:sz="0" w:space="0" w:color="auto"/>
          </w:divBdr>
        </w:div>
        <w:div w:id="1858542752">
          <w:marLeft w:val="480"/>
          <w:marRight w:val="0"/>
          <w:marTop w:val="0"/>
          <w:marBottom w:val="0"/>
          <w:divBdr>
            <w:top w:val="none" w:sz="0" w:space="0" w:color="auto"/>
            <w:left w:val="none" w:sz="0" w:space="0" w:color="auto"/>
            <w:bottom w:val="none" w:sz="0" w:space="0" w:color="auto"/>
            <w:right w:val="none" w:sz="0" w:space="0" w:color="auto"/>
          </w:divBdr>
        </w:div>
        <w:div w:id="1215123200">
          <w:marLeft w:val="480"/>
          <w:marRight w:val="0"/>
          <w:marTop w:val="0"/>
          <w:marBottom w:val="0"/>
          <w:divBdr>
            <w:top w:val="none" w:sz="0" w:space="0" w:color="auto"/>
            <w:left w:val="none" w:sz="0" w:space="0" w:color="auto"/>
            <w:bottom w:val="none" w:sz="0" w:space="0" w:color="auto"/>
            <w:right w:val="none" w:sz="0" w:space="0" w:color="auto"/>
          </w:divBdr>
        </w:div>
        <w:div w:id="1129399385">
          <w:marLeft w:val="480"/>
          <w:marRight w:val="0"/>
          <w:marTop w:val="0"/>
          <w:marBottom w:val="0"/>
          <w:divBdr>
            <w:top w:val="none" w:sz="0" w:space="0" w:color="auto"/>
            <w:left w:val="none" w:sz="0" w:space="0" w:color="auto"/>
            <w:bottom w:val="none" w:sz="0" w:space="0" w:color="auto"/>
            <w:right w:val="none" w:sz="0" w:space="0" w:color="auto"/>
          </w:divBdr>
        </w:div>
        <w:div w:id="813260228">
          <w:marLeft w:val="480"/>
          <w:marRight w:val="0"/>
          <w:marTop w:val="0"/>
          <w:marBottom w:val="0"/>
          <w:divBdr>
            <w:top w:val="none" w:sz="0" w:space="0" w:color="auto"/>
            <w:left w:val="none" w:sz="0" w:space="0" w:color="auto"/>
            <w:bottom w:val="none" w:sz="0" w:space="0" w:color="auto"/>
            <w:right w:val="none" w:sz="0" w:space="0" w:color="auto"/>
          </w:divBdr>
        </w:div>
        <w:div w:id="1011493659">
          <w:marLeft w:val="480"/>
          <w:marRight w:val="0"/>
          <w:marTop w:val="0"/>
          <w:marBottom w:val="0"/>
          <w:divBdr>
            <w:top w:val="none" w:sz="0" w:space="0" w:color="auto"/>
            <w:left w:val="none" w:sz="0" w:space="0" w:color="auto"/>
            <w:bottom w:val="none" w:sz="0" w:space="0" w:color="auto"/>
            <w:right w:val="none" w:sz="0" w:space="0" w:color="auto"/>
          </w:divBdr>
        </w:div>
        <w:div w:id="1352301610">
          <w:marLeft w:val="480"/>
          <w:marRight w:val="0"/>
          <w:marTop w:val="0"/>
          <w:marBottom w:val="0"/>
          <w:divBdr>
            <w:top w:val="none" w:sz="0" w:space="0" w:color="auto"/>
            <w:left w:val="none" w:sz="0" w:space="0" w:color="auto"/>
            <w:bottom w:val="none" w:sz="0" w:space="0" w:color="auto"/>
            <w:right w:val="none" w:sz="0" w:space="0" w:color="auto"/>
          </w:divBdr>
        </w:div>
        <w:div w:id="10837478">
          <w:marLeft w:val="480"/>
          <w:marRight w:val="0"/>
          <w:marTop w:val="0"/>
          <w:marBottom w:val="0"/>
          <w:divBdr>
            <w:top w:val="none" w:sz="0" w:space="0" w:color="auto"/>
            <w:left w:val="none" w:sz="0" w:space="0" w:color="auto"/>
            <w:bottom w:val="none" w:sz="0" w:space="0" w:color="auto"/>
            <w:right w:val="none" w:sz="0" w:space="0" w:color="auto"/>
          </w:divBdr>
        </w:div>
        <w:div w:id="1896968876">
          <w:marLeft w:val="480"/>
          <w:marRight w:val="0"/>
          <w:marTop w:val="0"/>
          <w:marBottom w:val="0"/>
          <w:divBdr>
            <w:top w:val="none" w:sz="0" w:space="0" w:color="auto"/>
            <w:left w:val="none" w:sz="0" w:space="0" w:color="auto"/>
            <w:bottom w:val="none" w:sz="0" w:space="0" w:color="auto"/>
            <w:right w:val="none" w:sz="0" w:space="0" w:color="auto"/>
          </w:divBdr>
        </w:div>
        <w:div w:id="1334726895">
          <w:marLeft w:val="480"/>
          <w:marRight w:val="0"/>
          <w:marTop w:val="0"/>
          <w:marBottom w:val="0"/>
          <w:divBdr>
            <w:top w:val="none" w:sz="0" w:space="0" w:color="auto"/>
            <w:left w:val="none" w:sz="0" w:space="0" w:color="auto"/>
            <w:bottom w:val="none" w:sz="0" w:space="0" w:color="auto"/>
            <w:right w:val="none" w:sz="0" w:space="0" w:color="auto"/>
          </w:divBdr>
        </w:div>
        <w:div w:id="2011372310">
          <w:marLeft w:val="480"/>
          <w:marRight w:val="0"/>
          <w:marTop w:val="0"/>
          <w:marBottom w:val="0"/>
          <w:divBdr>
            <w:top w:val="none" w:sz="0" w:space="0" w:color="auto"/>
            <w:left w:val="none" w:sz="0" w:space="0" w:color="auto"/>
            <w:bottom w:val="none" w:sz="0" w:space="0" w:color="auto"/>
            <w:right w:val="none" w:sz="0" w:space="0" w:color="auto"/>
          </w:divBdr>
        </w:div>
        <w:div w:id="954290793">
          <w:marLeft w:val="480"/>
          <w:marRight w:val="0"/>
          <w:marTop w:val="0"/>
          <w:marBottom w:val="0"/>
          <w:divBdr>
            <w:top w:val="none" w:sz="0" w:space="0" w:color="auto"/>
            <w:left w:val="none" w:sz="0" w:space="0" w:color="auto"/>
            <w:bottom w:val="none" w:sz="0" w:space="0" w:color="auto"/>
            <w:right w:val="none" w:sz="0" w:space="0" w:color="auto"/>
          </w:divBdr>
        </w:div>
        <w:div w:id="883567684">
          <w:marLeft w:val="480"/>
          <w:marRight w:val="0"/>
          <w:marTop w:val="0"/>
          <w:marBottom w:val="0"/>
          <w:divBdr>
            <w:top w:val="none" w:sz="0" w:space="0" w:color="auto"/>
            <w:left w:val="none" w:sz="0" w:space="0" w:color="auto"/>
            <w:bottom w:val="none" w:sz="0" w:space="0" w:color="auto"/>
            <w:right w:val="none" w:sz="0" w:space="0" w:color="auto"/>
          </w:divBdr>
        </w:div>
        <w:div w:id="841553649">
          <w:marLeft w:val="480"/>
          <w:marRight w:val="0"/>
          <w:marTop w:val="0"/>
          <w:marBottom w:val="0"/>
          <w:divBdr>
            <w:top w:val="none" w:sz="0" w:space="0" w:color="auto"/>
            <w:left w:val="none" w:sz="0" w:space="0" w:color="auto"/>
            <w:bottom w:val="none" w:sz="0" w:space="0" w:color="auto"/>
            <w:right w:val="none" w:sz="0" w:space="0" w:color="auto"/>
          </w:divBdr>
        </w:div>
        <w:div w:id="1006513589">
          <w:marLeft w:val="480"/>
          <w:marRight w:val="0"/>
          <w:marTop w:val="0"/>
          <w:marBottom w:val="0"/>
          <w:divBdr>
            <w:top w:val="none" w:sz="0" w:space="0" w:color="auto"/>
            <w:left w:val="none" w:sz="0" w:space="0" w:color="auto"/>
            <w:bottom w:val="none" w:sz="0" w:space="0" w:color="auto"/>
            <w:right w:val="none" w:sz="0" w:space="0" w:color="auto"/>
          </w:divBdr>
        </w:div>
        <w:div w:id="246816903">
          <w:marLeft w:val="480"/>
          <w:marRight w:val="0"/>
          <w:marTop w:val="0"/>
          <w:marBottom w:val="0"/>
          <w:divBdr>
            <w:top w:val="none" w:sz="0" w:space="0" w:color="auto"/>
            <w:left w:val="none" w:sz="0" w:space="0" w:color="auto"/>
            <w:bottom w:val="none" w:sz="0" w:space="0" w:color="auto"/>
            <w:right w:val="none" w:sz="0" w:space="0" w:color="auto"/>
          </w:divBdr>
        </w:div>
        <w:div w:id="2109889471">
          <w:marLeft w:val="480"/>
          <w:marRight w:val="0"/>
          <w:marTop w:val="0"/>
          <w:marBottom w:val="0"/>
          <w:divBdr>
            <w:top w:val="none" w:sz="0" w:space="0" w:color="auto"/>
            <w:left w:val="none" w:sz="0" w:space="0" w:color="auto"/>
            <w:bottom w:val="none" w:sz="0" w:space="0" w:color="auto"/>
            <w:right w:val="none" w:sz="0" w:space="0" w:color="auto"/>
          </w:divBdr>
        </w:div>
        <w:div w:id="1615477531">
          <w:marLeft w:val="480"/>
          <w:marRight w:val="0"/>
          <w:marTop w:val="0"/>
          <w:marBottom w:val="0"/>
          <w:divBdr>
            <w:top w:val="none" w:sz="0" w:space="0" w:color="auto"/>
            <w:left w:val="none" w:sz="0" w:space="0" w:color="auto"/>
            <w:bottom w:val="none" w:sz="0" w:space="0" w:color="auto"/>
            <w:right w:val="none" w:sz="0" w:space="0" w:color="auto"/>
          </w:divBdr>
        </w:div>
        <w:div w:id="165872298">
          <w:marLeft w:val="480"/>
          <w:marRight w:val="0"/>
          <w:marTop w:val="0"/>
          <w:marBottom w:val="0"/>
          <w:divBdr>
            <w:top w:val="none" w:sz="0" w:space="0" w:color="auto"/>
            <w:left w:val="none" w:sz="0" w:space="0" w:color="auto"/>
            <w:bottom w:val="none" w:sz="0" w:space="0" w:color="auto"/>
            <w:right w:val="none" w:sz="0" w:space="0" w:color="auto"/>
          </w:divBdr>
        </w:div>
        <w:div w:id="795835689">
          <w:marLeft w:val="480"/>
          <w:marRight w:val="0"/>
          <w:marTop w:val="0"/>
          <w:marBottom w:val="0"/>
          <w:divBdr>
            <w:top w:val="none" w:sz="0" w:space="0" w:color="auto"/>
            <w:left w:val="none" w:sz="0" w:space="0" w:color="auto"/>
            <w:bottom w:val="none" w:sz="0" w:space="0" w:color="auto"/>
            <w:right w:val="none" w:sz="0" w:space="0" w:color="auto"/>
          </w:divBdr>
        </w:div>
        <w:div w:id="875043782">
          <w:marLeft w:val="480"/>
          <w:marRight w:val="0"/>
          <w:marTop w:val="0"/>
          <w:marBottom w:val="0"/>
          <w:divBdr>
            <w:top w:val="none" w:sz="0" w:space="0" w:color="auto"/>
            <w:left w:val="none" w:sz="0" w:space="0" w:color="auto"/>
            <w:bottom w:val="none" w:sz="0" w:space="0" w:color="auto"/>
            <w:right w:val="none" w:sz="0" w:space="0" w:color="auto"/>
          </w:divBdr>
        </w:div>
        <w:div w:id="61830143">
          <w:marLeft w:val="480"/>
          <w:marRight w:val="0"/>
          <w:marTop w:val="0"/>
          <w:marBottom w:val="0"/>
          <w:divBdr>
            <w:top w:val="none" w:sz="0" w:space="0" w:color="auto"/>
            <w:left w:val="none" w:sz="0" w:space="0" w:color="auto"/>
            <w:bottom w:val="none" w:sz="0" w:space="0" w:color="auto"/>
            <w:right w:val="none" w:sz="0" w:space="0" w:color="auto"/>
          </w:divBdr>
        </w:div>
        <w:div w:id="686563434">
          <w:marLeft w:val="480"/>
          <w:marRight w:val="0"/>
          <w:marTop w:val="0"/>
          <w:marBottom w:val="0"/>
          <w:divBdr>
            <w:top w:val="none" w:sz="0" w:space="0" w:color="auto"/>
            <w:left w:val="none" w:sz="0" w:space="0" w:color="auto"/>
            <w:bottom w:val="none" w:sz="0" w:space="0" w:color="auto"/>
            <w:right w:val="none" w:sz="0" w:space="0" w:color="auto"/>
          </w:divBdr>
        </w:div>
        <w:div w:id="63651804">
          <w:marLeft w:val="480"/>
          <w:marRight w:val="0"/>
          <w:marTop w:val="0"/>
          <w:marBottom w:val="0"/>
          <w:divBdr>
            <w:top w:val="none" w:sz="0" w:space="0" w:color="auto"/>
            <w:left w:val="none" w:sz="0" w:space="0" w:color="auto"/>
            <w:bottom w:val="none" w:sz="0" w:space="0" w:color="auto"/>
            <w:right w:val="none" w:sz="0" w:space="0" w:color="auto"/>
          </w:divBdr>
        </w:div>
        <w:div w:id="1895849481">
          <w:marLeft w:val="480"/>
          <w:marRight w:val="0"/>
          <w:marTop w:val="0"/>
          <w:marBottom w:val="0"/>
          <w:divBdr>
            <w:top w:val="none" w:sz="0" w:space="0" w:color="auto"/>
            <w:left w:val="none" w:sz="0" w:space="0" w:color="auto"/>
            <w:bottom w:val="none" w:sz="0" w:space="0" w:color="auto"/>
            <w:right w:val="none" w:sz="0" w:space="0" w:color="auto"/>
          </w:divBdr>
        </w:div>
        <w:div w:id="603152332">
          <w:marLeft w:val="480"/>
          <w:marRight w:val="0"/>
          <w:marTop w:val="0"/>
          <w:marBottom w:val="0"/>
          <w:divBdr>
            <w:top w:val="none" w:sz="0" w:space="0" w:color="auto"/>
            <w:left w:val="none" w:sz="0" w:space="0" w:color="auto"/>
            <w:bottom w:val="none" w:sz="0" w:space="0" w:color="auto"/>
            <w:right w:val="none" w:sz="0" w:space="0" w:color="auto"/>
          </w:divBdr>
        </w:div>
        <w:div w:id="768504273">
          <w:marLeft w:val="480"/>
          <w:marRight w:val="0"/>
          <w:marTop w:val="0"/>
          <w:marBottom w:val="0"/>
          <w:divBdr>
            <w:top w:val="none" w:sz="0" w:space="0" w:color="auto"/>
            <w:left w:val="none" w:sz="0" w:space="0" w:color="auto"/>
            <w:bottom w:val="none" w:sz="0" w:space="0" w:color="auto"/>
            <w:right w:val="none" w:sz="0" w:space="0" w:color="auto"/>
          </w:divBdr>
        </w:div>
        <w:div w:id="57558590">
          <w:marLeft w:val="480"/>
          <w:marRight w:val="0"/>
          <w:marTop w:val="0"/>
          <w:marBottom w:val="0"/>
          <w:divBdr>
            <w:top w:val="none" w:sz="0" w:space="0" w:color="auto"/>
            <w:left w:val="none" w:sz="0" w:space="0" w:color="auto"/>
            <w:bottom w:val="none" w:sz="0" w:space="0" w:color="auto"/>
            <w:right w:val="none" w:sz="0" w:space="0" w:color="auto"/>
          </w:divBdr>
        </w:div>
        <w:div w:id="1153914926">
          <w:marLeft w:val="480"/>
          <w:marRight w:val="0"/>
          <w:marTop w:val="0"/>
          <w:marBottom w:val="0"/>
          <w:divBdr>
            <w:top w:val="none" w:sz="0" w:space="0" w:color="auto"/>
            <w:left w:val="none" w:sz="0" w:space="0" w:color="auto"/>
            <w:bottom w:val="none" w:sz="0" w:space="0" w:color="auto"/>
            <w:right w:val="none" w:sz="0" w:space="0" w:color="auto"/>
          </w:divBdr>
        </w:div>
        <w:div w:id="81224706">
          <w:marLeft w:val="480"/>
          <w:marRight w:val="0"/>
          <w:marTop w:val="0"/>
          <w:marBottom w:val="0"/>
          <w:divBdr>
            <w:top w:val="none" w:sz="0" w:space="0" w:color="auto"/>
            <w:left w:val="none" w:sz="0" w:space="0" w:color="auto"/>
            <w:bottom w:val="none" w:sz="0" w:space="0" w:color="auto"/>
            <w:right w:val="none" w:sz="0" w:space="0" w:color="auto"/>
          </w:divBdr>
        </w:div>
        <w:div w:id="1361591855">
          <w:marLeft w:val="480"/>
          <w:marRight w:val="0"/>
          <w:marTop w:val="0"/>
          <w:marBottom w:val="0"/>
          <w:divBdr>
            <w:top w:val="none" w:sz="0" w:space="0" w:color="auto"/>
            <w:left w:val="none" w:sz="0" w:space="0" w:color="auto"/>
            <w:bottom w:val="none" w:sz="0" w:space="0" w:color="auto"/>
            <w:right w:val="none" w:sz="0" w:space="0" w:color="auto"/>
          </w:divBdr>
        </w:div>
        <w:div w:id="974484960">
          <w:marLeft w:val="480"/>
          <w:marRight w:val="0"/>
          <w:marTop w:val="0"/>
          <w:marBottom w:val="0"/>
          <w:divBdr>
            <w:top w:val="none" w:sz="0" w:space="0" w:color="auto"/>
            <w:left w:val="none" w:sz="0" w:space="0" w:color="auto"/>
            <w:bottom w:val="none" w:sz="0" w:space="0" w:color="auto"/>
            <w:right w:val="none" w:sz="0" w:space="0" w:color="auto"/>
          </w:divBdr>
        </w:div>
        <w:div w:id="1034385256">
          <w:marLeft w:val="480"/>
          <w:marRight w:val="0"/>
          <w:marTop w:val="0"/>
          <w:marBottom w:val="0"/>
          <w:divBdr>
            <w:top w:val="none" w:sz="0" w:space="0" w:color="auto"/>
            <w:left w:val="none" w:sz="0" w:space="0" w:color="auto"/>
            <w:bottom w:val="none" w:sz="0" w:space="0" w:color="auto"/>
            <w:right w:val="none" w:sz="0" w:space="0" w:color="auto"/>
          </w:divBdr>
        </w:div>
        <w:div w:id="1772625890">
          <w:marLeft w:val="480"/>
          <w:marRight w:val="0"/>
          <w:marTop w:val="0"/>
          <w:marBottom w:val="0"/>
          <w:divBdr>
            <w:top w:val="none" w:sz="0" w:space="0" w:color="auto"/>
            <w:left w:val="none" w:sz="0" w:space="0" w:color="auto"/>
            <w:bottom w:val="none" w:sz="0" w:space="0" w:color="auto"/>
            <w:right w:val="none" w:sz="0" w:space="0" w:color="auto"/>
          </w:divBdr>
        </w:div>
        <w:div w:id="579485155">
          <w:marLeft w:val="480"/>
          <w:marRight w:val="0"/>
          <w:marTop w:val="0"/>
          <w:marBottom w:val="0"/>
          <w:divBdr>
            <w:top w:val="none" w:sz="0" w:space="0" w:color="auto"/>
            <w:left w:val="none" w:sz="0" w:space="0" w:color="auto"/>
            <w:bottom w:val="none" w:sz="0" w:space="0" w:color="auto"/>
            <w:right w:val="none" w:sz="0" w:space="0" w:color="auto"/>
          </w:divBdr>
        </w:div>
        <w:div w:id="1144351877">
          <w:marLeft w:val="480"/>
          <w:marRight w:val="0"/>
          <w:marTop w:val="0"/>
          <w:marBottom w:val="0"/>
          <w:divBdr>
            <w:top w:val="none" w:sz="0" w:space="0" w:color="auto"/>
            <w:left w:val="none" w:sz="0" w:space="0" w:color="auto"/>
            <w:bottom w:val="none" w:sz="0" w:space="0" w:color="auto"/>
            <w:right w:val="none" w:sz="0" w:space="0" w:color="auto"/>
          </w:divBdr>
        </w:div>
        <w:div w:id="1338390398">
          <w:marLeft w:val="480"/>
          <w:marRight w:val="0"/>
          <w:marTop w:val="0"/>
          <w:marBottom w:val="0"/>
          <w:divBdr>
            <w:top w:val="none" w:sz="0" w:space="0" w:color="auto"/>
            <w:left w:val="none" w:sz="0" w:space="0" w:color="auto"/>
            <w:bottom w:val="none" w:sz="0" w:space="0" w:color="auto"/>
            <w:right w:val="none" w:sz="0" w:space="0" w:color="auto"/>
          </w:divBdr>
        </w:div>
        <w:div w:id="132791413">
          <w:marLeft w:val="480"/>
          <w:marRight w:val="0"/>
          <w:marTop w:val="0"/>
          <w:marBottom w:val="0"/>
          <w:divBdr>
            <w:top w:val="none" w:sz="0" w:space="0" w:color="auto"/>
            <w:left w:val="none" w:sz="0" w:space="0" w:color="auto"/>
            <w:bottom w:val="none" w:sz="0" w:space="0" w:color="auto"/>
            <w:right w:val="none" w:sz="0" w:space="0" w:color="auto"/>
          </w:divBdr>
        </w:div>
        <w:div w:id="1948925267">
          <w:marLeft w:val="480"/>
          <w:marRight w:val="0"/>
          <w:marTop w:val="0"/>
          <w:marBottom w:val="0"/>
          <w:divBdr>
            <w:top w:val="none" w:sz="0" w:space="0" w:color="auto"/>
            <w:left w:val="none" w:sz="0" w:space="0" w:color="auto"/>
            <w:bottom w:val="none" w:sz="0" w:space="0" w:color="auto"/>
            <w:right w:val="none" w:sz="0" w:space="0" w:color="auto"/>
          </w:divBdr>
        </w:div>
        <w:div w:id="565727022">
          <w:marLeft w:val="480"/>
          <w:marRight w:val="0"/>
          <w:marTop w:val="0"/>
          <w:marBottom w:val="0"/>
          <w:divBdr>
            <w:top w:val="none" w:sz="0" w:space="0" w:color="auto"/>
            <w:left w:val="none" w:sz="0" w:space="0" w:color="auto"/>
            <w:bottom w:val="none" w:sz="0" w:space="0" w:color="auto"/>
            <w:right w:val="none" w:sz="0" w:space="0" w:color="auto"/>
          </w:divBdr>
        </w:div>
        <w:div w:id="780957770">
          <w:marLeft w:val="480"/>
          <w:marRight w:val="0"/>
          <w:marTop w:val="0"/>
          <w:marBottom w:val="0"/>
          <w:divBdr>
            <w:top w:val="none" w:sz="0" w:space="0" w:color="auto"/>
            <w:left w:val="none" w:sz="0" w:space="0" w:color="auto"/>
            <w:bottom w:val="none" w:sz="0" w:space="0" w:color="auto"/>
            <w:right w:val="none" w:sz="0" w:space="0" w:color="auto"/>
          </w:divBdr>
        </w:div>
        <w:div w:id="1378818484">
          <w:marLeft w:val="480"/>
          <w:marRight w:val="0"/>
          <w:marTop w:val="0"/>
          <w:marBottom w:val="0"/>
          <w:divBdr>
            <w:top w:val="none" w:sz="0" w:space="0" w:color="auto"/>
            <w:left w:val="none" w:sz="0" w:space="0" w:color="auto"/>
            <w:bottom w:val="none" w:sz="0" w:space="0" w:color="auto"/>
            <w:right w:val="none" w:sz="0" w:space="0" w:color="auto"/>
          </w:divBdr>
        </w:div>
      </w:divsChild>
    </w:div>
    <w:div w:id="335231430">
      <w:bodyDiv w:val="1"/>
      <w:marLeft w:val="0"/>
      <w:marRight w:val="0"/>
      <w:marTop w:val="0"/>
      <w:marBottom w:val="0"/>
      <w:divBdr>
        <w:top w:val="none" w:sz="0" w:space="0" w:color="auto"/>
        <w:left w:val="none" w:sz="0" w:space="0" w:color="auto"/>
        <w:bottom w:val="none" w:sz="0" w:space="0" w:color="auto"/>
        <w:right w:val="none" w:sz="0" w:space="0" w:color="auto"/>
      </w:divBdr>
    </w:div>
    <w:div w:id="336032739">
      <w:bodyDiv w:val="1"/>
      <w:marLeft w:val="0"/>
      <w:marRight w:val="0"/>
      <w:marTop w:val="0"/>
      <w:marBottom w:val="0"/>
      <w:divBdr>
        <w:top w:val="none" w:sz="0" w:space="0" w:color="auto"/>
        <w:left w:val="none" w:sz="0" w:space="0" w:color="auto"/>
        <w:bottom w:val="none" w:sz="0" w:space="0" w:color="auto"/>
        <w:right w:val="none" w:sz="0" w:space="0" w:color="auto"/>
      </w:divBdr>
    </w:div>
    <w:div w:id="336035017">
      <w:bodyDiv w:val="1"/>
      <w:marLeft w:val="0"/>
      <w:marRight w:val="0"/>
      <w:marTop w:val="0"/>
      <w:marBottom w:val="0"/>
      <w:divBdr>
        <w:top w:val="none" w:sz="0" w:space="0" w:color="auto"/>
        <w:left w:val="none" w:sz="0" w:space="0" w:color="auto"/>
        <w:bottom w:val="none" w:sz="0" w:space="0" w:color="auto"/>
        <w:right w:val="none" w:sz="0" w:space="0" w:color="auto"/>
      </w:divBdr>
    </w:div>
    <w:div w:id="336464012">
      <w:bodyDiv w:val="1"/>
      <w:marLeft w:val="0"/>
      <w:marRight w:val="0"/>
      <w:marTop w:val="0"/>
      <w:marBottom w:val="0"/>
      <w:divBdr>
        <w:top w:val="none" w:sz="0" w:space="0" w:color="auto"/>
        <w:left w:val="none" w:sz="0" w:space="0" w:color="auto"/>
        <w:bottom w:val="none" w:sz="0" w:space="0" w:color="auto"/>
        <w:right w:val="none" w:sz="0" w:space="0" w:color="auto"/>
      </w:divBdr>
    </w:div>
    <w:div w:id="336613803">
      <w:bodyDiv w:val="1"/>
      <w:marLeft w:val="0"/>
      <w:marRight w:val="0"/>
      <w:marTop w:val="0"/>
      <w:marBottom w:val="0"/>
      <w:divBdr>
        <w:top w:val="none" w:sz="0" w:space="0" w:color="auto"/>
        <w:left w:val="none" w:sz="0" w:space="0" w:color="auto"/>
        <w:bottom w:val="none" w:sz="0" w:space="0" w:color="auto"/>
        <w:right w:val="none" w:sz="0" w:space="0" w:color="auto"/>
      </w:divBdr>
    </w:div>
    <w:div w:id="336885304">
      <w:bodyDiv w:val="1"/>
      <w:marLeft w:val="0"/>
      <w:marRight w:val="0"/>
      <w:marTop w:val="0"/>
      <w:marBottom w:val="0"/>
      <w:divBdr>
        <w:top w:val="none" w:sz="0" w:space="0" w:color="auto"/>
        <w:left w:val="none" w:sz="0" w:space="0" w:color="auto"/>
        <w:bottom w:val="none" w:sz="0" w:space="0" w:color="auto"/>
        <w:right w:val="none" w:sz="0" w:space="0" w:color="auto"/>
      </w:divBdr>
    </w:div>
    <w:div w:id="337080141">
      <w:bodyDiv w:val="1"/>
      <w:marLeft w:val="0"/>
      <w:marRight w:val="0"/>
      <w:marTop w:val="0"/>
      <w:marBottom w:val="0"/>
      <w:divBdr>
        <w:top w:val="none" w:sz="0" w:space="0" w:color="auto"/>
        <w:left w:val="none" w:sz="0" w:space="0" w:color="auto"/>
        <w:bottom w:val="none" w:sz="0" w:space="0" w:color="auto"/>
        <w:right w:val="none" w:sz="0" w:space="0" w:color="auto"/>
      </w:divBdr>
    </w:div>
    <w:div w:id="337539651">
      <w:bodyDiv w:val="1"/>
      <w:marLeft w:val="0"/>
      <w:marRight w:val="0"/>
      <w:marTop w:val="0"/>
      <w:marBottom w:val="0"/>
      <w:divBdr>
        <w:top w:val="none" w:sz="0" w:space="0" w:color="auto"/>
        <w:left w:val="none" w:sz="0" w:space="0" w:color="auto"/>
        <w:bottom w:val="none" w:sz="0" w:space="0" w:color="auto"/>
        <w:right w:val="none" w:sz="0" w:space="0" w:color="auto"/>
      </w:divBdr>
    </w:div>
    <w:div w:id="337661484">
      <w:bodyDiv w:val="1"/>
      <w:marLeft w:val="0"/>
      <w:marRight w:val="0"/>
      <w:marTop w:val="0"/>
      <w:marBottom w:val="0"/>
      <w:divBdr>
        <w:top w:val="none" w:sz="0" w:space="0" w:color="auto"/>
        <w:left w:val="none" w:sz="0" w:space="0" w:color="auto"/>
        <w:bottom w:val="none" w:sz="0" w:space="0" w:color="auto"/>
        <w:right w:val="none" w:sz="0" w:space="0" w:color="auto"/>
      </w:divBdr>
    </w:div>
    <w:div w:id="339084202">
      <w:bodyDiv w:val="1"/>
      <w:marLeft w:val="0"/>
      <w:marRight w:val="0"/>
      <w:marTop w:val="0"/>
      <w:marBottom w:val="0"/>
      <w:divBdr>
        <w:top w:val="none" w:sz="0" w:space="0" w:color="auto"/>
        <w:left w:val="none" w:sz="0" w:space="0" w:color="auto"/>
        <w:bottom w:val="none" w:sz="0" w:space="0" w:color="auto"/>
        <w:right w:val="none" w:sz="0" w:space="0" w:color="auto"/>
      </w:divBdr>
    </w:div>
    <w:div w:id="340009915">
      <w:bodyDiv w:val="1"/>
      <w:marLeft w:val="0"/>
      <w:marRight w:val="0"/>
      <w:marTop w:val="0"/>
      <w:marBottom w:val="0"/>
      <w:divBdr>
        <w:top w:val="none" w:sz="0" w:space="0" w:color="auto"/>
        <w:left w:val="none" w:sz="0" w:space="0" w:color="auto"/>
        <w:bottom w:val="none" w:sz="0" w:space="0" w:color="auto"/>
        <w:right w:val="none" w:sz="0" w:space="0" w:color="auto"/>
      </w:divBdr>
    </w:div>
    <w:div w:id="340469932">
      <w:bodyDiv w:val="1"/>
      <w:marLeft w:val="0"/>
      <w:marRight w:val="0"/>
      <w:marTop w:val="0"/>
      <w:marBottom w:val="0"/>
      <w:divBdr>
        <w:top w:val="none" w:sz="0" w:space="0" w:color="auto"/>
        <w:left w:val="none" w:sz="0" w:space="0" w:color="auto"/>
        <w:bottom w:val="none" w:sz="0" w:space="0" w:color="auto"/>
        <w:right w:val="none" w:sz="0" w:space="0" w:color="auto"/>
      </w:divBdr>
    </w:div>
    <w:div w:id="341206651">
      <w:bodyDiv w:val="1"/>
      <w:marLeft w:val="0"/>
      <w:marRight w:val="0"/>
      <w:marTop w:val="0"/>
      <w:marBottom w:val="0"/>
      <w:divBdr>
        <w:top w:val="none" w:sz="0" w:space="0" w:color="auto"/>
        <w:left w:val="none" w:sz="0" w:space="0" w:color="auto"/>
        <w:bottom w:val="none" w:sz="0" w:space="0" w:color="auto"/>
        <w:right w:val="none" w:sz="0" w:space="0" w:color="auto"/>
      </w:divBdr>
    </w:div>
    <w:div w:id="341858544">
      <w:bodyDiv w:val="1"/>
      <w:marLeft w:val="0"/>
      <w:marRight w:val="0"/>
      <w:marTop w:val="0"/>
      <w:marBottom w:val="0"/>
      <w:divBdr>
        <w:top w:val="none" w:sz="0" w:space="0" w:color="auto"/>
        <w:left w:val="none" w:sz="0" w:space="0" w:color="auto"/>
        <w:bottom w:val="none" w:sz="0" w:space="0" w:color="auto"/>
        <w:right w:val="none" w:sz="0" w:space="0" w:color="auto"/>
      </w:divBdr>
    </w:div>
    <w:div w:id="342435492">
      <w:bodyDiv w:val="1"/>
      <w:marLeft w:val="0"/>
      <w:marRight w:val="0"/>
      <w:marTop w:val="0"/>
      <w:marBottom w:val="0"/>
      <w:divBdr>
        <w:top w:val="none" w:sz="0" w:space="0" w:color="auto"/>
        <w:left w:val="none" w:sz="0" w:space="0" w:color="auto"/>
        <w:bottom w:val="none" w:sz="0" w:space="0" w:color="auto"/>
        <w:right w:val="none" w:sz="0" w:space="0" w:color="auto"/>
      </w:divBdr>
    </w:div>
    <w:div w:id="343440099">
      <w:bodyDiv w:val="1"/>
      <w:marLeft w:val="0"/>
      <w:marRight w:val="0"/>
      <w:marTop w:val="0"/>
      <w:marBottom w:val="0"/>
      <w:divBdr>
        <w:top w:val="none" w:sz="0" w:space="0" w:color="auto"/>
        <w:left w:val="none" w:sz="0" w:space="0" w:color="auto"/>
        <w:bottom w:val="none" w:sz="0" w:space="0" w:color="auto"/>
        <w:right w:val="none" w:sz="0" w:space="0" w:color="auto"/>
      </w:divBdr>
    </w:div>
    <w:div w:id="343942523">
      <w:bodyDiv w:val="1"/>
      <w:marLeft w:val="0"/>
      <w:marRight w:val="0"/>
      <w:marTop w:val="0"/>
      <w:marBottom w:val="0"/>
      <w:divBdr>
        <w:top w:val="none" w:sz="0" w:space="0" w:color="auto"/>
        <w:left w:val="none" w:sz="0" w:space="0" w:color="auto"/>
        <w:bottom w:val="none" w:sz="0" w:space="0" w:color="auto"/>
        <w:right w:val="none" w:sz="0" w:space="0" w:color="auto"/>
      </w:divBdr>
      <w:divsChild>
        <w:div w:id="29425774">
          <w:marLeft w:val="480"/>
          <w:marRight w:val="0"/>
          <w:marTop w:val="0"/>
          <w:marBottom w:val="0"/>
          <w:divBdr>
            <w:top w:val="none" w:sz="0" w:space="0" w:color="auto"/>
            <w:left w:val="none" w:sz="0" w:space="0" w:color="auto"/>
            <w:bottom w:val="none" w:sz="0" w:space="0" w:color="auto"/>
            <w:right w:val="none" w:sz="0" w:space="0" w:color="auto"/>
          </w:divBdr>
        </w:div>
        <w:div w:id="38289660">
          <w:marLeft w:val="480"/>
          <w:marRight w:val="0"/>
          <w:marTop w:val="0"/>
          <w:marBottom w:val="0"/>
          <w:divBdr>
            <w:top w:val="none" w:sz="0" w:space="0" w:color="auto"/>
            <w:left w:val="none" w:sz="0" w:space="0" w:color="auto"/>
            <w:bottom w:val="none" w:sz="0" w:space="0" w:color="auto"/>
            <w:right w:val="none" w:sz="0" w:space="0" w:color="auto"/>
          </w:divBdr>
        </w:div>
        <w:div w:id="168447896">
          <w:marLeft w:val="480"/>
          <w:marRight w:val="0"/>
          <w:marTop w:val="0"/>
          <w:marBottom w:val="0"/>
          <w:divBdr>
            <w:top w:val="none" w:sz="0" w:space="0" w:color="auto"/>
            <w:left w:val="none" w:sz="0" w:space="0" w:color="auto"/>
            <w:bottom w:val="none" w:sz="0" w:space="0" w:color="auto"/>
            <w:right w:val="none" w:sz="0" w:space="0" w:color="auto"/>
          </w:divBdr>
        </w:div>
        <w:div w:id="182329796">
          <w:marLeft w:val="480"/>
          <w:marRight w:val="0"/>
          <w:marTop w:val="0"/>
          <w:marBottom w:val="0"/>
          <w:divBdr>
            <w:top w:val="none" w:sz="0" w:space="0" w:color="auto"/>
            <w:left w:val="none" w:sz="0" w:space="0" w:color="auto"/>
            <w:bottom w:val="none" w:sz="0" w:space="0" w:color="auto"/>
            <w:right w:val="none" w:sz="0" w:space="0" w:color="auto"/>
          </w:divBdr>
        </w:div>
        <w:div w:id="205603662">
          <w:marLeft w:val="480"/>
          <w:marRight w:val="0"/>
          <w:marTop w:val="0"/>
          <w:marBottom w:val="0"/>
          <w:divBdr>
            <w:top w:val="none" w:sz="0" w:space="0" w:color="auto"/>
            <w:left w:val="none" w:sz="0" w:space="0" w:color="auto"/>
            <w:bottom w:val="none" w:sz="0" w:space="0" w:color="auto"/>
            <w:right w:val="none" w:sz="0" w:space="0" w:color="auto"/>
          </w:divBdr>
        </w:div>
        <w:div w:id="239099258">
          <w:marLeft w:val="480"/>
          <w:marRight w:val="0"/>
          <w:marTop w:val="0"/>
          <w:marBottom w:val="0"/>
          <w:divBdr>
            <w:top w:val="none" w:sz="0" w:space="0" w:color="auto"/>
            <w:left w:val="none" w:sz="0" w:space="0" w:color="auto"/>
            <w:bottom w:val="none" w:sz="0" w:space="0" w:color="auto"/>
            <w:right w:val="none" w:sz="0" w:space="0" w:color="auto"/>
          </w:divBdr>
        </w:div>
        <w:div w:id="247736151">
          <w:marLeft w:val="480"/>
          <w:marRight w:val="0"/>
          <w:marTop w:val="0"/>
          <w:marBottom w:val="0"/>
          <w:divBdr>
            <w:top w:val="none" w:sz="0" w:space="0" w:color="auto"/>
            <w:left w:val="none" w:sz="0" w:space="0" w:color="auto"/>
            <w:bottom w:val="none" w:sz="0" w:space="0" w:color="auto"/>
            <w:right w:val="none" w:sz="0" w:space="0" w:color="auto"/>
          </w:divBdr>
        </w:div>
        <w:div w:id="385371300">
          <w:marLeft w:val="480"/>
          <w:marRight w:val="0"/>
          <w:marTop w:val="0"/>
          <w:marBottom w:val="0"/>
          <w:divBdr>
            <w:top w:val="none" w:sz="0" w:space="0" w:color="auto"/>
            <w:left w:val="none" w:sz="0" w:space="0" w:color="auto"/>
            <w:bottom w:val="none" w:sz="0" w:space="0" w:color="auto"/>
            <w:right w:val="none" w:sz="0" w:space="0" w:color="auto"/>
          </w:divBdr>
        </w:div>
        <w:div w:id="436023967">
          <w:marLeft w:val="480"/>
          <w:marRight w:val="0"/>
          <w:marTop w:val="0"/>
          <w:marBottom w:val="0"/>
          <w:divBdr>
            <w:top w:val="none" w:sz="0" w:space="0" w:color="auto"/>
            <w:left w:val="none" w:sz="0" w:space="0" w:color="auto"/>
            <w:bottom w:val="none" w:sz="0" w:space="0" w:color="auto"/>
            <w:right w:val="none" w:sz="0" w:space="0" w:color="auto"/>
          </w:divBdr>
        </w:div>
        <w:div w:id="620722054">
          <w:marLeft w:val="480"/>
          <w:marRight w:val="0"/>
          <w:marTop w:val="0"/>
          <w:marBottom w:val="0"/>
          <w:divBdr>
            <w:top w:val="none" w:sz="0" w:space="0" w:color="auto"/>
            <w:left w:val="none" w:sz="0" w:space="0" w:color="auto"/>
            <w:bottom w:val="none" w:sz="0" w:space="0" w:color="auto"/>
            <w:right w:val="none" w:sz="0" w:space="0" w:color="auto"/>
          </w:divBdr>
        </w:div>
        <w:div w:id="639267442">
          <w:marLeft w:val="480"/>
          <w:marRight w:val="0"/>
          <w:marTop w:val="0"/>
          <w:marBottom w:val="0"/>
          <w:divBdr>
            <w:top w:val="none" w:sz="0" w:space="0" w:color="auto"/>
            <w:left w:val="none" w:sz="0" w:space="0" w:color="auto"/>
            <w:bottom w:val="none" w:sz="0" w:space="0" w:color="auto"/>
            <w:right w:val="none" w:sz="0" w:space="0" w:color="auto"/>
          </w:divBdr>
        </w:div>
        <w:div w:id="721755316">
          <w:marLeft w:val="480"/>
          <w:marRight w:val="0"/>
          <w:marTop w:val="0"/>
          <w:marBottom w:val="0"/>
          <w:divBdr>
            <w:top w:val="none" w:sz="0" w:space="0" w:color="auto"/>
            <w:left w:val="none" w:sz="0" w:space="0" w:color="auto"/>
            <w:bottom w:val="none" w:sz="0" w:space="0" w:color="auto"/>
            <w:right w:val="none" w:sz="0" w:space="0" w:color="auto"/>
          </w:divBdr>
        </w:div>
        <w:div w:id="722095135">
          <w:marLeft w:val="480"/>
          <w:marRight w:val="0"/>
          <w:marTop w:val="0"/>
          <w:marBottom w:val="0"/>
          <w:divBdr>
            <w:top w:val="none" w:sz="0" w:space="0" w:color="auto"/>
            <w:left w:val="none" w:sz="0" w:space="0" w:color="auto"/>
            <w:bottom w:val="none" w:sz="0" w:space="0" w:color="auto"/>
            <w:right w:val="none" w:sz="0" w:space="0" w:color="auto"/>
          </w:divBdr>
        </w:div>
        <w:div w:id="767771609">
          <w:marLeft w:val="480"/>
          <w:marRight w:val="0"/>
          <w:marTop w:val="0"/>
          <w:marBottom w:val="0"/>
          <w:divBdr>
            <w:top w:val="none" w:sz="0" w:space="0" w:color="auto"/>
            <w:left w:val="none" w:sz="0" w:space="0" w:color="auto"/>
            <w:bottom w:val="none" w:sz="0" w:space="0" w:color="auto"/>
            <w:right w:val="none" w:sz="0" w:space="0" w:color="auto"/>
          </w:divBdr>
        </w:div>
        <w:div w:id="835000511">
          <w:marLeft w:val="480"/>
          <w:marRight w:val="0"/>
          <w:marTop w:val="0"/>
          <w:marBottom w:val="0"/>
          <w:divBdr>
            <w:top w:val="none" w:sz="0" w:space="0" w:color="auto"/>
            <w:left w:val="none" w:sz="0" w:space="0" w:color="auto"/>
            <w:bottom w:val="none" w:sz="0" w:space="0" w:color="auto"/>
            <w:right w:val="none" w:sz="0" w:space="0" w:color="auto"/>
          </w:divBdr>
        </w:div>
        <w:div w:id="938097903">
          <w:marLeft w:val="480"/>
          <w:marRight w:val="0"/>
          <w:marTop w:val="0"/>
          <w:marBottom w:val="0"/>
          <w:divBdr>
            <w:top w:val="none" w:sz="0" w:space="0" w:color="auto"/>
            <w:left w:val="none" w:sz="0" w:space="0" w:color="auto"/>
            <w:bottom w:val="none" w:sz="0" w:space="0" w:color="auto"/>
            <w:right w:val="none" w:sz="0" w:space="0" w:color="auto"/>
          </w:divBdr>
        </w:div>
        <w:div w:id="1001735857">
          <w:marLeft w:val="480"/>
          <w:marRight w:val="0"/>
          <w:marTop w:val="0"/>
          <w:marBottom w:val="0"/>
          <w:divBdr>
            <w:top w:val="none" w:sz="0" w:space="0" w:color="auto"/>
            <w:left w:val="none" w:sz="0" w:space="0" w:color="auto"/>
            <w:bottom w:val="none" w:sz="0" w:space="0" w:color="auto"/>
            <w:right w:val="none" w:sz="0" w:space="0" w:color="auto"/>
          </w:divBdr>
        </w:div>
        <w:div w:id="1002701007">
          <w:marLeft w:val="480"/>
          <w:marRight w:val="0"/>
          <w:marTop w:val="0"/>
          <w:marBottom w:val="0"/>
          <w:divBdr>
            <w:top w:val="none" w:sz="0" w:space="0" w:color="auto"/>
            <w:left w:val="none" w:sz="0" w:space="0" w:color="auto"/>
            <w:bottom w:val="none" w:sz="0" w:space="0" w:color="auto"/>
            <w:right w:val="none" w:sz="0" w:space="0" w:color="auto"/>
          </w:divBdr>
        </w:div>
        <w:div w:id="1145782570">
          <w:marLeft w:val="480"/>
          <w:marRight w:val="0"/>
          <w:marTop w:val="0"/>
          <w:marBottom w:val="0"/>
          <w:divBdr>
            <w:top w:val="none" w:sz="0" w:space="0" w:color="auto"/>
            <w:left w:val="none" w:sz="0" w:space="0" w:color="auto"/>
            <w:bottom w:val="none" w:sz="0" w:space="0" w:color="auto"/>
            <w:right w:val="none" w:sz="0" w:space="0" w:color="auto"/>
          </w:divBdr>
        </w:div>
        <w:div w:id="1576160261">
          <w:marLeft w:val="480"/>
          <w:marRight w:val="0"/>
          <w:marTop w:val="0"/>
          <w:marBottom w:val="0"/>
          <w:divBdr>
            <w:top w:val="none" w:sz="0" w:space="0" w:color="auto"/>
            <w:left w:val="none" w:sz="0" w:space="0" w:color="auto"/>
            <w:bottom w:val="none" w:sz="0" w:space="0" w:color="auto"/>
            <w:right w:val="none" w:sz="0" w:space="0" w:color="auto"/>
          </w:divBdr>
        </w:div>
        <w:div w:id="1818720065">
          <w:marLeft w:val="480"/>
          <w:marRight w:val="0"/>
          <w:marTop w:val="0"/>
          <w:marBottom w:val="0"/>
          <w:divBdr>
            <w:top w:val="none" w:sz="0" w:space="0" w:color="auto"/>
            <w:left w:val="none" w:sz="0" w:space="0" w:color="auto"/>
            <w:bottom w:val="none" w:sz="0" w:space="0" w:color="auto"/>
            <w:right w:val="none" w:sz="0" w:space="0" w:color="auto"/>
          </w:divBdr>
        </w:div>
        <w:div w:id="1821383876">
          <w:marLeft w:val="480"/>
          <w:marRight w:val="0"/>
          <w:marTop w:val="0"/>
          <w:marBottom w:val="0"/>
          <w:divBdr>
            <w:top w:val="none" w:sz="0" w:space="0" w:color="auto"/>
            <w:left w:val="none" w:sz="0" w:space="0" w:color="auto"/>
            <w:bottom w:val="none" w:sz="0" w:space="0" w:color="auto"/>
            <w:right w:val="none" w:sz="0" w:space="0" w:color="auto"/>
          </w:divBdr>
        </w:div>
        <w:div w:id="1823890816">
          <w:marLeft w:val="480"/>
          <w:marRight w:val="0"/>
          <w:marTop w:val="0"/>
          <w:marBottom w:val="0"/>
          <w:divBdr>
            <w:top w:val="none" w:sz="0" w:space="0" w:color="auto"/>
            <w:left w:val="none" w:sz="0" w:space="0" w:color="auto"/>
            <w:bottom w:val="none" w:sz="0" w:space="0" w:color="auto"/>
            <w:right w:val="none" w:sz="0" w:space="0" w:color="auto"/>
          </w:divBdr>
        </w:div>
        <w:div w:id="1865094599">
          <w:marLeft w:val="480"/>
          <w:marRight w:val="0"/>
          <w:marTop w:val="0"/>
          <w:marBottom w:val="0"/>
          <w:divBdr>
            <w:top w:val="none" w:sz="0" w:space="0" w:color="auto"/>
            <w:left w:val="none" w:sz="0" w:space="0" w:color="auto"/>
            <w:bottom w:val="none" w:sz="0" w:space="0" w:color="auto"/>
            <w:right w:val="none" w:sz="0" w:space="0" w:color="auto"/>
          </w:divBdr>
        </w:div>
        <w:div w:id="1905220349">
          <w:marLeft w:val="480"/>
          <w:marRight w:val="0"/>
          <w:marTop w:val="0"/>
          <w:marBottom w:val="0"/>
          <w:divBdr>
            <w:top w:val="none" w:sz="0" w:space="0" w:color="auto"/>
            <w:left w:val="none" w:sz="0" w:space="0" w:color="auto"/>
            <w:bottom w:val="none" w:sz="0" w:space="0" w:color="auto"/>
            <w:right w:val="none" w:sz="0" w:space="0" w:color="auto"/>
          </w:divBdr>
        </w:div>
        <w:div w:id="1917931101">
          <w:marLeft w:val="480"/>
          <w:marRight w:val="0"/>
          <w:marTop w:val="0"/>
          <w:marBottom w:val="0"/>
          <w:divBdr>
            <w:top w:val="none" w:sz="0" w:space="0" w:color="auto"/>
            <w:left w:val="none" w:sz="0" w:space="0" w:color="auto"/>
            <w:bottom w:val="none" w:sz="0" w:space="0" w:color="auto"/>
            <w:right w:val="none" w:sz="0" w:space="0" w:color="auto"/>
          </w:divBdr>
        </w:div>
        <w:div w:id="1940865165">
          <w:marLeft w:val="480"/>
          <w:marRight w:val="0"/>
          <w:marTop w:val="0"/>
          <w:marBottom w:val="0"/>
          <w:divBdr>
            <w:top w:val="none" w:sz="0" w:space="0" w:color="auto"/>
            <w:left w:val="none" w:sz="0" w:space="0" w:color="auto"/>
            <w:bottom w:val="none" w:sz="0" w:space="0" w:color="auto"/>
            <w:right w:val="none" w:sz="0" w:space="0" w:color="auto"/>
          </w:divBdr>
        </w:div>
        <w:div w:id="2016417050">
          <w:marLeft w:val="480"/>
          <w:marRight w:val="0"/>
          <w:marTop w:val="0"/>
          <w:marBottom w:val="0"/>
          <w:divBdr>
            <w:top w:val="none" w:sz="0" w:space="0" w:color="auto"/>
            <w:left w:val="none" w:sz="0" w:space="0" w:color="auto"/>
            <w:bottom w:val="none" w:sz="0" w:space="0" w:color="auto"/>
            <w:right w:val="none" w:sz="0" w:space="0" w:color="auto"/>
          </w:divBdr>
        </w:div>
        <w:div w:id="2093355653">
          <w:marLeft w:val="480"/>
          <w:marRight w:val="0"/>
          <w:marTop w:val="0"/>
          <w:marBottom w:val="0"/>
          <w:divBdr>
            <w:top w:val="none" w:sz="0" w:space="0" w:color="auto"/>
            <w:left w:val="none" w:sz="0" w:space="0" w:color="auto"/>
            <w:bottom w:val="none" w:sz="0" w:space="0" w:color="auto"/>
            <w:right w:val="none" w:sz="0" w:space="0" w:color="auto"/>
          </w:divBdr>
        </w:div>
      </w:divsChild>
    </w:div>
    <w:div w:id="345522755">
      <w:bodyDiv w:val="1"/>
      <w:marLeft w:val="0"/>
      <w:marRight w:val="0"/>
      <w:marTop w:val="0"/>
      <w:marBottom w:val="0"/>
      <w:divBdr>
        <w:top w:val="none" w:sz="0" w:space="0" w:color="auto"/>
        <w:left w:val="none" w:sz="0" w:space="0" w:color="auto"/>
        <w:bottom w:val="none" w:sz="0" w:space="0" w:color="auto"/>
        <w:right w:val="none" w:sz="0" w:space="0" w:color="auto"/>
      </w:divBdr>
    </w:div>
    <w:div w:id="345640152">
      <w:bodyDiv w:val="1"/>
      <w:marLeft w:val="0"/>
      <w:marRight w:val="0"/>
      <w:marTop w:val="0"/>
      <w:marBottom w:val="0"/>
      <w:divBdr>
        <w:top w:val="none" w:sz="0" w:space="0" w:color="auto"/>
        <w:left w:val="none" w:sz="0" w:space="0" w:color="auto"/>
        <w:bottom w:val="none" w:sz="0" w:space="0" w:color="auto"/>
        <w:right w:val="none" w:sz="0" w:space="0" w:color="auto"/>
      </w:divBdr>
    </w:div>
    <w:div w:id="345788260">
      <w:bodyDiv w:val="1"/>
      <w:marLeft w:val="0"/>
      <w:marRight w:val="0"/>
      <w:marTop w:val="0"/>
      <w:marBottom w:val="0"/>
      <w:divBdr>
        <w:top w:val="none" w:sz="0" w:space="0" w:color="auto"/>
        <w:left w:val="none" w:sz="0" w:space="0" w:color="auto"/>
        <w:bottom w:val="none" w:sz="0" w:space="0" w:color="auto"/>
        <w:right w:val="none" w:sz="0" w:space="0" w:color="auto"/>
      </w:divBdr>
    </w:div>
    <w:div w:id="346560366">
      <w:bodyDiv w:val="1"/>
      <w:marLeft w:val="0"/>
      <w:marRight w:val="0"/>
      <w:marTop w:val="0"/>
      <w:marBottom w:val="0"/>
      <w:divBdr>
        <w:top w:val="none" w:sz="0" w:space="0" w:color="auto"/>
        <w:left w:val="none" w:sz="0" w:space="0" w:color="auto"/>
        <w:bottom w:val="none" w:sz="0" w:space="0" w:color="auto"/>
        <w:right w:val="none" w:sz="0" w:space="0" w:color="auto"/>
      </w:divBdr>
    </w:div>
    <w:div w:id="347491283">
      <w:bodyDiv w:val="1"/>
      <w:marLeft w:val="0"/>
      <w:marRight w:val="0"/>
      <w:marTop w:val="0"/>
      <w:marBottom w:val="0"/>
      <w:divBdr>
        <w:top w:val="none" w:sz="0" w:space="0" w:color="auto"/>
        <w:left w:val="none" w:sz="0" w:space="0" w:color="auto"/>
        <w:bottom w:val="none" w:sz="0" w:space="0" w:color="auto"/>
        <w:right w:val="none" w:sz="0" w:space="0" w:color="auto"/>
      </w:divBdr>
    </w:div>
    <w:div w:id="347946264">
      <w:bodyDiv w:val="1"/>
      <w:marLeft w:val="0"/>
      <w:marRight w:val="0"/>
      <w:marTop w:val="0"/>
      <w:marBottom w:val="0"/>
      <w:divBdr>
        <w:top w:val="none" w:sz="0" w:space="0" w:color="auto"/>
        <w:left w:val="none" w:sz="0" w:space="0" w:color="auto"/>
        <w:bottom w:val="none" w:sz="0" w:space="0" w:color="auto"/>
        <w:right w:val="none" w:sz="0" w:space="0" w:color="auto"/>
      </w:divBdr>
    </w:div>
    <w:div w:id="348264612">
      <w:bodyDiv w:val="1"/>
      <w:marLeft w:val="0"/>
      <w:marRight w:val="0"/>
      <w:marTop w:val="0"/>
      <w:marBottom w:val="0"/>
      <w:divBdr>
        <w:top w:val="none" w:sz="0" w:space="0" w:color="auto"/>
        <w:left w:val="none" w:sz="0" w:space="0" w:color="auto"/>
        <w:bottom w:val="none" w:sz="0" w:space="0" w:color="auto"/>
        <w:right w:val="none" w:sz="0" w:space="0" w:color="auto"/>
      </w:divBdr>
    </w:div>
    <w:div w:id="348409857">
      <w:bodyDiv w:val="1"/>
      <w:marLeft w:val="0"/>
      <w:marRight w:val="0"/>
      <w:marTop w:val="0"/>
      <w:marBottom w:val="0"/>
      <w:divBdr>
        <w:top w:val="none" w:sz="0" w:space="0" w:color="auto"/>
        <w:left w:val="none" w:sz="0" w:space="0" w:color="auto"/>
        <w:bottom w:val="none" w:sz="0" w:space="0" w:color="auto"/>
        <w:right w:val="none" w:sz="0" w:space="0" w:color="auto"/>
      </w:divBdr>
    </w:div>
    <w:div w:id="349185392">
      <w:bodyDiv w:val="1"/>
      <w:marLeft w:val="0"/>
      <w:marRight w:val="0"/>
      <w:marTop w:val="0"/>
      <w:marBottom w:val="0"/>
      <w:divBdr>
        <w:top w:val="none" w:sz="0" w:space="0" w:color="auto"/>
        <w:left w:val="none" w:sz="0" w:space="0" w:color="auto"/>
        <w:bottom w:val="none" w:sz="0" w:space="0" w:color="auto"/>
        <w:right w:val="none" w:sz="0" w:space="0" w:color="auto"/>
      </w:divBdr>
      <w:divsChild>
        <w:div w:id="246963773">
          <w:marLeft w:val="480"/>
          <w:marRight w:val="0"/>
          <w:marTop w:val="0"/>
          <w:marBottom w:val="0"/>
          <w:divBdr>
            <w:top w:val="none" w:sz="0" w:space="0" w:color="auto"/>
            <w:left w:val="none" w:sz="0" w:space="0" w:color="auto"/>
            <w:bottom w:val="none" w:sz="0" w:space="0" w:color="auto"/>
            <w:right w:val="none" w:sz="0" w:space="0" w:color="auto"/>
          </w:divBdr>
        </w:div>
        <w:div w:id="1959027538">
          <w:marLeft w:val="480"/>
          <w:marRight w:val="0"/>
          <w:marTop w:val="0"/>
          <w:marBottom w:val="0"/>
          <w:divBdr>
            <w:top w:val="none" w:sz="0" w:space="0" w:color="auto"/>
            <w:left w:val="none" w:sz="0" w:space="0" w:color="auto"/>
            <w:bottom w:val="none" w:sz="0" w:space="0" w:color="auto"/>
            <w:right w:val="none" w:sz="0" w:space="0" w:color="auto"/>
          </w:divBdr>
        </w:div>
        <w:div w:id="1680505392">
          <w:marLeft w:val="480"/>
          <w:marRight w:val="0"/>
          <w:marTop w:val="0"/>
          <w:marBottom w:val="0"/>
          <w:divBdr>
            <w:top w:val="none" w:sz="0" w:space="0" w:color="auto"/>
            <w:left w:val="none" w:sz="0" w:space="0" w:color="auto"/>
            <w:bottom w:val="none" w:sz="0" w:space="0" w:color="auto"/>
            <w:right w:val="none" w:sz="0" w:space="0" w:color="auto"/>
          </w:divBdr>
        </w:div>
        <w:div w:id="1086071796">
          <w:marLeft w:val="480"/>
          <w:marRight w:val="0"/>
          <w:marTop w:val="0"/>
          <w:marBottom w:val="0"/>
          <w:divBdr>
            <w:top w:val="none" w:sz="0" w:space="0" w:color="auto"/>
            <w:left w:val="none" w:sz="0" w:space="0" w:color="auto"/>
            <w:bottom w:val="none" w:sz="0" w:space="0" w:color="auto"/>
            <w:right w:val="none" w:sz="0" w:space="0" w:color="auto"/>
          </w:divBdr>
        </w:div>
        <w:div w:id="1350183861">
          <w:marLeft w:val="480"/>
          <w:marRight w:val="0"/>
          <w:marTop w:val="0"/>
          <w:marBottom w:val="0"/>
          <w:divBdr>
            <w:top w:val="none" w:sz="0" w:space="0" w:color="auto"/>
            <w:left w:val="none" w:sz="0" w:space="0" w:color="auto"/>
            <w:bottom w:val="none" w:sz="0" w:space="0" w:color="auto"/>
            <w:right w:val="none" w:sz="0" w:space="0" w:color="auto"/>
          </w:divBdr>
        </w:div>
        <w:div w:id="1197355376">
          <w:marLeft w:val="480"/>
          <w:marRight w:val="0"/>
          <w:marTop w:val="0"/>
          <w:marBottom w:val="0"/>
          <w:divBdr>
            <w:top w:val="none" w:sz="0" w:space="0" w:color="auto"/>
            <w:left w:val="none" w:sz="0" w:space="0" w:color="auto"/>
            <w:bottom w:val="none" w:sz="0" w:space="0" w:color="auto"/>
            <w:right w:val="none" w:sz="0" w:space="0" w:color="auto"/>
          </w:divBdr>
        </w:div>
        <w:div w:id="682896174">
          <w:marLeft w:val="480"/>
          <w:marRight w:val="0"/>
          <w:marTop w:val="0"/>
          <w:marBottom w:val="0"/>
          <w:divBdr>
            <w:top w:val="none" w:sz="0" w:space="0" w:color="auto"/>
            <w:left w:val="none" w:sz="0" w:space="0" w:color="auto"/>
            <w:bottom w:val="none" w:sz="0" w:space="0" w:color="auto"/>
            <w:right w:val="none" w:sz="0" w:space="0" w:color="auto"/>
          </w:divBdr>
        </w:div>
        <w:div w:id="482115033">
          <w:marLeft w:val="480"/>
          <w:marRight w:val="0"/>
          <w:marTop w:val="0"/>
          <w:marBottom w:val="0"/>
          <w:divBdr>
            <w:top w:val="none" w:sz="0" w:space="0" w:color="auto"/>
            <w:left w:val="none" w:sz="0" w:space="0" w:color="auto"/>
            <w:bottom w:val="none" w:sz="0" w:space="0" w:color="auto"/>
            <w:right w:val="none" w:sz="0" w:space="0" w:color="auto"/>
          </w:divBdr>
        </w:div>
        <w:div w:id="346568339">
          <w:marLeft w:val="480"/>
          <w:marRight w:val="0"/>
          <w:marTop w:val="0"/>
          <w:marBottom w:val="0"/>
          <w:divBdr>
            <w:top w:val="none" w:sz="0" w:space="0" w:color="auto"/>
            <w:left w:val="none" w:sz="0" w:space="0" w:color="auto"/>
            <w:bottom w:val="none" w:sz="0" w:space="0" w:color="auto"/>
            <w:right w:val="none" w:sz="0" w:space="0" w:color="auto"/>
          </w:divBdr>
        </w:div>
        <w:div w:id="873346708">
          <w:marLeft w:val="480"/>
          <w:marRight w:val="0"/>
          <w:marTop w:val="0"/>
          <w:marBottom w:val="0"/>
          <w:divBdr>
            <w:top w:val="none" w:sz="0" w:space="0" w:color="auto"/>
            <w:left w:val="none" w:sz="0" w:space="0" w:color="auto"/>
            <w:bottom w:val="none" w:sz="0" w:space="0" w:color="auto"/>
            <w:right w:val="none" w:sz="0" w:space="0" w:color="auto"/>
          </w:divBdr>
        </w:div>
        <w:div w:id="1839076917">
          <w:marLeft w:val="480"/>
          <w:marRight w:val="0"/>
          <w:marTop w:val="0"/>
          <w:marBottom w:val="0"/>
          <w:divBdr>
            <w:top w:val="none" w:sz="0" w:space="0" w:color="auto"/>
            <w:left w:val="none" w:sz="0" w:space="0" w:color="auto"/>
            <w:bottom w:val="none" w:sz="0" w:space="0" w:color="auto"/>
            <w:right w:val="none" w:sz="0" w:space="0" w:color="auto"/>
          </w:divBdr>
        </w:div>
        <w:div w:id="2099208072">
          <w:marLeft w:val="480"/>
          <w:marRight w:val="0"/>
          <w:marTop w:val="0"/>
          <w:marBottom w:val="0"/>
          <w:divBdr>
            <w:top w:val="none" w:sz="0" w:space="0" w:color="auto"/>
            <w:left w:val="none" w:sz="0" w:space="0" w:color="auto"/>
            <w:bottom w:val="none" w:sz="0" w:space="0" w:color="auto"/>
            <w:right w:val="none" w:sz="0" w:space="0" w:color="auto"/>
          </w:divBdr>
        </w:div>
        <w:div w:id="253248099">
          <w:marLeft w:val="480"/>
          <w:marRight w:val="0"/>
          <w:marTop w:val="0"/>
          <w:marBottom w:val="0"/>
          <w:divBdr>
            <w:top w:val="none" w:sz="0" w:space="0" w:color="auto"/>
            <w:left w:val="none" w:sz="0" w:space="0" w:color="auto"/>
            <w:bottom w:val="none" w:sz="0" w:space="0" w:color="auto"/>
            <w:right w:val="none" w:sz="0" w:space="0" w:color="auto"/>
          </w:divBdr>
        </w:div>
        <w:div w:id="1609433119">
          <w:marLeft w:val="480"/>
          <w:marRight w:val="0"/>
          <w:marTop w:val="0"/>
          <w:marBottom w:val="0"/>
          <w:divBdr>
            <w:top w:val="none" w:sz="0" w:space="0" w:color="auto"/>
            <w:left w:val="none" w:sz="0" w:space="0" w:color="auto"/>
            <w:bottom w:val="none" w:sz="0" w:space="0" w:color="auto"/>
            <w:right w:val="none" w:sz="0" w:space="0" w:color="auto"/>
          </w:divBdr>
        </w:div>
        <w:div w:id="908880619">
          <w:marLeft w:val="480"/>
          <w:marRight w:val="0"/>
          <w:marTop w:val="0"/>
          <w:marBottom w:val="0"/>
          <w:divBdr>
            <w:top w:val="none" w:sz="0" w:space="0" w:color="auto"/>
            <w:left w:val="none" w:sz="0" w:space="0" w:color="auto"/>
            <w:bottom w:val="none" w:sz="0" w:space="0" w:color="auto"/>
            <w:right w:val="none" w:sz="0" w:space="0" w:color="auto"/>
          </w:divBdr>
        </w:div>
        <w:div w:id="1501391269">
          <w:marLeft w:val="480"/>
          <w:marRight w:val="0"/>
          <w:marTop w:val="0"/>
          <w:marBottom w:val="0"/>
          <w:divBdr>
            <w:top w:val="none" w:sz="0" w:space="0" w:color="auto"/>
            <w:left w:val="none" w:sz="0" w:space="0" w:color="auto"/>
            <w:bottom w:val="none" w:sz="0" w:space="0" w:color="auto"/>
            <w:right w:val="none" w:sz="0" w:space="0" w:color="auto"/>
          </w:divBdr>
        </w:div>
        <w:div w:id="2014145535">
          <w:marLeft w:val="480"/>
          <w:marRight w:val="0"/>
          <w:marTop w:val="0"/>
          <w:marBottom w:val="0"/>
          <w:divBdr>
            <w:top w:val="none" w:sz="0" w:space="0" w:color="auto"/>
            <w:left w:val="none" w:sz="0" w:space="0" w:color="auto"/>
            <w:bottom w:val="none" w:sz="0" w:space="0" w:color="auto"/>
            <w:right w:val="none" w:sz="0" w:space="0" w:color="auto"/>
          </w:divBdr>
        </w:div>
        <w:div w:id="912161515">
          <w:marLeft w:val="480"/>
          <w:marRight w:val="0"/>
          <w:marTop w:val="0"/>
          <w:marBottom w:val="0"/>
          <w:divBdr>
            <w:top w:val="none" w:sz="0" w:space="0" w:color="auto"/>
            <w:left w:val="none" w:sz="0" w:space="0" w:color="auto"/>
            <w:bottom w:val="none" w:sz="0" w:space="0" w:color="auto"/>
            <w:right w:val="none" w:sz="0" w:space="0" w:color="auto"/>
          </w:divBdr>
        </w:div>
        <w:div w:id="964315964">
          <w:marLeft w:val="480"/>
          <w:marRight w:val="0"/>
          <w:marTop w:val="0"/>
          <w:marBottom w:val="0"/>
          <w:divBdr>
            <w:top w:val="none" w:sz="0" w:space="0" w:color="auto"/>
            <w:left w:val="none" w:sz="0" w:space="0" w:color="auto"/>
            <w:bottom w:val="none" w:sz="0" w:space="0" w:color="auto"/>
            <w:right w:val="none" w:sz="0" w:space="0" w:color="auto"/>
          </w:divBdr>
        </w:div>
        <w:div w:id="1367830935">
          <w:marLeft w:val="480"/>
          <w:marRight w:val="0"/>
          <w:marTop w:val="0"/>
          <w:marBottom w:val="0"/>
          <w:divBdr>
            <w:top w:val="none" w:sz="0" w:space="0" w:color="auto"/>
            <w:left w:val="none" w:sz="0" w:space="0" w:color="auto"/>
            <w:bottom w:val="none" w:sz="0" w:space="0" w:color="auto"/>
            <w:right w:val="none" w:sz="0" w:space="0" w:color="auto"/>
          </w:divBdr>
        </w:div>
        <w:div w:id="1420323642">
          <w:marLeft w:val="480"/>
          <w:marRight w:val="0"/>
          <w:marTop w:val="0"/>
          <w:marBottom w:val="0"/>
          <w:divBdr>
            <w:top w:val="none" w:sz="0" w:space="0" w:color="auto"/>
            <w:left w:val="none" w:sz="0" w:space="0" w:color="auto"/>
            <w:bottom w:val="none" w:sz="0" w:space="0" w:color="auto"/>
            <w:right w:val="none" w:sz="0" w:space="0" w:color="auto"/>
          </w:divBdr>
        </w:div>
        <w:div w:id="911813643">
          <w:marLeft w:val="480"/>
          <w:marRight w:val="0"/>
          <w:marTop w:val="0"/>
          <w:marBottom w:val="0"/>
          <w:divBdr>
            <w:top w:val="none" w:sz="0" w:space="0" w:color="auto"/>
            <w:left w:val="none" w:sz="0" w:space="0" w:color="auto"/>
            <w:bottom w:val="none" w:sz="0" w:space="0" w:color="auto"/>
            <w:right w:val="none" w:sz="0" w:space="0" w:color="auto"/>
          </w:divBdr>
        </w:div>
        <w:div w:id="662852276">
          <w:marLeft w:val="480"/>
          <w:marRight w:val="0"/>
          <w:marTop w:val="0"/>
          <w:marBottom w:val="0"/>
          <w:divBdr>
            <w:top w:val="none" w:sz="0" w:space="0" w:color="auto"/>
            <w:left w:val="none" w:sz="0" w:space="0" w:color="auto"/>
            <w:bottom w:val="none" w:sz="0" w:space="0" w:color="auto"/>
            <w:right w:val="none" w:sz="0" w:space="0" w:color="auto"/>
          </w:divBdr>
        </w:div>
        <w:div w:id="1643653632">
          <w:marLeft w:val="480"/>
          <w:marRight w:val="0"/>
          <w:marTop w:val="0"/>
          <w:marBottom w:val="0"/>
          <w:divBdr>
            <w:top w:val="none" w:sz="0" w:space="0" w:color="auto"/>
            <w:left w:val="none" w:sz="0" w:space="0" w:color="auto"/>
            <w:bottom w:val="none" w:sz="0" w:space="0" w:color="auto"/>
            <w:right w:val="none" w:sz="0" w:space="0" w:color="auto"/>
          </w:divBdr>
        </w:div>
        <w:div w:id="1638949167">
          <w:marLeft w:val="480"/>
          <w:marRight w:val="0"/>
          <w:marTop w:val="0"/>
          <w:marBottom w:val="0"/>
          <w:divBdr>
            <w:top w:val="none" w:sz="0" w:space="0" w:color="auto"/>
            <w:left w:val="none" w:sz="0" w:space="0" w:color="auto"/>
            <w:bottom w:val="none" w:sz="0" w:space="0" w:color="auto"/>
            <w:right w:val="none" w:sz="0" w:space="0" w:color="auto"/>
          </w:divBdr>
        </w:div>
        <w:div w:id="2067072369">
          <w:marLeft w:val="480"/>
          <w:marRight w:val="0"/>
          <w:marTop w:val="0"/>
          <w:marBottom w:val="0"/>
          <w:divBdr>
            <w:top w:val="none" w:sz="0" w:space="0" w:color="auto"/>
            <w:left w:val="none" w:sz="0" w:space="0" w:color="auto"/>
            <w:bottom w:val="none" w:sz="0" w:space="0" w:color="auto"/>
            <w:right w:val="none" w:sz="0" w:space="0" w:color="auto"/>
          </w:divBdr>
        </w:div>
        <w:div w:id="1458379750">
          <w:marLeft w:val="480"/>
          <w:marRight w:val="0"/>
          <w:marTop w:val="0"/>
          <w:marBottom w:val="0"/>
          <w:divBdr>
            <w:top w:val="none" w:sz="0" w:space="0" w:color="auto"/>
            <w:left w:val="none" w:sz="0" w:space="0" w:color="auto"/>
            <w:bottom w:val="none" w:sz="0" w:space="0" w:color="auto"/>
            <w:right w:val="none" w:sz="0" w:space="0" w:color="auto"/>
          </w:divBdr>
        </w:div>
        <w:div w:id="1559435759">
          <w:marLeft w:val="480"/>
          <w:marRight w:val="0"/>
          <w:marTop w:val="0"/>
          <w:marBottom w:val="0"/>
          <w:divBdr>
            <w:top w:val="none" w:sz="0" w:space="0" w:color="auto"/>
            <w:left w:val="none" w:sz="0" w:space="0" w:color="auto"/>
            <w:bottom w:val="none" w:sz="0" w:space="0" w:color="auto"/>
            <w:right w:val="none" w:sz="0" w:space="0" w:color="auto"/>
          </w:divBdr>
        </w:div>
        <w:div w:id="2112162552">
          <w:marLeft w:val="480"/>
          <w:marRight w:val="0"/>
          <w:marTop w:val="0"/>
          <w:marBottom w:val="0"/>
          <w:divBdr>
            <w:top w:val="none" w:sz="0" w:space="0" w:color="auto"/>
            <w:left w:val="none" w:sz="0" w:space="0" w:color="auto"/>
            <w:bottom w:val="none" w:sz="0" w:space="0" w:color="auto"/>
            <w:right w:val="none" w:sz="0" w:space="0" w:color="auto"/>
          </w:divBdr>
        </w:div>
        <w:div w:id="1492405115">
          <w:marLeft w:val="480"/>
          <w:marRight w:val="0"/>
          <w:marTop w:val="0"/>
          <w:marBottom w:val="0"/>
          <w:divBdr>
            <w:top w:val="none" w:sz="0" w:space="0" w:color="auto"/>
            <w:left w:val="none" w:sz="0" w:space="0" w:color="auto"/>
            <w:bottom w:val="none" w:sz="0" w:space="0" w:color="auto"/>
            <w:right w:val="none" w:sz="0" w:space="0" w:color="auto"/>
          </w:divBdr>
        </w:div>
        <w:div w:id="1454254716">
          <w:marLeft w:val="480"/>
          <w:marRight w:val="0"/>
          <w:marTop w:val="0"/>
          <w:marBottom w:val="0"/>
          <w:divBdr>
            <w:top w:val="none" w:sz="0" w:space="0" w:color="auto"/>
            <w:left w:val="none" w:sz="0" w:space="0" w:color="auto"/>
            <w:bottom w:val="none" w:sz="0" w:space="0" w:color="auto"/>
            <w:right w:val="none" w:sz="0" w:space="0" w:color="auto"/>
          </w:divBdr>
        </w:div>
        <w:div w:id="1759861623">
          <w:marLeft w:val="480"/>
          <w:marRight w:val="0"/>
          <w:marTop w:val="0"/>
          <w:marBottom w:val="0"/>
          <w:divBdr>
            <w:top w:val="none" w:sz="0" w:space="0" w:color="auto"/>
            <w:left w:val="none" w:sz="0" w:space="0" w:color="auto"/>
            <w:bottom w:val="none" w:sz="0" w:space="0" w:color="auto"/>
            <w:right w:val="none" w:sz="0" w:space="0" w:color="auto"/>
          </w:divBdr>
        </w:div>
        <w:div w:id="2002270925">
          <w:marLeft w:val="480"/>
          <w:marRight w:val="0"/>
          <w:marTop w:val="0"/>
          <w:marBottom w:val="0"/>
          <w:divBdr>
            <w:top w:val="none" w:sz="0" w:space="0" w:color="auto"/>
            <w:left w:val="none" w:sz="0" w:space="0" w:color="auto"/>
            <w:bottom w:val="none" w:sz="0" w:space="0" w:color="auto"/>
            <w:right w:val="none" w:sz="0" w:space="0" w:color="auto"/>
          </w:divBdr>
        </w:div>
        <w:div w:id="1517039522">
          <w:marLeft w:val="480"/>
          <w:marRight w:val="0"/>
          <w:marTop w:val="0"/>
          <w:marBottom w:val="0"/>
          <w:divBdr>
            <w:top w:val="none" w:sz="0" w:space="0" w:color="auto"/>
            <w:left w:val="none" w:sz="0" w:space="0" w:color="auto"/>
            <w:bottom w:val="none" w:sz="0" w:space="0" w:color="auto"/>
            <w:right w:val="none" w:sz="0" w:space="0" w:color="auto"/>
          </w:divBdr>
        </w:div>
        <w:div w:id="1691839068">
          <w:marLeft w:val="480"/>
          <w:marRight w:val="0"/>
          <w:marTop w:val="0"/>
          <w:marBottom w:val="0"/>
          <w:divBdr>
            <w:top w:val="none" w:sz="0" w:space="0" w:color="auto"/>
            <w:left w:val="none" w:sz="0" w:space="0" w:color="auto"/>
            <w:bottom w:val="none" w:sz="0" w:space="0" w:color="auto"/>
            <w:right w:val="none" w:sz="0" w:space="0" w:color="auto"/>
          </w:divBdr>
        </w:div>
        <w:div w:id="2125885196">
          <w:marLeft w:val="480"/>
          <w:marRight w:val="0"/>
          <w:marTop w:val="0"/>
          <w:marBottom w:val="0"/>
          <w:divBdr>
            <w:top w:val="none" w:sz="0" w:space="0" w:color="auto"/>
            <w:left w:val="none" w:sz="0" w:space="0" w:color="auto"/>
            <w:bottom w:val="none" w:sz="0" w:space="0" w:color="auto"/>
            <w:right w:val="none" w:sz="0" w:space="0" w:color="auto"/>
          </w:divBdr>
        </w:div>
        <w:div w:id="1030179098">
          <w:marLeft w:val="480"/>
          <w:marRight w:val="0"/>
          <w:marTop w:val="0"/>
          <w:marBottom w:val="0"/>
          <w:divBdr>
            <w:top w:val="none" w:sz="0" w:space="0" w:color="auto"/>
            <w:left w:val="none" w:sz="0" w:space="0" w:color="auto"/>
            <w:bottom w:val="none" w:sz="0" w:space="0" w:color="auto"/>
            <w:right w:val="none" w:sz="0" w:space="0" w:color="auto"/>
          </w:divBdr>
        </w:div>
        <w:div w:id="431630386">
          <w:marLeft w:val="480"/>
          <w:marRight w:val="0"/>
          <w:marTop w:val="0"/>
          <w:marBottom w:val="0"/>
          <w:divBdr>
            <w:top w:val="none" w:sz="0" w:space="0" w:color="auto"/>
            <w:left w:val="none" w:sz="0" w:space="0" w:color="auto"/>
            <w:bottom w:val="none" w:sz="0" w:space="0" w:color="auto"/>
            <w:right w:val="none" w:sz="0" w:space="0" w:color="auto"/>
          </w:divBdr>
        </w:div>
        <w:div w:id="365764671">
          <w:marLeft w:val="480"/>
          <w:marRight w:val="0"/>
          <w:marTop w:val="0"/>
          <w:marBottom w:val="0"/>
          <w:divBdr>
            <w:top w:val="none" w:sz="0" w:space="0" w:color="auto"/>
            <w:left w:val="none" w:sz="0" w:space="0" w:color="auto"/>
            <w:bottom w:val="none" w:sz="0" w:space="0" w:color="auto"/>
            <w:right w:val="none" w:sz="0" w:space="0" w:color="auto"/>
          </w:divBdr>
        </w:div>
        <w:div w:id="659310249">
          <w:marLeft w:val="480"/>
          <w:marRight w:val="0"/>
          <w:marTop w:val="0"/>
          <w:marBottom w:val="0"/>
          <w:divBdr>
            <w:top w:val="none" w:sz="0" w:space="0" w:color="auto"/>
            <w:left w:val="none" w:sz="0" w:space="0" w:color="auto"/>
            <w:bottom w:val="none" w:sz="0" w:space="0" w:color="auto"/>
            <w:right w:val="none" w:sz="0" w:space="0" w:color="auto"/>
          </w:divBdr>
        </w:div>
        <w:div w:id="1818371971">
          <w:marLeft w:val="480"/>
          <w:marRight w:val="0"/>
          <w:marTop w:val="0"/>
          <w:marBottom w:val="0"/>
          <w:divBdr>
            <w:top w:val="none" w:sz="0" w:space="0" w:color="auto"/>
            <w:left w:val="none" w:sz="0" w:space="0" w:color="auto"/>
            <w:bottom w:val="none" w:sz="0" w:space="0" w:color="auto"/>
            <w:right w:val="none" w:sz="0" w:space="0" w:color="auto"/>
          </w:divBdr>
        </w:div>
        <w:div w:id="1383941765">
          <w:marLeft w:val="480"/>
          <w:marRight w:val="0"/>
          <w:marTop w:val="0"/>
          <w:marBottom w:val="0"/>
          <w:divBdr>
            <w:top w:val="none" w:sz="0" w:space="0" w:color="auto"/>
            <w:left w:val="none" w:sz="0" w:space="0" w:color="auto"/>
            <w:bottom w:val="none" w:sz="0" w:space="0" w:color="auto"/>
            <w:right w:val="none" w:sz="0" w:space="0" w:color="auto"/>
          </w:divBdr>
        </w:div>
        <w:div w:id="2108887989">
          <w:marLeft w:val="480"/>
          <w:marRight w:val="0"/>
          <w:marTop w:val="0"/>
          <w:marBottom w:val="0"/>
          <w:divBdr>
            <w:top w:val="none" w:sz="0" w:space="0" w:color="auto"/>
            <w:left w:val="none" w:sz="0" w:space="0" w:color="auto"/>
            <w:bottom w:val="none" w:sz="0" w:space="0" w:color="auto"/>
            <w:right w:val="none" w:sz="0" w:space="0" w:color="auto"/>
          </w:divBdr>
        </w:div>
        <w:div w:id="436297759">
          <w:marLeft w:val="480"/>
          <w:marRight w:val="0"/>
          <w:marTop w:val="0"/>
          <w:marBottom w:val="0"/>
          <w:divBdr>
            <w:top w:val="none" w:sz="0" w:space="0" w:color="auto"/>
            <w:left w:val="none" w:sz="0" w:space="0" w:color="auto"/>
            <w:bottom w:val="none" w:sz="0" w:space="0" w:color="auto"/>
            <w:right w:val="none" w:sz="0" w:space="0" w:color="auto"/>
          </w:divBdr>
        </w:div>
        <w:div w:id="486825694">
          <w:marLeft w:val="480"/>
          <w:marRight w:val="0"/>
          <w:marTop w:val="0"/>
          <w:marBottom w:val="0"/>
          <w:divBdr>
            <w:top w:val="none" w:sz="0" w:space="0" w:color="auto"/>
            <w:left w:val="none" w:sz="0" w:space="0" w:color="auto"/>
            <w:bottom w:val="none" w:sz="0" w:space="0" w:color="auto"/>
            <w:right w:val="none" w:sz="0" w:space="0" w:color="auto"/>
          </w:divBdr>
        </w:div>
        <w:div w:id="161165528">
          <w:marLeft w:val="480"/>
          <w:marRight w:val="0"/>
          <w:marTop w:val="0"/>
          <w:marBottom w:val="0"/>
          <w:divBdr>
            <w:top w:val="none" w:sz="0" w:space="0" w:color="auto"/>
            <w:left w:val="none" w:sz="0" w:space="0" w:color="auto"/>
            <w:bottom w:val="none" w:sz="0" w:space="0" w:color="auto"/>
            <w:right w:val="none" w:sz="0" w:space="0" w:color="auto"/>
          </w:divBdr>
        </w:div>
        <w:div w:id="1516725821">
          <w:marLeft w:val="480"/>
          <w:marRight w:val="0"/>
          <w:marTop w:val="0"/>
          <w:marBottom w:val="0"/>
          <w:divBdr>
            <w:top w:val="none" w:sz="0" w:space="0" w:color="auto"/>
            <w:left w:val="none" w:sz="0" w:space="0" w:color="auto"/>
            <w:bottom w:val="none" w:sz="0" w:space="0" w:color="auto"/>
            <w:right w:val="none" w:sz="0" w:space="0" w:color="auto"/>
          </w:divBdr>
        </w:div>
        <w:div w:id="1350370328">
          <w:marLeft w:val="480"/>
          <w:marRight w:val="0"/>
          <w:marTop w:val="0"/>
          <w:marBottom w:val="0"/>
          <w:divBdr>
            <w:top w:val="none" w:sz="0" w:space="0" w:color="auto"/>
            <w:left w:val="none" w:sz="0" w:space="0" w:color="auto"/>
            <w:bottom w:val="none" w:sz="0" w:space="0" w:color="auto"/>
            <w:right w:val="none" w:sz="0" w:space="0" w:color="auto"/>
          </w:divBdr>
        </w:div>
        <w:div w:id="454567318">
          <w:marLeft w:val="480"/>
          <w:marRight w:val="0"/>
          <w:marTop w:val="0"/>
          <w:marBottom w:val="0"/>
          <w:divBdr>
            <w:top w:val="none" w:sz="0" w:space="0" w:color="auto"/>
            <w:left w:val="none" w:sz="0" w:space="0" w:color="auto"/>
            <w:bottom w:val="none" w:sz="0" w:space="0" w:color="auto"/>
            <w:right w:val="none" w:sz="0" w:space="0" w:color="auto"/>
          </w:divBdr>
        </w:div>
        <w:div w:id="207107978">
          <w:marLeft w:val="480"/>
          <w:marRight w:val="0"/>
          <w:marTop w:val="0"/>
          <w:marBottom w:val="0"/>
          <w:divBdr>
            <w:top w:val="none" w:sz="0" w:space="0" w:color="auto"/>
            <w:left w:val="none" w:sz="0" w:space="0" w:color="auto"/>
            <w:bottom w:val="none" w:sz="0" w:space="0" w:color="auto"/>
            <w:right w:val="none" w:sz="0" w:space="0" w:color="auto"/>
          </w:divBdr>
        </w:div>
        <w:div w:id="993685779">
          <w:marLeft w:val="480"/>
          <w:marRight w:val="0"/>
          <w:marTop w:val="0"/>
          <w:marBottom w:val="0"/>
          <w:divBdr>
            <w:top w:val="none" w:sz="0" w:space="0" w:color="auto"/>
            <w:left w:val="none" w:sz="0" w:space="0" w:color="auto"/>
            <w:bottom w:val="none" w:sz="0" w:space="0" w:color="auto"/>
            <w:right w:val="none" w:sz="0" w:space="0" w:color="auto"/>
          </w:divBdr>
        </w:div>
        <w:div w:id="429619944">
          <w:marLeft w:val="480"/>
          <w:marRight w:val="0"/>
          <w:marTop w:val="0"/>
          <w:marBottom w:val="0"/>
          <w:divBdr>
            <w:top w:val="none" w:sz="0" w:space="0" w:color="auto"/>
            <w:left w:val="none" w:sz="0" w:space="0" w:color="auto"/>
            <w:bottom w:val="none" w:sz="0" w:space="0" w:color="auto"/>
            <w:right w:val="none" w:sz="0" w:space="0" w:color="auto"/>
          </w:divBdr>
        </w:div>
        <w:div w:id="1221598768">
          <w:marLeft w:val="480"/>
          <w:marRight w:val="0"/>
          <w:marTop w:val="0"/>
          <w:marBottom w:val="0"/>
          <w:divBdr>
            <w:top w:val="none" w:sz="0" w:space="0" w:color="auto"/>
            <w:left w:val="none" w:sz="0" w:space="0" w:color="auto"/>
            <w:bottom w:val="none" w:sz="0" w:space="0" w:color="auto"/>
            <w:right w:val="none" w:sz="0" w:space="0" w:color="auto"/>
          </w:divBdr>
        </w:div>
        <w:div w:id="937253299">
          <w:marLeft w:val="480"/>
          <w:marRight w:val="0"/>
          <w:marTop w:val="0"/>
          <w:marBottom w:val="0"/>
          <w:divBdr>
            <w:top w:val="none" w:sz="0" w:space="0" w:color="auto"/>
            <w:left w:val="none" w:sz="0" w:space="0" w:color="auto"/>
            <w:bottom w:val="none" w:sz="0" w:space="0" w:color="auto"/>
            <w:right w:val="none" w:sz="0" w:space="0" w:color="auto"/>
          </w:divBdr>
        </w:div>
        <w:div w:id="1181578342">
          <w:marLeft w:val="480"/>
          <w:marRight w:val="0"/>
          <w:marTop w:val="0"/>
          <w:marBottom w:val="0"/>
          <w:divBdr>
            <w:top w:val="none" w:sz="0" w:space="0" w:color="auto"/>
            <w:left w:val="none" w:sz="0" w:space="0" w:color="auto"/>
            <w:bottom w:val="none" w:sz="0" w:space="0" w:color="auto"/>
            <w:right w:val="none" w:sz="0" w:space="0" w:color="auto"/>
          </w:divBdr>
        </w:div>
      </w:divsChild>
    </w:div>
    <w:div w:id="349379017">
      <w:bodyDiv w:val="1"/>
      <w:marLeft w:val="0"/>
      <w:marRight w:val="0"/>
      <w:marTop w:val="0"/>
      <w:marBottom w:val="0"/>
      <w:divBdr>
        <w:top w:val="none" w:sz="0" w:space="0" w:color="auto"/>
        <w:left w:val="none" w:sz="0" w:space="0" w:color="auto"/>
        <w:bottom w:val="none" w:sz="0" w:space="0" w:color="auto"/>
        <w:right w:val="none" w:sz="0" w:space="0" w:color="auto"/>
      </w:divBdr>
    </w:div>
    <w:div w:id="349843702">
      <w:bodyDiv w:val="1"/>
      <w:marLeft w:val="0"/>
      <w:marRight w:val="0"/>
      <w:marTop w:val="0"/>
      <w:marBottom w:val="0"/>
      <w:divBdr>
        <w:top w:val="none" w:sz="0" w:space="0" w:color="auto"/>
        <w:left w:val="none" w:sz="0" w:space="0" w:color="auto"/>
        <w:bottom w:val="none" w:sz="0" w:space="0" w:color="auto"/>
        <w:right w:val="none" w:sz="0" w:space="0" w:color="auto"/>
      </w:divBdr>
    </w:div>
    <w:div w:id="350033986">
      <w:bodyDiv w:val="1"/>
      <w:marLeft w:val="0"/>
      <w:marRight w:val="0"/>
      <w:marTop w:val="0"/>
      <w:marBottom w:val="0"/>
      <w:divBdr>
        <w:top w:val="none" w:sz="0" w:space="0" w:color="auto"/>
        <w:left w:val="none" w:sz="0" w:space="0" w:color="auto"/>
        <w:bottom w:val="none" w:sz="0" w:space="0" w:color="auto"/>
        <w:right w:val="none" w:sz="0" w:space="0" w:color="auto"/>
      </w:divBdr>
    </w:div>
    <w:div w:id="351609820">
      <w:bodyDiv w:val="1"/>
      <w:marLeft w:val="0"/>
      <w:marRight w:val="0"/>
      <w:marTop w:val="0"/>
      <w:marBottom w:val="0"/>
      <w:divBdr>
        <w:top w:val="none" w:sz="0" w:space="0" w:color="auto"/>
        <w:left w:val="none" w:sz="0" w:space="0" w:color="auto"/>
        <w:bottom w:val="none" w:sz="0" w:space="0" w:color="auto"/>
        <w:right w:val="none" w:sz="0" w:space="0" w:color="auto"/>
      </w:divBdr>
    </w:div>
    <w:div w:id="354427938">
      <w:bodyDiv w:val="1"/>
      <w:marLeft w:val="0"/>
      <w:marRight w:val="0"/>
      <w:marTop w:val="0"/>
      <w:marBottom w:val="0"/>
      <w:divBdr>
        <w:top w:val="none" w:sz="0" w:space="0" w:color="auto"/>
        <w:left w:val="none" w:sz="0" w:space="0" w:color="auto"/>
        <w:bottom w:val="none" w:sz="0" w:space="0" w:color="auto"/>
        <w:right w:val="none" w:sz="0" w:space="0" w:color="auto"/>
      </w:divBdr>
    </w:div>
    <w:div w:id="356009667">
      <w:bodyDiv w:val="1"/>
      <w:marLeft w:val="0"/>
      <w:marRight w:val="0"/>
      <w:marTop w:val="0"/>
      <w:marBottom w:val="0"/>
      <w:divBdr>
        <w:top w:val="none" w:sz="0" w:space="0" w:color="auto"/>
        <w:left w:val="none" w:sz="0" w:space="0" w:color="auto"/>
        <w:bottom w:val="none" w:sz="0" w:space="0" w:color="auto"/>
        <w:right w:val="none" w:sz="0" w:space="0" w:color="auto"/>
      </w:divBdr>
    </w:div>
    <w:div w:id="356467750">
      <w:bodyDiv w:val="1"/>
      <w:marLeft w:val="0"/>
      <w:marRight w:val="0"/>
      <w:marTop w:val="0"/>
      <w:marBottom w:val="0"/>
      <w:divBdr>
        <w:top w:val="none" w:sz="0" w:space="0" w:color="auto"/>
        <w:left w:val="none" w:sz="0" w:space="0" w:color="auto"/>
        <w:bottom w:val="none" w:sz="0" w:space="0" w:color="auto"/>
        <w:right w:val="none" w:sz="0" w:space="0" w:color="auto"/>
      </w:divBdr>
    </w:div>
    <w:div w:id="356928543">
      <w:bodyDiv w:val="1"/>
      <w:marLeft w:val="0"/>
      <w:marRight w:val="0"/>
      <w:marTop w:val="0"/>
      <w:marBottom w:val="0"/>
      <w:divBdr>
        <w:top w:val="none" w:sz="0" w:space="0" w:color="auto"/>
        <w:left w:val="none" w:sz="0" w:space="0" w:color="auto"/>
        <w:bottom w:val="none" w:sz="0" w:space="0" w:color="auto"/>
        <w:right w:val="none" w:sz="0" w:space="0" w:color="auto"/>
      </w:divBdr>
    </w:div>
    <w:div w:id="357900041">
      <w:bodyDiv w:val="1"/>
      <w:marLeft w:val="0"/>
      <w:marRight w:val="0"/>
      <w:marTop w:val="0"/>
      <w:marBottom w:val="0"/>
      <w:divBdr>
        <w:top w:val="none" w:sz="0" w:space="0" w:color="auto"/>
        <w:left w:val="none" w:sz="0" w:space="0" w:color="auto"/>
        <w:bottom w:val="none" w:sz="0" w:space="0" w:color="auto"/>
        <w:right w:val="none" w:sz="0" w:space="0" w:color="auto"/>
      </w:divBdr>
    </w:div>
    <w:div w:id="359358828">
      <w:bodyDiv w:val="1"/>
      <w:marLeft w:val="0"/>
      <w:marRight w:val="0"/>
      <w:marTop w:val="0"/>
      <w:marBottom w:val="0"/>
      <w:divBdr>
        <w:top w:val="none" w:sz="0" w:space="0" w:color="auto"/>
        <w:left w:val="none" w:sz="0" w:space="0" w:color="auto"/>
        <w:bottom w:val="none" w:sz="0" w:space="0" w:color="auto"/>
        <w:right w:val="none" w:sz="0" w:space="0" w:color="auto"/>
      </w:divBdr>
    </w:div>
    <w:div w:id="360933940">
      <w:bodyDiv w:val="1"/>
      <w:marLeft w:val="0"/>
      <w:marRight w:val="0"/>
      <w:marTop w:val="0"/>
      <w:marBottom w:val="0"/>
      <w:divBdr>
        <w:top w:val="none" w:sz="0" w:space="0" w:color="auto"/>
        <w:left w:val="none" w:sz="0" w:space="0" w:color="auto"/>
        <w:bottom w:val="none" w:sz="0" w:space="0" w:color="auto"/>
        <w:right w:val="none" w:sz="0" w:space="0" w:color="auto"/>
      </w:divBdr>
    </w:div>
    <w:div w:id="361243756">
      <w:bodyDiv w:val="1"/>
      <w:marLeft w:val="0"/>
      <w:marRight w:val="0"/>
      <w:marTop w:val="0"/>
      <w:marBottom w:val="0"/>
      <w:divBdr>
        <w:top w:val="none" w:sz="0" w:space="0" w:color="auto"/>
        <w:left w:val="none" w:sz="0" w:space="0" w:color="auto"/>
        <w:bottom w:val="none" w:sz="0" w:space="0" w:color="auto"/>
        <w:right w:val="none" w:sz="0" w:space="0" w:color="auto"/>
      </w:divBdr>
    </w:div>
    <w:div w:id="362829719">
      <w:bodyDiv w:val="1"/>
      <w:marLeft w:val="0"/>
      <w:marRight w:val="0"/>
      <w:marTop w:val="0"/>
      <w:marBottom w:val="0"/>
      <w:divBdr>
        <w:top w:val="none" w:sz="0" w:space="0" w:color="auto"/>
        <w:left w:val="none" w:sz="0" w:space="0" w:color="auto"/>
        <w:bottom w:val="none" w:sz="0" w:space="0" w:color="auto"/>
        <w:right w:val="none" w:sz="0" w:space="0" w:color="auto"/>
      </w:divBdr>
    </w:div>
    <w:div w:id="362874936">
      <w:bodyDiv w:val="1"/>
      <w:marLeft w:val="0"/>
      <w:marRight w:val="0"/>
      <w:marTop w:val="0"/>
      <w:marBottom w:val="0"/>
      <w:divBdr>
        <w:top w:val="none" w:sz="0" w:space="0" w:color="auto"/>
        <w:left w:val="none" w:sz="0" w:space="0" w:color="auto"/>
        <w:bottom w:val="none" w:sz="0" w:space="0" w:color="auto"/>
        <w:right w:val="none" w:sz="0" w:space="0" w:color="auto"/>
      </w:divBdr>
    </w:div>
    <w:div w:id="362900286">
      <w:bodyDiv w:val="1"/>
      <w:marLeft w:val="0"/>
      <w:marRight w:val="0"/>
      <w:marTop w:val="0"/>
      <w:marBottom w:val="0"/>
      <w:divBdr>
        <w:top w:val="none" w:sz="0" w:space="0" w:color="auto"/>
        <w:left w:val="none" w:sz="0" w:space="0" w:color="auto"/>
        <w:bottom w:val="none" w:sz="0" w:space="0" w:color="auto"/>
        <w:right w:val="none" w:sz="0" w:space="0" w:color="auto"/>
      </w:divBdr>
    </w:div>
    <w:div w:id="362900384">
      <w:bodyDiv w:val="1"/>
      <w:marLeft w:val="0"/>
      <w:marRight w:val="0"/>
      <w:marTop w:val="0"/>
      <w:marBottom w:val="0"/>
      <w:divBdr>
        <w:top w:val="none" w:sz="0" w:space="0" w:color="auto"/>
        <w:left w:val="none" w:sz="0" w:space="0" w:color="auto"/>
        <w:bottom w:val="none" w:sz="0" w:space="0" w:color="auto"/>
        <w:right w:val="none" w:sz="0" w:space="0" w:color="auto"/>
      </w:divBdr>
    </w:div>
    <w:div w:id="364867870">
      <w:bodyDiv w:val="1"/>
      <w:marLeft w:val="0"/>
      <w:marRight w:val="0"/>
      <w:marTop w:val="0"/>
      <w:marBottom w:val="0"/>
      <w:divBdr>
        <w:top w:val="none" w:sz="0" w:space="0" w:color="auto"/>
        <w:left w:val="none" w:sz="0" w:space="0" w:color="auto"/>
        <w:bottom w:val="none" w:sz="0" w:space="0" w:color="auto"/>
        <w:right w:val="none" w:sz="0" w:space="0" w:color="auto"/>
      </w:divBdr>
    </w:div>
    <w:div w:id="365569062">
      <w:bodyDiv w:val="1"/>
      <w:marLeft w:val="0"/>
      <w:marRight w:val="0"/>
      <w:marTop w:val="0"/>
      <w:marBottom w:val="0"/>
      <w:divBdr>
        <w:top w:val="none" w:sz="0" w:space="0" w:color="auto"/>
        <w:left w:val="none" w:sz="0" w:space="0" w:color="auto"/>
        <w:bottom w:val="none" w:sz="0" w:space="0" w:color="auto"/>
        <w:right w:val="none" w:sz="0" w:space="0" w:color="auto"/>
      </w:divBdr>
    </w:div>
    <w:div w:id="368726310">
      <w:bodyDiv w:val="1"/>
      <w:marLeft w:val="0"/>
      <w:marRight w:val="0"/>
      <w:marTop w:val="0"/>
      <w:marBottom w:val="0"/>
      <w:divBdr>
        <w:top w:val="none" w:sz="0" w:space="0" w:color="auto"/>
        <w:left w:val="none" w:sz="0" w:space="0" w:color="auto"/>
        <w:bottom w:val="none" w:sz="0" w:space="0" w:color="auto"/>
        <w:right w:val="none" w:sz="0" w:space="0" w:color="auto"/>
      </w:divBdr>
    </w:div>
    <w:div w:id="368918801">
      <w:bodyDiv w:val="1"/>
      <w:marLeft w:val="0"/>
      <w:marRight w:val="0"/>
      <w:marTop w:val="0"/>
      <w:marBottom w:val="0"/>
      <w:divBdr>
        <w:top w:val="none" w:sz="0" w:space="0" w:color="auto"/>
        <w:left w:val="none" w:sz="0" w:space="0" w:color="auto"/>
        <w:bottom w:val="none" w:sz="0" w:space="0" w:color="auto"/>
        <w:right w:val="none" w:sz="0" w:space="0" w:color="auto"/>
      </w:divBdr>
    </w:div>
    <w:div w:id="368997615">
      <w:bodyDiv w:val="1"/>
      <w:marLeft w:val="0"/>
      <w:marRight w:val="0"/>
      <w:marTop w:val="0"/>
      <w:marBottom w:val="0"/>
      <w:divBdr>
        <w:top w:val="none" w:sz="0" w:space="0" w:color="auto"/>
        <w:left w:val="none" w:sz="0" w:space="0" w:color="auto"/>
        <w:bottom w:val="none" w:sz="0" w:space="0" w:color="auto"/>
        <w:right w:val="none" w:sz="0" w:space="0" w:color="auto"/>
      </w:divBdr>
    </w:div>
    <w:div w:id="369301406">
      <w:bodyDiv w:val="1"/>
      <w:marLeft w:val="0"/>
      <w:marRight w:val="0"/>
      <w:marTop w:val="0"/>
      <w:marBottom w:val="0"/>
      <w:divBdr>
        <w:top w:val="none" w:sz="0" w:space="0" w:color="auto"/>
        <w:left w:val="none" w:sz="0" w:space="0" w:color="auto"/>
        <w:bottom w:val="none" w:sz="0" w:space="0" w:color="auto"/>
        <w:right w:val="none" w:sz="0" w:space="0" w:color="auto"/>
      </w:divBdr>
      <w:divsChild>
        <w:div w:id="18312794">
          <w:marLeft w:val="480"/>
          <w:marRight w:val="0"/>
          <w:marTop w:val="0"/>
          <w:marBottom w:val="0"/>
          <w:divBdr>
            <w:top w:val="none" w:sz="0" w:space="0" w:color="auto"/>
            <w:left w:val="none" w:sz="0" w:space="0" w:color="auto"/>
            <w:bottom w:val="none" w:sz="0" w:space="0" w:color="auto"/>
            <w:right w:val="none" w:sz="0" w:space="0" w:color="auto"/>
          </w:divBdr>
        </w:div>
        <w:div w:id="44179551">
          <w:marLeft w:val="480"/>
          <w:marRight w:val="0"/>
          <w:marTop w:val="0"/>
          <w:marBottom w:val="0"/>
          <w:divBdr>
            <w:top w:val="none" w:sz="0" w:space="0" w:color="auto"/>
            <w:left w:val="none" w:sz="0" w:space="0" w:color="auto"/>
            <w:bottom w:val="none" w:sz="0" w:space="0" w:color="auto"/>
            <w:right w:val="none" w:sz="0" w:space="0" w:color="auto"/>
          </w:divBdr>
        </w:div>
        <w:div w:id="58138268">
          <w:marLeft w:val="480"/>
          <w:marRight w:val="0"/>
          <w:marTop w:val="0"/>
          <w:marBottom w:val="0"/>
          <w:divBdr>
            <w:top w:val="none" w:sz="0" w:space="0" w:color="auto"/>
            <w:left w:val="none" w:sz="0" w:space="0" w:color="auto"/>
            <w:bottom w:val="none" w:sz="0" w:space="0" w:color="auto"/>
            <w:right w:val="none" w:sz="0" w:space="0" w:color="auto"/>
          </w:divBdr>
        </w:div>
        <w:div w:id="117142565">
          <w:marLeft w:val="480"/>
          <w:marRight w:val="0"/>
          <w:marTop w:val="0"/>
          <w:marBottom w:val="0"/>
          <w:divBdr>
            <w:top w:val="none" w:sz="0" w:space="0" w:color="auto"/>
            <w:left w:val="none" w:sz="0" w:space="0" w:color="auto"/>
            <w:bottom w:val="none" w:sz="0" w:space="0" w:color="auto"/>
            <w:right w:val="none" w:sz="0" w:space="0" w:color="auto"/>
          </w:divBdr>
        </w:div>
        <w:div w:id="143278150">
          <w:marLeft w:val="480"/>
          <w:marRight w:val="0"/>
          <w:marTop w:val="0"/>
          <w:marBottom w:val="0"/>
          <w:divBdr>
            <w:top w:val="none" w:sz="0" w:space="0" w:color="auto"/>
            <w:left w:val="none" w:sz="0" w:space="0" w:color="auto"/>
            <w:bottom w:val="none" w:sz="0" w:space="0" w:color="auto"/>
            <w:right w:val="none" w:sz="0" w:space="0" w:color="auto"/>
          </w:divBdr>
        </w:div>
        <w:div w:id="152306571">
          <w:marLeft w:val="480"/>
          <w:marRight w:val="0"/>
          <w:marTop w:val="0"/>
          <w:marBottom w:val="0"/>
          <w:divBdr>
            <w:top w:val="none" w:sz="0" w:space="0" w:color="auto"/>
            <w:left w:val="none" w:sz="0" w:space="0" w:color="auto"/>
            <w:bottom w:val="none" w:sz="0" w:space="0" w:color="auto"/>
            <w:right w:val="none" w:sz="0" w:space="0" w:color="auto"/>
          </w:divBdr>
        </w:div>
        <w:div w:id="166792471">
          <w:marLeft w:val="480"/>
          <w:marRight w:val="0"/>
          <w:marTop w:val="0"/>
          <w:marBottom w:val="0"/>
          <w:divBdr>
            <w:top w:val="none" w:sz="0" w:space="0" w:color="auto"/>
            <w:left w:val="none" w:sz="0" w:space="0" w:color="auto"/>
            <w:bottom w:val="none" w:sz="0" w:space="0" w:color="auto"/>
            <w:right w:val="none" w:sz="0" w:space="0" w:color="auto"/>
          </w:divBdr>
        </w:div>
        <w:div w:id="172303712">
          <w:marLeft w:val="480"/>
          <w:marRight w:val="0"/>
          <w:marTop w:val="0"/>
          <w:marBottom w:val="0"/>
          <w:divBdr>
            <w:top w:val="none" w:sz="0" w:space="0" w:color="auto"/>
            <w:left w:val="none" w:sz="0" w:space="0" w:color="auto"/>
            <w:bottom w:val="none" w:sz="0" w:space="0" w:color="auto"/>
            <w:right w:val="none" w:sz="0" w:space="0" w:color="auto"/>
          </w:divBdr>
        </w:div>
        <w:div w:id="217591992">
          <w:marLeft w:val="480"/>
          <w:marRight w:val="0"/>
          <w:marTop w:val="0"/>
          <w:marBottom w:val="0"/>
          <w:divBdr>
            <w:top w:val="none" w:sz="0" w:space="0" w:color="auto"/>
            <w:left w:val="none" w:sz="0" w:space="0" w:color="auto"/>
            <w:bottom w:val="none" w:sz="0" w:space="0" w:color="auto"/>
            <w:right w:val="none" w:sz="0" w:space="0" w:color="auto"/>
          </w:divBdr>
        </w:div>
        <w:div w:id="291832368">
          <w:marLeft w:val="480"/>
          <w:marRight w:val="0"/>
          <w:marTop w:val="0"/>
          <w:marBottom w:val="0"/>
          <w:divBdr>
            <w:top w:val="none" w:sz="0" w:space="0" w:color="auto"/>
            <w:left w:val="none" w:sz="0" w:space="0" w:color="auto"/>
            <w:bottom w:val="none" w:sz="0" w:space="0" w:color="auto"/>
            <w:right w:val="none" w:sz="0" w:space="0" w:color="auto"/>
          </w:divBdr>
        </w:div>
        <w:div w:id="292834661">
          <w:marLeft w:val="480"/>
          <w:marRight w:val="0"/>
          <w:marTop w:val="0"/>
          <w:marBottom w:val="0"/>
          <w:divBdr>
            <w:top w:val="none" w:sz="0" w:space="0" w:color="auto"/>
            <w:left w:val="none" w:sz="0" w:space="0" w:color="auto"/>
            <w:bottom w:val="none" w:sz="0" w:space="0" w:color="auto"/>
            <w:right w:val="none" w:sz="0" w:space="0" w:color="auto"/>
          </w:divBdr>
        </w:div>
        <w:div w:id="380373619">
          <w:marLeft w:val="480"/>
          <w:marRight w:val="0"/>
          <w:marTop w:val="0"/>
          <w:marBottom w:val="0"/>
          <w:divBdr>
            <w:top w:val="none" w:sz="0" w:space="0" w:color="auto"/>
            <w:left w:val="none" w:sz="0" w:space="0" w:color="auto"/>
            <w:bottom w:val="none" w:sz="0" w:space="0" w:color="auto"/>
            <w:right w:val="none" w:sz="0" w:space="0" w:color="auto"/>
          </w:divBdr>
        </w:div>
        <w:div w:id="463471309">
          <w:marLeft w:val="480"/>
          <w:marRight w:val="0"/>
          <w:marTop w:val="0"/>
          <w:marBottom w:val="0"/>
          <w:divBdr>
            <w:top w:val="none" w:sz="0" w:space="0" w:color="auto"/>
            <w:left w:val="none" w:sz="0" w:space="0" w:color="auto"/>
            <w:bottom w:val="none" w:sz="0" w:space="0" w:color="auto"/>
            <w:right w:val="none" w:sz="0" w:space="0" w:color="auto"/>
          </w:divBdr>
        </w:div>
        <w:div w:id="503210630">
          <w:marLeft w:val="480"/>
          <w:marRight w:val="0"/>
          <w:marTop w:val="0"/>
          <w:marBottom w:val="0"/>
          <w:divBdr>
            <w:top w:val="none" w:sz="0" w:space="0" w:color="auto"/>
            <w:left w:val="none" w:sz="0" w:space="0" w:color="auto"/>
            <w:bottom w:val="none" w:sz="0" w:space="0" w:color="auto"/>
            <w:right w:val="none" w:sz="0" w:space="0" w:color="auto"/>
          </w:divBdr>
        </w:div>
        <w:div w:id="578828871">
          <w:marLeft w:val="480"/>
          <w:marRight w:val="0"/>
          <w:marTop w:val="0"/>
          <w:marBottom w:val="0"/>
          <w:divBdr>
            <w:top w:val="none" w:sz="0" w:space="0" w:color="auto"/>
            <w:left w:val="none" w:sz="0" w:space="0" w:color="auto"/>
            <w:bottom w:val="none" w:sz="0" w:space="0" w:color="auto"/>
            <w:right w:val="none" w:sz="0" w:space="0" w:color="auto"/>
          </w:divBdr>
        </w:div>
        <w:div w:id="608701576">
          <w:marLeft w:val="480"/>
          <w:marRight w:val="0"/>
          <w:marTop w:val="0"/>
          <w:marBottom w:val="0"/>
          <w:divBdr>
            <w:top w:val="none" w:sz="0" w:space="0" w:color="auto"/>
            <w:left w:val="none" w:sz="0" w:space="0" w:color="auto"/>
            <w:bottom w:val="none" w:sz="0" w:space="0" w:color="auto"/>
            <w:right w:val="none" w:sz="0" w:space="0" w:color="auto"/>
          </w:divBdr>
        </w:div>
        <w:div w:id="613025054">
          <w:marLeft w:val="480"/>
          <w:marRight w:val="0"/>
          <w:marTop w:val="0"/>
          <w:marBottom w:val="0"/>
          <w:divBdr>
            <w:top w:val="none" w:sz="0" w:space="0" w:color="auto"/>
            <w:left w:val="none" w:sz="0" w:space="0" w:color="auto"/>
            <w:bottom w:val="none" w:sz="0" w:space="0" w:color="auto"/>
            <w:right w:val="none" w:sz="0" w:space="0" w:color="auto"/>
          </w:divBdr>
        </w:div>
        <w:div w:id="783813493">
          <w:marLeft w:val="480"/>
          <w:marRight w:val="0"/>
          <w:marTop w:val="0"/>
          <w:marBottom w:val="0"/>
          <w:divBdr>
            <w:top w:val="none" w:sz="0" w:space="0" w:color="auto"/>
            <w:left w:val="none" w:sz="0" w:space="0" w:color="auto"/>
            <w:bottom w:val="none" w:sz="0" w:space="0" w:color="auto"/>
            <w:right w:val="none" w:sz="0" w:space="0" w:color="auto"/>
          </w:divBdr>
        </w:div>
        <w:div w:id="818036133">
          <w:marLeft w:val="480"/>
          <w:marRight w:val="0"/>
          <w:marTop w:val="0"/>
          <w:marBottom w:val="0"/>
          <w:divBdr>
            <w:top w:val="none" w:sz="0" w:space="0" w:color="auto"/>
            <w:left w:val="none" w:sz="0" w:space="0" w:color="auto"/>
            <w:bottom w:val="none" w:sz="0" w:space="0" w:color="auto"/>
            <w:right w:val="none" w:sz="0" w:space="0" w:color="auto"/>
          </w:divBdr>
        </w:div>
        <w:div w:id="911501435">
          <w:marLeft w:val="480"/>
          <w:marRight w:val="0"/>
          <w:marTop w:val="0"/>
          <w:marBottom w:val="0"/>
          <w:divBdr>
            <w:top w:val="none" w:sz="0" w:space="0" w:color="auto"/>
            <w:left w:val="none" w:sz="0" w:space="0" w:color="auto"/>
            <w:bottom w:val="none" w:sz="0" w:space="0" w:color="auto"/>
            <w:right w:val="none" w:sz="0" w:space="0" w:color="auto"/>
          </w:divBdr>
        </w:div>
        <w:div w:id="960838947">
          <w:marLeft w:val="480"/>
          <w:marRight w:val="0"/>
          <w:marTop w:val="0"/>
          <w:marBottom w:val="0"/>
          <w:divBdr>
            <w:top w:val="none" w:sz="0" w:space="0" w:color="auto"/>
            <w:left w:val="none" w:sz="0" w:space="0" w:color="auto"/>
            <w:bottom w:val="none" w:sz="0" w:space="0" w:color="auto"/>
            <w:right w:val="none" w:sz="0" w:space="0" w:color="auto"/>
          </w:divBdr>
        </w:div>
        <w:div w:id="984045154">
          <w:marLeft w:val="480"/>
          <w:marRight w:val="0"/>
          <w:marTop w:val="0"/>
          <w:marBottom w:val="0"/>
          <w:divBdr>
            <w:top w:val="none" w:sz="0" w:space="0" w:color="auto"/>
            <w:left w:val="none" w:sz="0" w:space="0" w:color="auto"/>
            <w:bottom w:val="none" w:sz="0" w:space="0" w:color="auto"/>
            <w:right w:val="none" w:sz="0" w:space="0" w:color="auto"/>
          </w:divBdr>
        </w:div>
        <w:div w:id="1195383342">
          <w:marLeft w:val="480"/>
          <w:marRight w:val="0"/>
          <w:marTop w:val="0"/>
          <w:marBottom w:val="0"/>
          <w:divBdr>
            <w:top w:val="none" w:sz="0" w:space="0" w:color="auto"/>
            <w:left w:val="none" w:sz="0" w:space="0" w:color="auto"/>
            <w:bottom w:val="none" w:sz="0" w:space="0" w:color="auto"/>
            <w:right w:val="none" w:sz="0" w:space="0" w:color="auto"/>
          </w:divBdr>
        </w:div>
        <w:div w:id="1233199387">
          <w:marLeft w:val="480"/>
          <w:marRight w:val="0"/>
          <w:marTop w:val="0"/>
          <w:marBottom w:val="0"/>
          <w:divBdr>
            <w:top w:val="none" w:sz="0" w:space="0" w:color="auto"/>
            <w:left w:val="none" w:sz="0" w:space="0" w:color="auto"/>
            <w:bottom w:val="none" w:sz="0" w:space="0" w:color="auto"/>
            <w:right w:val="none" w:sz="0" w:space="0" w:color="auto"/>
          </w:divBdr>
        </w:div>
        <w:div w:id="1245412339">
          <w:marLeft w:val="480"/>
          <w:marRight w:val="0"/>
          <w:marTop w:val="0"/>
          <w:marBottom w:val="0"/>
          <w:divBdr>
            <w:top w:val="none" w:sz="0" w:space="0" w:color="auto"/>
            <w:left w:val="none" w:sz="0" w:space="0" w:color="auto"/>
            <w:bottom w:val="none" w:sz="0" w:space="0" w:color="auto"/>
            <w:right w:val="none" w:sz="0" w:space="0" w:color="auto"/>
          </w:divBdr>
        </w:div>
        <w:div w:id="1283340080">
          <w:marLeft w:val="480"/>
          <w:marRight w:val="0"/>
          <w:marTop w:val="0"/>
          <w:marBottom w:val="0"/>
          <w:divBdr>
            <w:top w:val="none" w:sz="0" w:space="0" w:color="auto"/>
            <w:left w:val="none" w:sz="0" w:space="0" w:color="auto"/>
            <w:bottom w:val="none" w:sz="0" w:space="0" w:color="auto"/>
            <w:right w:val="none" w:sz="0" w:space="0" w:color="auto"/>
          </w:divBdr>
        </w:div>
        <w:div w:id="1285960739">
          <w:marLeft w:val="480"/>
          <w:marRight w:val="0"/>
          <w:marTop w:val="0"/>
          <w:marBottom w:val="0"/>
          <w:divBdr>
            <w:top w:val="none" w:sz="0" w:space="0" w:color="auto"/>
            <w:left w:val="none" w:sz="0" w:space="0" w:color="auto"/>
            <w:bottom w:val="none" w:sz="0" w:space="0" w:color="auto"/>
            <w:right w:val="none" w:sz="0" w:space="0" w:color="auto"/>
          </w:divBdr>
        </w:div>
        <w:div w:id="1305936968">
          <w:marLeft w:val="480"/>
          <w:marRight w:val="0"/>
          <w:marTop w:val="0"/>
          <w:marBottom w:val="0"/>
          <w:divBdr>
            <w:top w:val="none" w:sz="0" w:space="0" w:color="auto"/>
            <w:left w:val="none" w:sz="0" w:space="0" w:color="auto"/>
            <w:bottom w:val="none" w:sz="0" w:space="0" w:color="auto"/>
            <w:right w:val="none" w:sz="0" w:space="0" w:color="auto"/>
          </w:divBdr>
        </w:div>
        <w:div w:id="1338580036">
          <w:marLeft w:val="480"/>
          <w:marRight w:val="0"/>
          <w:marTop w:val="0"/>
          <w:marBottom w:val="0"/>
          <w:divBdr>
            <w:top w:val="none" w:sz="0" w:space="0" w:color="auto"/>
            <w:left w:val="none" w:sz="0" w:space="0" w:color="auto"/>
            <w:bottom w:val="none" w:sz="0" w:space="0" w:color="auto"/>
            <w:right w:val="none" w:sz="0" w:space="0" w:color="auto"/>
          </w:divBdr>
        </w:div>
        <w:div w:id="1364742896">
          <w:marLeft w:val="480"/>
          <w:marRight w:val="0"/>
          <w:marTop w:val="0"/>
          <w:marBottom w:val="0"/>
          <w:divBdr>
            <w:top w:val="none" w:sz="0" w:space="0" w:color="auto"/>
            <w:left w:val="none" w:sz="0" w:space="0" w:color="auto"/>
            <w:bottom w:val="none" w:sz="0" w:space="0" w:color="auto"/>
            <w:right w:val="none" w:sz="0" w:space="0" w:color="auto"/>
          </w:divBdr>
        </w:div>
        <w:div w:id="1420758326">
          <w:marLeft w:val="480"/>
          <w:marRight w:val="0"/>
          <w:marTop w:val="0"/>
          <w:marBottom w:val="0"/>
          <w:divBdr>
            <w:top w:val="none" w:sz="0" w:space="0" w:color="auto"/>
            <w:left w:val="none" w:sz="0" w:space="0" w:color="auto"/>
            <w:bottom w:val="none" w:sz="0" w:space="0" w:color="auto"/>
            <w:right w:val="none" w:sz="0" w:space="0" w:color="auto"/>
          </w:divBdr>
        </w:div>
        <w:div w:id="1460100727">
          <w:marLeft w:val="480"/>
          <w:marRight w:val="0"/>
          <w:marTop w:val="0"/>
          <w:marBottom w:val="0"/>
          <w:divBdr>
            <w:top w:val="none" w:sz="0" w:space="0" w:color="auto"/>
            <w:left w:val="none" w:sz="0" w:space="0" w:color="auto"/>
            <w:bottom w:val="none" w:sz="0" w:space="0" w:color="auto"/>
            <w:right w:val="none" w:sz="0" w:space="0" w:color="auto"/>
          </w:divBdr>
        </w:div>
        <w:div w:id="1466384896">
          <w:marLeft w:val="480"/>
          <w:marRight w:val="0"/>
          <w:marTop w:val="0"/>
          <w:marBottom w:val="0"/>
          <w:divBdr>
            <w:top w:val="none" w:sz="0" w:space="0" w:color="auto"/>
            <w:left w:val="none" w:sz="0" w:space="0" w:color="auto"/>
            <w:bottom w:val="none" w:sz="0" w:space="0" w:color="auto"/>
            <w:right w:val="none" w:sz="0" w:space="0" w:color="auto"/>
          </w:divBdr>
        </w:div>
        <w:div w:id="1469131428">
          <w:marLeft w:val="480"/>
          <w:marRight w:val="0"/>
          <w:marTop w:val="0"/>
          <w:marBottom w:val="0"/>
          <w:divBdr>
            <w:top w:val="none" w:sz="0" w:space="0" w:color="auto"/>
            <w:left w:val="none" w:sz="0" w:space="0" w:color="auto"/>
            <w:bottom w:val="none" w:sz="0" w:space="0" w:color="auto"/>
            <w:right w:val="none" w:sz="0" w:space="0" w:color="auto"/>
          </w:divBdr>
        </w:div>
        <w:div w:id="1500854466">
          <w:marLeft w:val="480"/>
          <w:marRight w:val="0"/>
          <w:marTop w:val="0"/>
          <w:marBottom w:val="0"/>
          <w:divBdr>
            <w:top w:val="none" w:sz="0" w:space="0" w:color="auto"/>
            <w:left w:val="none" w:sz="0" w:space="0" w:color="auto"/>
            <w:bottom w:val="none" w:sz="0" w:space="0" w:color="auto"/>
            <w:right w:val="none" w:sz="0" w:space="0" w:color="auto"/>
          </w:divBdr>
        </w:div>
        <w:div w:id="1517158522">
          <w:marLeft w:val="480"/>
          <w:marRight w:val="0"/>
          <w:marTop w:val="0"/>
          <w:marBottom w:val="0"/>
          <w:divBdr>
            <w:top w:val="none" w:sz="0" w:space="0" w:color="auto"/>
            <w:left w:val="none" w:sz="0" w:space="0" w:color="auto"/>
            <w:bottom w:val="none" w:sz="0" w:space="0" w:color="auto"/>
            <w:right w:val="none" w:sz="0" w:space="0" w:color="auto"/>
          </w:divBdr>
        </w:div>
        <w:div w:id="1520973687">
          <w:marLeft w:val="480"/>
          <w:marRight w:val="0"/>
          <w:marTop w:val="0"/>
          <w:marBottom w:val="0"/>
          <w:divBdr>
            <w:top w:val="none" w:sz="0" w:space="0" w:color="auto"/>
            <w:left w:val="none" w:sz="0" w:space="0" w:color="auto"/>
            <w:bottom w:val="none" w:sz="0" w:space="0" w:color="auto"/>
            <w:right w:val="none" w:sz="0" w:space="0" w:color="auto"/>
          </w:divBdr>
        </w:div>
        <w:div w:id="1603339880">
          <w:marLeft w:val="480"/>
          <w:marRight w:val="0"/>
          <w:marTop w:val="0"/>
          <w:marBottom w:val="0"/>
          <w:divBdr>
            <w:top w:val="none" w:sz="0" w:space="0" w:color="auto"/>
            <w:left w:val="none" w:sz="0" w:space="0" w:color="auto"/>
            <w:bottom w:val="none" w:sz="0" w:space="0" w:color="auto"/>
            <w:right w:val="none" w:sz="0" w:space="0" w:color="auto"/>
          </w:divBdr>
        </w:div>
        <w:div w:id="1623269111">
          <w:marLeft w:val="480"/>
          <w:marRight w:val="0"/>
          <w:marTop w:val="0"/>
          <w:marBottom w:val="0"/>
          <w:divBdr>
            <w:top w:val="none" w:sz="0" w:space="0" w:color="auto"/>
            <w:left w:val="none" w:sz="0" w:space="0" w:color="auto"/>
            <w:bottom w:val="none" w:sz="0" w:space="0" w:color="auto"/>
            <w:right w:val="none" w:sz="0" w:space="0" w:color="auto"/>
          </w:divBdr>
        </w:div>
        <w:div w:id="1624382408">
          <w:marLeft w:val="480"/>
          <w:marRight w:val="0"/>
          <w:marTop w:val="0"/>
          <w:marBottom w:val="0"/>
          <w:divBdr>
            <w:top w:val="none" w:sz="0" w:space="0" w:color="auto"/>
            <w:left w:val="none" w:sz="0" w:space="0" w:color="auto"/>
            <w:bottom w:val="none" w:sz="0" w:space="0" w:color="auto"/>
            <w:right w:val="none" w:sz="0" w:space="0" w:color="auto"/>
          </w:divBdr>
        </w:div>
        <w:div w:id="1632593073">
          <w:marLeft w:val="480"/>
          <w:marRight w:val="0"/>
          <w:marTop w:val="0"/>
          <w:marBottom w:val="0"/>
          <w:divBdr>
            <w:top w:val="none" w:sz="0" w:space="0" w:color="auto"/>
            <w:left w:val="none" w:sz="0" w:space="0" w:color="auto"/>
            <w:bottom w:val="none" w:sz="0" w:space="0" w:color="auto"/>
            <w:right w:val="none" w:sz="0" w:space="0" w:color="auto"/>
          </w:divBdr>
        </w:div>
        <w:div w:id="1710035670">
          <w:marLeft w:val="480"/>
          <w:marRight w:val="0"/>
          <w:marTop w:val="0"/>
          <w:marBottom w:val="0"/>
          <w:divBdr>
            <w:top w:val="none" w:sz="0" w:space="0" w:color="auto"/>
            <w:left w:val="none" w:sz="0" w:space="0" w:color="auto"/>
            <w:bottom w:val="none" w:sz="0" w:space="0" w:color="auto"/>
            <w:right w:val="none" w:sz="0" w:space="0" w:color="auto"/>
          </w:divBdr>
        </w:div>
        <w:div w:id="1736778413">
          <w:marLeft w:val="480"/>
          <w:marRight w:val="0"/>
          <w:marTop w:val="0"/>
          <w:marBottom w:val="0"/>
          <w:divBdr>
            <w:top w:val="none" w:sz="0" w:space="0" w:color="auto"/>
            <w:left w:val="none" w:sz="0" w:space="0" w:color="auto"/>
            <w:bottom w:val="none" w:sz="0" w:space="0" w:color="auto"/>
            <w:right w:val="none" w:sz="0" w:space="0" w:color="auto"/>
          </w:divBdr>
        </w:div>
        <w:div w:id="1738287989">
          <w:marLeft w:val="480"/>
          <w:marRight w:val="0"/>
          <w:marTop w:val="0"/>
          <w:marBottom w:val="0"/>
          <w:divBdr>
            <w:top w:val="none" w:sz="0" w:space="0" w:color="auto"/>
            <w:left w:val="none" w:sz="0" w:space="0" w:color="auto"/>
            <w:bottom w:val="none" w:sz="0" w:space="0" w:color="auto"/>
            <w:right w:val="none" w:sz="0" w:space="0" w:color="auto"/>
          </w:divBdr>
        </w:div>
        <w:div w:id="1793094169">
          <w:marLeft w:val="480"/>
          <w:marRight w:val="0"/>
          <w:marTop w:val="0"/>
          <w:marBottom w:val="0"/>
          <w:divBdr>
            <w:top w:val="none" w:sz="0" w:space="0" w:color="auto"/>
            <w:left w:val="none" w:sz="0" w:space="0" w:color="auto"/>
            <w:bottom w:val="none" w:sz="0" w:space="0" w:color="auto"/>
            <w:right w:val="none" w:sz="0" w:space="0" w:color="auto"/>
          </w:divBdr>
        </w:div>
        <w:div w:id="1889678405">
          <w:marLeft w:val="480"/>
          <w:marRight w:val="0"/>
          <w:marTop w:val="0"/>
          <w:marBottom w:val="0"/>
          <w:divBdr>
            <w:top w:val="none" w:sz="0" w:space="0" w:color="auto"/>
            <w:left w:val="none" w:sz="0" w:space="0" w:color="auto"/>
            <w:bottom w:val="none" w:sz="0" w:space="0" w:color="auto"/>
            <w:right w:val="none" w:sz="0" w:space="0" w:color="auto"/>
          </w:divBdr>
        </w:div>
        <w:div w:id="1896895601">
          <w:marLeft w:val="480"/>
          <w:marRight w:val="0"/>
          <w:marTop w:val="0"/>
          <w:marBottom w:val="0"/>
          <w:divBdr>
            <w:top w:val="none" w:sz="0" w:space="0" w:color="auto"/>
            <w:left w:val="none" w:sz="0" w:space="0" w:color="auto"/>
            <w:bottom w:val="none" w:sz="0" w:space="0" w:color="auto"/>
            <w:right w:val="none" w:sz="0" w:space="0" w:color="auto"/>
          </w:divBdr>
        </w:div>
        <w:div w:id="1921019951">
          <w:marLeft w:val="480"/>
          <w:marRight w:val="0"/>
          <w:marTop w:val="0"/>
          <w:marBottom w:val="0"/>
          <w:divBdr>
            <w:top w:val="none" w:sz="0" w:space="0" w:color="auto"/>
            <w:left w:val="none" w:sz="0" w:space="0" w:color="auto"/>
            <w:bottom w:val="none" w:sz="0" w:space="0" w:color="auto"/>
            <w:right w:val="none" w:sz="0" w:space="0" w:color="auto"/>
          </w:divBdr>
        </w:div>
        <w:div w:id="1924874115">
          <w:marLeft w:val="480"/>
          <w:marRight w:val="0"/>
          <w:marTop w:val="0"/>
          <w:marBottom w:val="0"/>
          <w:divBdr>
            <w:top w:val="none" w:sz="0" w:space="0" w:color="auto"/>
            <w:left w:val="none" w:sz="0" w:space="0" w:color="auto"/>
            <w:bottom w:val="none" w:sz="0" w:space="0" w:color="auto"/>
            <w:right w:val="none" w:sz="0" w:space="0" w:color="auto"/>
          </w:divBdr>
        </w:div>
        <w:div w:id="1963459594">
          <w:marLeft w:val="480"/>
          <w:marRight w:val="0"/>
          <w:marTop w:val="0"/>
          <w:marBottom w:val="0"/>
          <w:divBdr>
            <w:top w:val="none" w:sz="0" w:space="0" w:color="auto"/>
            <w:left w:val="none" w:sz="0" w:space="0" w:color="auto"/>
            <w:bottom w:val="none" w:sz="0" w:space="0" w:color="auto"/>
            <w:right w:val="none" w:sz="0" w:space="0" w:color="auto"/>
          </w:divBdr>
        </w:div>
        <w:div w:id="1992250861">
          <w:marLeft w:val="480"/>
          <w:marRight w:val="0"/>
          <w:marTop w:val="0"/>
          <w:marBottom w:val="0"/>
          <w:divBdr>
            <w:top w:val="none" w:sz="0" w:space="0" w:color="auto"/>
            <w:left w:val="none" w:sz="0" w:space="0" w:color="auto"/>
            <w:bottom w:val="none" w:sz="0" w:space="0" w:color="auto"/>
            <w:right w:val="none" w:sz="0" w:space="0" w:color="auto"/>
          </w:divBdr>
        </w:div>
        <w:div w:id="2019430538">
          <w:marLeft w:val="480"/>
          <w:marRight w:val="0"/>
          <w:marTop w:val="0"/>
          <w:marBottom w:val="0"/>
          <w:divBdr>
            <w:top w:val="none" w:sz="0" w:space="0" w:color="auto"/>
            <w:left w:val="none" w:sz="0" w:space="0" w:color="auto"/>
            <w:bottom w:val="none" w:sz="0" w:space="0" w:color="auto"/>
            <w:right w:val="none" w:sz="0" w:space="0" w:color="auto"/>
          </w:divBdr>
        </w:div>
      </w:divsChild>
    </w:div>
    <w:div w:id="369307460">
      <w:bodyDiv w:val="1"/>
      <w:marLeft w:val="0"/>
      <w:marRight w:val="0"/>
      <w:marTop w:val="0"/>
      <w:marBottom w:val="0"/>
      <w:divBdr>
        <w:top w:val="none" w:sz="0" w:space="0" w:color="auto"/>
        <w:left w:val="none" w:sz="0" w:space="0" w:color="auto"/>
        <w:bottom w:val="none" w:sz="0" w:space="0" w:color="auto"/>
        <w:right w:val="none" w:sz="0" w:space="0" w:color="auto"/>
      </w:divBdr>
    </w:div>
    <w:div w:id="370427113">
      <w:bodyDiv w:val="1"/>
      <w:marLeft w:val="0"/>
      <w:marRight w:val="0"/>
      <w:marTop w:val="0"/>
      <w:marBottom w:val="0"/>
      <w:divBdr>
        <w:top w:val="none" w:sz="0" w:space="0" w:color="auto"/>
        <w:left w:val="none" w:sz="0" w:space="0" w:color="auto"/>
        <w:bottom w:val="none" w:sz="0" w:space="0" w:color="auto"/>
        <w:right w:val="none" w:sz="0" w:space="0" w:color="auto"/>
      </w:divBdr>
    </w:div>
    <w:div w:id="370888393">
      <w:bodyDiv w:val="1"/>
      <w:marLeft w:val="0"/>
      <w:marRight w:val="0"/>
      <w:marTop w:val="0"/>
      <w:marBottom w:val="0"/>
      <w:divBdr>
        <w:top w:val="none" w:sz="0" w:space="0" w:color="auto"/>
        <w:left w:val="none" w:sz="0" w:space="0" w:color="auto"/>
        <w:bottom w:val="none" w:sz="0" w:space="0" w:color="auto"/>
        <w:right w:val="none" w:sz="0" w:space="0" w:color="auto"/>
      </w:divBdr>
    </w:div>
    <w:div w:id="370963861">
      <w:bodyDiv w:val="1"/>
      <w:marLeft w:val="0"/>
      <w:marRight w:val="0"/>
      <w:marTop w:val="0"/>
      <w:marBottom w:val="0"/>
      <w:divBdr>
        <w:top w:val="none" w:sz="0" w:space="0" w:color="auto"/>
        <w:left w:val="none" w:sz="0" w:space="0" w:color="auto"/>
        <w:bottom w:val="none" w:sz="0" w:space="0" w:color="auto"/>
        <w:right w:val="none" w:sz="0" w:space="0" w:color="auto"/>
      </w:divBdr>
    </w:div>
    <w:div w:id="372774561">
      <w:bodyDiv w:val="1"/>
      <w:marLeft w:val="0"/>
      <w:marRight w:val="0"/>
      <w:marTop w:val="0"/>
      <w:marBottom w:val="0"/>
      <w:divBdr>
        <w:top w:val="none" w:sz="0" w:space="0" w:color="auto"/>
        <w:left w:val="none" w:sz="0" w:space="0" w:color="auto"/>
        <w:bottom w:val="none" w:sz="0" w:space="0" w:color="auto"/>
        <w:right w:val="none" w:sz="0" w:space="0" w:color="auto"/>
      </w:divBdr>
    </w:div>
    <w:div w:id="373580617">
      <w:bodyDiv w:val="1"/>
      <w:marLeft w:val="0"/>
      <w:marRight w:val="0"/>
      <w:marTop w:val="0"/>
      <w:marBottom w:val="0"/>
      <w:divBdr>
        <w:top w:val="none" w:sz="0" w:space="0" w:color="auto"/>
        <w:left w:val="none" w:sz="0" w:space="0" w:color="auto"/>
        <w:bottom w:val="none" w:sz="0" w:space="0" w:color="auto"/>
        <w:right w:val="none" w:sz="0" w:space="0" w:color="auto"/>
      </w:divBdr>
    </w:div>
    <w:div w:id="374699714">
      <w:bodyDiv w:val="1"/>
      <w:marLeft w:val="0"/>
      <w:marRight w:val="0"/>
      <w:marTop w:val="0"/>
      <w:marBottom w:val="0"/>
      <w:divBdr>
        <w:top w:val="none" w:sz="0" w:space="0" w:color="auto"/>
        <w:left w:val="none" w:sz="0" w:space="0" w:color="auto"/>
        <w:bottom w:val="none" w:sz="0" w:space="0" w:color="auto"/>
        <w:right w:val="none" w:sz="0" w:space="0" w:color="auto"/>
      </w:divBdr>
    </w:div>
    <w:div w:id="374811374">
      <w:bodyDiv w:val="1"/>
      <w:marLeft w:val="0"/>
      <w:marRight w:val="0"/>
      <w:marTop w:val="0"/>
      <w:marBottom w:val="0"/>
      <w:divBdr>
        <w:top w:val="none" w:sz="0" w:space="0" w:color="auto"/>
        <w:left w:val="none" w:sz="0" w:space="0" w:color="auto"/>
        <w:bottom w:val="none" w:sz="0" w:space="0" w:color="auto"/>
        <w:right w:val="none" w:sz="0" w:space="0" w:color="auto"/>
      </w:divBdr>
    </w:div>
    <w:div w:id="374818068">
      <w:bodyDiv w:val="1"/>
      <w:marLeft w:val="0"/>
      <w:marRight w:val="0"/>
      <w:marTop w:val="0"/>
      <w:marBottom w:val="0"/>
      <w:divBdr>
        <w:top w:val="none" w:sz="0" w:space="0" w:color="auto"/>
        <w:left w:val="none" w:sz="0" w:space="0" w:color="auto"/>
        <w:bottom w:val="none" w:sz="0" w:space="0" w:color="auto"/>
        <w:right w:val="none" w:sz="0" w:space="0" w:color="auto"/>
      </w:divBdr>
    </w:div>
    <w:div w:id="374934616">
      <w:bodyDiv w:val="1"/>
      <w:marLeft w:val="0"/>
      <w:marRight w:val="0"/>
      <w:marTop w:val="0"/>
      <w:marBottom w:val="0"/>
      <w:divBdr>
        <w:top w:val="none" w:sz="0" w:space="0" w:color="auto"/>
        <w:left w:val="none" w:sz="0" w:space="0" w:color="auto"/>
        <w:bottom w:val="none" w:sz="0" w:space="0" w:color="auto"/>
        <w:right w:val="none" w:sz="0" w:space="0" w:color="auto"/>
      </w:divBdr>
    </w:div>
    <w:div w:id="375012037">
      <w:bodyDiv w:val="1"/>
      <w:marLeft w:val="0"/>
      <w:marRight w:val="0"/>
      <w:marTop w:val="0"/>
      <w:marBottom w:val="0"/>
      <w:divBdr>
        <w:top w:val="none" w:sz="0" w:space="0" w:color="auto"/>
        <w:left w:val="none" w:sz="0" w:space="0" w:color="auto"/>
        <w:bottom w:val="none" w:sz="0" w:space="0" w:color="auto"/>
        <w:right w:val="none" w:sz="0" w:space="0" w:color="auto"/>
      </w:divBdr>
    </w:div>
    <w:div w:id="375666832">
      <w:bodyDiv w:val="1"/>
      <w:marLeft w:val="0"/>
      <w:marRight w:val="0"/>
      <w:marTop w:val="0"/>
      <w:marBottom w:val="0"/>
      <w:divBdr>
        <w:top w:val="none" w:sz="0" w:space="0" w:color="auto"/>
        <w:left w:val="none" w:sz="0" w:space="0" w:color="auto"/>
        <w:bottom w:val="none" w:sz="0" w:space="0" w:color="auto"/>
        <w:right w:val="none" w:sz="0" w:space="0" w:color="auto"/>
      </w:divBdr>
    </w:div>
    <w:div w:id="376585201">
      <w:bodyDiv w:val="1"/>
      <w:marLeft w:val="0"/>
      <w:marRight w:val="0"/>
      <w:marTop w:val="0"/>
      <w:marBottom w:val="0"/>
      <w:divBdr>
        <w:top w:val="none" w:sz="0" w:space="0" w:color="auto"/>
        <w:left w:val="none" w:sz="0" w:space="0" w:color="auto"/>
        <w:bottom w:val="none" w:sz="0" w:space="0" w:color="auto"/>
        <w:right w:val="none" w:sz="0" w:space="0" w:color="auto"/>
      </w:divBdr>
    </w:div>
    <w:div w:id="377120857">
      <w:bodyDiv w:val="1"/>
      <w:marLeft w:val="0"/>
      <w:marRight w:val="0"/>
      <w:marTop w:val="0"/>
      <w:marBottom w:val="0"/>
      <w:divBdr>
        <w:top w:val="none" w:sz="0" w:space="0" w:color="auto"/>
        <w:left w:val="none" w:sz="0" w:space="0" w:color="auto"/>
        <w:bottom w:val="none" w:sz="0" w:space="0" w:color="auto"/>
        <w:right w:val="none" w:sz="0" w:space="0" w:color="auto"/>
      </w:divBdr>
    </w:div>
    <w:div w:id="377125775">
      <w:bodyDiv w:val="1"/>
      <w:marLeft w:val="0"/>
      <w:marRight w:val="0"/>
      <w:marTop w:val="0"/>
      <w:marBottom w:val="0"/>
      <w:divBdr>
        <w:top w:val="none" w:sz="0" w:space="0" w:color="auto"/>
        <w:left w:val="none" w:sz="0" w:space="0" w:color="auto"/>
        <w:bottom w:val="none" w:sz="0" w:space="0" w:color="auto"/>
        <w:right w:val="none" w:sz="0" w:space="0" w:color="auto"/>
      </w:divBdr>
    </w:div>
    <w:div w:id="378283994">
      <w:bodyDiv w:val="1"/>
      <w:marLeft w:val="0"/>
      <w:marRight w:val="0"/>
      <w:marTop w:val="0"/>
      <w:marBottom w:val="0"/>
      <w:divBdr>
        <w:top w:val="none" w:sz="0" w:space="0" w:color="auto"/>
        <w:left w:val="none" w:sz="0" w:space="0" w:color="auto"/>
        <w:bottom w:val="none" w:sz="0" w:space="0" w:color="auto"/>
        <w:right w:val="none" w:sz="0" w:space="0" w:color="auto"/>
      </w:divBdr>
    </w:div>
    <w:div w:id="379325591">
      <w:bodyDiv w:val="1"/>
      <w:marLeft w:val="0"/>
      <w:marRight w:val="0"/>
      <w:marTop w:val="0"/>
      <w:marBottom w:val="0"/>
      <w:divBdr>
        <w:top w:val="none" w:sz="0" w:space="0" w:color="auto"/>
        <w:left w:val="none" w:sz="0" w:space="0" w:color="auto"/>
        <w:bottom w:val="none" w:sz="0" w:space="0" w:color="auto"/>
        <w:right w:val="none" w:sz="0" w:space="0" w:color="auto"/>
      </w:divBdr>
    </w:div>
    <w:div w:id="381174987">
      <w:bodyDiv w:val="1"/>
      <w:marLeft w:val="0"/>
      <w:marRight w:val="0"/>
      <w:marTop w:val="0"/>
      <w:marBottom w:val="0"/>
      <w:divBdr>
        <w:top w:val="none" w:sz="0" w:space="0" w:color="auto"/>
        <w:left w:val="none" w:sz="0" w:space="0" w:color="auto"/>
        <w:bottom w:val="none" w:sz="0" w:space="0" w:color="auto"/>
        <w:right w:val="none" w:sz="0" w:space="0" w:color="auto"/>
      </w:divBdr>
    </w:div>
    <w:div w:id="383138990">
      <w:bodyDiv w:val="1"/>
      <w:marLeft w:val="0"/>
      <w:marRight w:val="0"/>
      <w:marTop w:val="0"/>
      <w:marBottom w:val="0"/>
      <w:divBdr>
        <w:top w:val="none" w:sz="0" w:space="0" w:color="auto"/>
        <w:left w:val="none" w:sz="0" w:space="0" w:color="auto"/>
        <w:bottom w:val="none" w:sz="0" w:space="0" w:color="auto"/>
        <w:right w:val="none" w:sz="0" w:space="0" w:color="auto"/>
      </w:divBdr>
    </w:div>
    <w:div w:id="383678487">
      <w:bodyDiv w:val="1"/>
      <w:marLeft w:val="0"/>
      <w:marRight w:val="0"/>
      <w:marTop w:val="0"/>
      <w:marBottom w:val="0"/>
      <w:divBdr>
        <w:top w:val="none" w:sz="0" w:space="0" w:color="auto"/>
        <w:left w:val="none" w:sz="0" w:space="0" w:color="auto"/>
        <w:bottom w:val="none" w:sz="0" w:space="0" w:color="auto"/>
        <w:right w:val="none" w:sz="0" w:space="0" w:color="auto"/>
      </w:divBdr>
    </w:div>
    <w:div w:id="384182056">
      <w:bodyDiv w:val="1"/>
      <w:marLeft w:val="0"/>
      <w:marRight w:val="0"/>
      <w:marTop w:val="0"/>
      <w:marBottom w:val="0"/>
      <w:divBdr>
        <w:top w:val="none" w:sz="0" w:space="0" w:color="auto"/>
        <w:left w:val="none" w:sz="0" w:space="0" w:color="auto"/>
        <w:bottom w:val="none" w:sz="0" w:space="0" w:color="auto"/>
        <w:right w:val="none" w:sz="0" w:space="0" w:color="auto"/>
      </w:divBdr>
    </w:div>
    <w:div w:id="385959745">
      <w:bodyDiv w:val="1"/>
      <w:marLeft w:val="0"/>
      <w:marRight w:val="0"/>
      <w:marTop w:val="0"/>
      <w:marBottom w:val="0"/>
      <w:divBdr>
        <w:top w:val="none" w:sz="0" w:space="0" w:color="auto"/>
        <w:left w:val="none" w:sz="0" w:space="0" w:color="auto"/>
        <w:bottom w:val="none" w:sz="0" w:space="0" w:color="auto"/>
        <w:right w:val="none" w:sz="0" w:space="0" w:color="auto"/>
      </w:divBdr>
    </w:div>
    <w:div w:id="386072939">
      <w:bodyDiv w:val="1"/>
      <w:marLeft w:val="0"/>
      <w:marRight w:val="0"/>
      <w:marTop w:val="0"/>
      <w:marBottom w:val="0"/>
      <w:divBdr>
        <w:top w:val="none" w:sz="0" w:space="0" w:color="auto"/>
        <w:left w:val="none" w:sz="0" w:space="0" w:color="auto"/>
        <w:bottom w:val="none" w:sz="0" w:space="0" w:color="auto"/>
        <w:right w:val="none" w:sz="0" w:space="0" w:color="auto"/>
      </w:divBdr>
    </w:div>
    <w:div w:id="386419157">
      <w:bodyDiv w:val="1"/>
      <w:marLeft w:val="0"/>
      <w:marRight w:val="0"/>
      <w:marTop w:val="0"/>
      <w:marBottom w:val="0"/>
      <w:divBdr>
        <w:top w:val="none" w:sz="0" w:space="0" w:color="auto"/>
        <w:left w:val="none" w:sz="0" w:space="0" w:color="auto"/>
        <w:bottom w:val="none" w:sz="0" w:space="0" w:color="auto"/>
        <w:right w:val="none" w:sz="0" w:space="0" w:color="auto"/>
      </w:divBdr>
    </w:div>
    <w:div w:id="386537176">
      <w:bodyDiv w:val="1"/>
      <w:marLeft w:val="0"/>
      <w:marRight w:val="0"/>
      <w:marTop w:val="0"/>
      <w:marBottom w:val="0"/>
      <w:divBdr>
        <w:top w:val="none" w:sz="0" w:space="0" w:color="auto"/>
        <w:left w:val="none" w:sz="0" w:space="0" w:color="auto"/>
        <w:bottom w:val="none" w:sz="0" w:space="0" w:color="auto"/>
        <w:right w:val="none" w:sz="0" w:space="0" w:color="auto"/>
      </w:divBdr>
    </w:div>
    <w:div w:id="388041847">
      <w:bodyDiv w:val="1"/>
      <w:marLeft w:val="0"/>
      <w:marRight w:val="0"/>
      <w:marTop w:val="0"/>
      <w:marBottom w:val="0"/>
      <w:divBdr>
        <w:top w:val="none" w:sz="0" w:space="0" w:color="auto"/>
        <w:left w:val="none" w:sz="0" w:space="0" w:color="auto"/>
        <w:bottom w:val="none" w:sz="0" w:space="0" w:color="auto"/>
        <w:right w:val="none" w:sz="0" w:space="0" w:color="auto"/>
      </w:divBdr>
      <w:divsChild>
        <w:div w:id="1359963706">
          <w:marLeft w:val="480"/>
          <w:marRight w:val="0"/>
          <w:marTop w:val="0"/>
          <w:marBottom w:val="0"/>
          <w:divBdr>
            <w:top w:val="none" w:sz="0" w:space="0" w:color="auto"/>
            <w:left w:val="none" w:sz="0" w:space="0" w:color="auto"/>
            <w:bottom w:val="none" w:sz="0" w:space="0" w:color="auto"/>
            <w:right w:val="none" w:sz="0" w:space="0" w:color="auto"/>
          </w:divBdr>
        </w:div>
        <w:div w:id="1750686878">
          <w:marLeft w:val="480"/>
          <w:marRight w:val="0"/>
          <w:marTop w:val="0"/>
          <w:marBottom w:val="0"/>
          <w:divBdr>
            <w:top w:val="none" w:sz="0" w:space="0" w:color="auto"/>
            <w:left w:val="none" w:sz="0" w:space="0" w:color="auto"/>
            <w:bottom w:val="none" w:sz="0" w:space="0" w:color="auto"/>
            <w:right w:val="none" w:sz="0" w:space="0" w:color="auto"/>
          </w:divBdr>
        </w:div>
        <w:div w:id="1332103393">
          <w:marLeft w:val="480"/>
          <w:marRight w:val="0"/>
          <w:marTop w:val="0"/>
          <w:marBottom w:val="0"/>
          <w:divBdr>
            <w:top w:val="none" w:sz="0" w:space="0" w:color="auto"/>
            <w:left w:val="none" w:sz="0" w:space="0" w:color="auto"/>
            <w:bottom w:val="none" w:sz="0" w:space="0" w:color="auto"/>
            <w:right w:val="none" w:sz="0" w:space="0" w:color="auto"/>
          </w:divBdr>
        </w:div>
        <w:div w:id="61759571">
          <w:marLeft w:val="480"/>
          <w:marRight w:val="0"/>
          <w:marTop w:val="0"/>
          <w:marBottom w:val="0"/>
          <w:divBdr>
            <w:top w:val="none" w:sz="0" w:space="0" w:color="auto"/>
            <w:left w:val="none" w:sz="0" w:space="0" w:color="auto"/>
            <w:bottom w:val="none" w:sz="0" w:space="0" w:color="auto"/>
            <w:right w:val="none" w:sz="0" w:space="0" w:color="auto"/>
          </w:divBdr>
        </w:div>
        <w:div w:id="1978680694">
          <w:marLeft w:val="480"/>
          <w:marRight w:val="0"/>
          <w:marTop w:val="0"/>
          <w:marBottom w:val="0"/>
          <w:divBdr>
            <w:top w:val="none" w:sz="0" w:space="0" w:color="auto"/>
            <w:left w:val="none" w:sz="0" w:space="0" w:color="auto"/>
            <w:bottom w:val="none" w:sz="0" w:space="0" w:color="auto"/>
            <w:right w:val="none" w:sz="0" w:space="0" w:color="auto"/>
          </w:divBdr>
        </w:div>
        <w:div w:id="1730035990">
          <w:marLeft w:val="480"/>
          <w:marRight w:val="0"/>
          <w:marTop w:val="0"/>
          <w:marBottom w:val="0"/>
          <w:divBdr>
            <w:top w:val="none" w:sz="0" w:space="0" w:color="auto"/>
            <w:left w:val="none" w:sz="0" w:space="0" w:color="auto"/>
            <w:bottom w:val="none" w:sz="0" w:space="0" w:color="auto"/>
            <w:right w:val="none" w:sz="0" w:space="0" w:color="auto"/>
          </w:divBdr>
        </w:div>
        <w:div w:id="147525246">
          <w:marLeft w:val="480"/>
          <w:marRight w:val="0"/>
          <w:marTop w:val="0"/>
          <w:marBottom w:val="0"/>
          <w:divBdr>
            <w:top w:val="none" w:sz="0" w:space="0" w:color="auto"/>
            <w:left w:val="none" w:sz="0" w:space="0" w:color="auto"/>
            <w:bottom w:val="none" w:sz="0" w:space="0" w:color="auto"/>
            <w:right w:val="none" w:sz="0" w:space="0" w:color="auto"/>
          </w:divBdr>
        </w:div>
        <w:div w:id="75517219">
          <w:marLeft w:val="480"/>
          <w:marRight w:val="0"/>
          <w:marTop w:val="0"/>
          <w:marBottom w:val="0"/>
          <w:divBdr>
            <w:top w:val="none" w:sz="0" w:space="0" w:color="auto"/>
            <w:left w:val="none" w:sz="0" w:space="0" w:color="auto"/>
            <w:bottom w:val="none" w:sz="0" w:space="0" w:color="auto"/>
            <w:right w:val="none" w:sz="0" w:space="0" w:color="auto"/>
          </w:divBdr>
        </w:div>
        <w:div w:id="1476337109">
          <w:marLeft w:val="480"/>
          <w:marRight w:val="0"/>
          <w:marTop w:val="0"/>
          <w:marBottom w:val="0"/>
          <w:divBdr>
            <w:top w:val="none" w:sz="0" w:space="0" w:color="auto"/>
            <w:left w:val="none" w:sz="0" w:space="0" w:color="auto"/>
            <w:bottom w:val="none" w:sz="0" w:space="0" w:color="auto"/>
            <w:right w:val="none" w:sz="0" w:space="0" w:color="auto"/>
          </w:divBdr>
        </w:div>
        <w:div w:id="287273889">
          <w:marLeft w:val="480"/>
          <w:marRight w:val="0"/>
          <w:marTop w:val="0"/>
          <w:marBottom w:val="0"/>
          <w:divBdr>
            <w:top w:val="none" w:sz="0" w:space="0" w:color="auto"/>
            <w:left w:val="none" w:sz="0" w:space="0" w:color="auto"/>
            <w:bottom w:val="none" w:sz="0" w:space="0" w:color="auto"/>
            <w:right w:val="none" w:sz="0" w:space="0" w:color="auto"/>
          </w:divBdr>
        </w:div>
        <w:div w:id="346760464">
          <w:marLeft w:val="480"/>
          <w:marRight w:val="0"/>
          <w:marTop w:val="0"/>
          <w:marBottom w:val="0"/>
          <w:divBdr>
            <w:top w:val="none" w:sz="0" w:space="0" w:color="auto"/>
            <w:left w:val="none" w:sz="0" w:space="0" w:color="auto"/>
            <w:bottom w:val="none" w:sz="0" w:space="0" w:color="auto"/>
            <w:right w:val="none" w:sz="0" w:space="0" w:color="auto"/>
          </w:divBdr>
        </w:div>
        <w:div w:id="1790664100">
          <w:marLeft w:val="480"/>
          <w:marRight w:val="0"/>
          <w:marTop w:val="0"/>
          <w:marBottom w:val="0"/>
          <w:divBdr>
            <w:top w:val="none" w:sz="0" w:space="0" w:color="auto"/>
            <w:left w:val="none" w:sz="0" w:space="0" w:color="auto"/>
            <w:bottom w:val="none" w:sz="0" w:space="0" w:color="auto"/>
            <w:right w:val="none" w:sz="0" w:space="0" w:color="auto"/>
          </w:divBdr>
        </w:div>
        <w:div w:id="2017461592">
          <w:marLeft w:val="480"/>
          <w:marRight w:val="0"/>
          <w:marTop w:val="0"/>
          <w:marBottom w:val="0"/>
          <w:divBdr>
            <w:top w:val="none" w:sz="0" w:space="0" w:color="auto"/>
            <w:left w:val="none" w:sz="0" w:space="0" w:color="auto"/>
            <w:bottom w:val="none" w:sz="0" w:space="0" w:color="auto"/>
            <w:right w:val="none" w:sz="0" w:space="0" w:color="auto"/>
          </w:divBdr>
        </w:div>
        <w:div w:id="243691021">
          <w:marLeft w:val="480"/>
          <w:marRight w:val="0"/>
          <w:marTop w:val="0"/>
          <w:marBottom w:val="0"/>
          <w:divBdr>
            <w:top w:val="none" w:sz="0" w:space="0" w:color="auto"/>
            <w:left w:val="none" w:sz="0" w:space="0" w:color="auto"/>
            <w:bottom w:val="none" w:sz="0" w:space="0" w:color="auto"/>
            <w:right w:val="none" w:sz="0" w:space="0" w:color="auto"/>
          </w:divBdr>
        </w:div>
        <w:div w:id="2122336549">
          <w:marLeft w:val="480"/>
          <w:marRight w:val="0"/>
          <w:marTop w:val="0"/>
          <w:marBottom w:val="0"/>
          <w:divBdr>
            <w:top w:val="none" w:sz="0" w:space="0" w:color="auto"/>
            <w:left w:val="none" w:sz="0" w:space="0" w:color="auto"/>
            <w:bottom w:val="none" w:sz="0" w:space="0" w:color="auto"/>
            <w:right w:val="none" w:sz="0" w:space="0" w:color="auto"/>
          </w:divBdr>
        </w:div>
        <w:div w:id="482284680">
          <w:marLeft w:val="480"/>
          <w:marRight w:val="0"/>
          <w:marTop w:val="0"/>
          <w:marBottom w:val="0"/>
          <w:divBdr>
            <w:top w:val="none" w:sz="0" w:space="0" w:color="auto"/>
            <w:left w:val="none" w:sz="0" w:space="0" w:color="auto"/>
            <w:bottom w:val="none" w:sz="0" w:space="0" w:color="auto"/>
            <w:right w:val="none" w:sz="0" w:space="0" w:color="auto"/>
          </w:divBdr>
        </w:div>
        <w:div w:id="869950140">
          <w:marLeft w:val="480"/>
          <w:marRight w:val="0"/>
          <w:marTop w:val="0"/>
          <w:marBottom w:val="0"/>
          <w:divBdr>
            <w:top w:val="none" w:sz="0" w:space="0" w:color="auto"/>
            <w:left w:val="none" w:sz="0" w:space="0" w:color="auto"/>
            <w:bottom w:val="none" w:sz="0" w:space="0" w:color="auto"/>
            <w:right w:val="none" w:sz="0" w:space="0" w:color="auto"/>
          </w:divBdr>
        </w:div>
        <w:div w:id="2072655337">
          <w:marLeft w:val="480"/>
          <w:marRight w:val="0"/>
          <w:marTop w:val="0"/>
          <w:marBottom w:val="0"/>
          <w:divBdr>
            <w:top w:val="none" w:sz="0" w:space="0" w:color="auto"/>
            <w:left w:val="none" w:sz="0" w:space="0" w:color="auto"/>
            <w:bottom w:val="none" w:sz="0" w:space="0" w:color="auto"/>
            <w:right w:val="none" w:sz="0" w:space="0" w:color="auto"/>
          </w:divBdr>
        </w:div>
        <w:div w:id="1209952300">
          <w:marLeft w:val="480"/>
          <w:marRight w:val="0"/>
          <w:marTop w:val="0"/>
          <w:marBottom w:val="0"/>
          <w:divBdr>
            <w:top w:val="none" w:sz="0" w:space="0" w:color="auto"/>
            <w:left w:val="none" w:sz="0" w:space="0" w:color="auto"/>
            <w:bottom w:val="none" w:sz="0" w:space="0" w:color="auto"/>
            <w:right w:val="none" w:sz="0" w:space="0" w:color="auto"/>
          </w:divBdr>
        </w:div>
        <w:div w:id="937213">
          <w:marLeft w:val="480"/>
          <w:marRight w:val="0"/>
          <w:marTop w:val="0"/>
          <w:marBottom w:val="0"/>
          <w:divBdr>
            <w:top w:val="none" w:sz="0" w:space="0" w:color="auto"/>
            <w:left w:val="none" w:sz="0" w:space="0" w:color="auto"/>
            <w:bottom w:val="none" w:sz="0" w:space="0" w:color="auto"/>
            <w:right w:val="none" w:sz="0" w:space="0" w:color="auto"/>
          </w:divBdr>
        </w:div>
        <w:div w:id="450518491">
          <w:marLeft w:val="480"/>
          <w:marRight w:val="0"/>
          <w:marTop w:val="0"/>
          <w:marBottom w:val="0"/>
          <w:divBdr>
            <w:top w:val="none" w:sz="0" w:space="0" w:color="auto"/>
            <w:left w:val="none" w:sz="0" w:space="0" w:color="auto"/>
            <w:bottom w:val="none" w:sz="0" w:space="0" w:color="auto"/>
            <w:right w:val="none" w:sz="0" w:space="0" w:color="auto"/>
          </w:divBdr>
        </w:div>
        <w:div w:id="1176575000">
          <w:marLeft w:val="480"/>
          <w:marRight w:val="0"/>
          <w:marTop w:val="0"/>
          <w:marBottom w:val="0"/>
          <w:divBdr>
            <w:top w:val="none" w:sz="0" w:space="0" w:color="auto"/>
            <w:left w:val="none" w:sz="0" w:space="0" w:color="auto"/>
            <w:bottom w:val="none" w:sz="0" w:space="0" w:color="auto"/>
            <w:right w:val="none" w:sz="0" w:space="0" w:color="auto"/>
          </w:divBdr>
        </w:div>
        <w:div w:id="1536887999">
          <w:marLeft w:val="480"/>
          <w:marRight w:val="0"/>
          <w:marTop w:val="0"/>
          <w:marBottom w:val="0"/>
          <w:divBdr>
            <w:top w:val="none" w:sz="0" w:space="0" w:color="auto"/>
            <w:left w:val="none" w:sz="0" w:space="0" w:color="auto"/>
            <w:bottom w:val="none" w:sz="0" w:space="0" w:color="auto"/>
            <w:right w:val="none" w:sz="0" w:space="0" w:color="auto"/>
          </w:divBdr>
        </w:div>
        <w:div w:id="26881273">
          <w:marLeft w:val="480"/>
          <w:marRight w:val="0"/>
          <w:marTop w:val="0"/>
          <w:marBottom w:val="0"/>
          <w:divBdr>
            <w:top w:val="none" w:sz="0" w:space="0" w:color="auto"/>
            <w:left w:val="none" w:sz="0" w:space="0" w:color="auto"/>
            <w:bottom w:val="none" w:sz="0" w:space="0" w:color="auto"/>
            <w:right w:val="none" w:sz="0" w:space="0" w:color="auto"/>
          </w:divBdr>
        </w:div>
        <w:div w:id="1793287169">
          <w:marLeft w:val="480"/>
          <w:marRight w:val="0"/>
          <w:marTop w:val="0"/>
          <w:marBottom w:val="0"/>
          <w:divBdr>
            <w:top w:val="none" w:sz="0" w:space="0" w:color="auto"/>
            <w:left w:val="none" w:sz="0" w:space="0" w:color="auto"/>
            <w:bottom w:val="none" w:sz="0" w:space="0" w:color="auto"/>
            <w:right w:val="none" w:sz="0" w:space="0" w:color="auto"/>
          </w:divBdr>
        </w:div>
        <w:div w:id="314532190">
          <w:marLeft w:val="480"/>
          <w:marRight w:val="0"/>
          <w:marTop w:val="0"/>
          <w:marBottom w:val="0"/>
          <w:divBdr>
            <w:top w:val="none" w:sz="0" w:space="0" w:color="auto"/>
            <w:left w:val="none" w:sz="0" w:space="0" w:color="auto"/>
            <w:bottom w:val="none" w:sz="0" w:space="0" w:color="auto"/>
            <w:right w:val="none" w:sz="0" w:space="0" w:color="auto"/>
          </w:divBdr>
        </w:div>
        <w:div w:id="129984179">
          <w:marLeft w:val="480"/>
          <w:marRight w:val="0"/>
          <w:marTop w:val="0"/>
          <w:marBottom w:val="0"/>
          <w:divBdr>
            <w:top w:val="none" w:sz="0" w:space="0" w:color="auto"/>
            <w:left w:val="none" w:sz="0" w:space="0" w:color="auto"/>
            <w:bottom w:val="none" w:sz="0" w:space="0" w:color="auto"/>
            <w:right w:val="none" w:sz="0" w:space="0" w:color="auto"/>
          </w:divBdr>
        </w:div>
        <w:div w:id="163908816">
          <w:marLeft w:val="480"/>
          <w:marRight w:val="0"/>
          <w:marTop w:val="0"/>
          <w:marBottom w:val="0"/>
          <w:divBdr>
            <w:top w:val="none" w:sz="0" w:space="0" w:color="auto"/>
            <w:left w:val="none" w:sz="0" w:space="0" w:color="auto"/>
            <w:bottom w:val="none" w:sz="0" w:space="0" w:color="auto"/>
            <w:right w:val="none" w:sz="0" w:space="0" w:color="auto"/>
          </w:divBdr>
        </w:div>
        <w:div w:id="88938829">
          <w:marLeft w:val="480"/>
          <w:marRight w:val="0"/>
          <w:marTop w:val="0"/>
          <w:marBottom w:val="0"/>
          <w:divBdr>
            <w:top w:val="none" w:sz="0" w:space="0" w:color="auto"/>
            <w:left w:val="none" w:sz="0" w:space="0" w:color="auto"/>
            <w:bottom w:val="none" w:sz="0" w:space="0" w:color="auto"/>
            <w:right w:val="none" w:sz="0" w:space="0" w:color="auto"/>
          </w:divBdr>
        </w:div>
        <w:div w:id="744691880">
          <w:marLeft w:val="480"/>
          <w:marRight w:val="0"/>
          <w:marTop w:val="0"/>
          <w:marBottom w:val="0"/>
          <w:divBdr>
            <w:top w:val="none" w:sz="0" w:space="0" w:color="auto"/>
            <w:left w:val="none" w:sz="0" w:space="0" w:color="auto"/>
            <w:bottom w:val="none" w:sz="0" w:space="0" w:color="auto"/>
            <w:right w:val="none" w:sz="0" w:space="0" w:color="auto"/>
          </w:divBdr>
        </w:div>
        <w:div w:id="1890802648">
          <w:marLeft w:val="480"/>
          <w:marRight w:val="0"/>
          <w:marTop w:val="0"/>
          <w:marBottom w:val="0"/>
          <w:divBdr>
            <w:top w:val="none" w:sz="0" w:space="0" w:color="auto"/>
            <w:left w:val="none" w:sz="0" w:space="0" w:color="auto"/>
            <w:bottom w:val="none" w:sz="0" w:space="0" w:color="auto"/>
            <w:right w:val="none" w:sz="0" w:space="0" w:color="auto"/>
          </w:divBdr>
        </w:div>
        <w:div w:id="177357523">
          <w:marLeft w:val="480"/>
          <w:marRight w:val="0"/>
          <w:marTop w:val="0"/>
          <w:marBottom w:val="0"/>
          <w:divBdr>
            <w:top w:val="none" w:sz="0" w:space="0" w:color="auto"/>
            <w:left w:val="none" w:sz="0" w:space="0" w:color="auto"/>
            <w:bottom w:val="none" w:sz="0" w:space="0" w:color="auto"/>
            <w:right w:val="none" w:sz="0" w:space="0" w:color="auto"/>
          </w:divBdr>
        </w:div>
        <w:div w:id="746809999">
          <w:marLeft w:val="480"/>
          <w:marRight w:val="0"/>
          <w:marTop w:val="0"/>
          <w:marBottom w:val="0"/>
          <w:divBdr>
            <w:top w:val="none" w:sz="0" w:space="0" w:color="auto"/>
            <w:left w:val="none" w:sz="0" w:space="0" w:color="auto"/>
            <w:bottom w:val="none" w:sz="0" w:space="0" w:color="auto"/>
            <w:right w:val="none" w:sz="0" w:space="0" w:color="auto"/>
          </w:divBdr>
        </w:div>
        <w:div w:id="618528859">
          <w:marLeft w:val="480"/>
          <w:marRight w:val="0"/>
          <w:marTop w:val="0"/>
          <w:marBottom w:val="0"/>
          <w:divBdr>
            <w:top w:val="none" w:sz="0" w:space="0" w:color="auto"/>
            <w:left w:val="none" w:sz="0" w:space="0" w:color="auto"/>
            <w:bottom w:val="none" w:sz="0" w:space="0" w:color="auto"/>
            <w:right w:val="none" w:sz="0" w:space="0" w:color="auto"/>
          </w:divBdr>
        </w:div>
        <w:div w:id="1043627893">
          <w:marLeft w:val="480"/>
          <w:marRight w:val="0"/>
          <w:marTop w:val="0"/>
          <w:marBottom w:val="0"/>
          <w:divBdr>
            <w:top w:val="none" w:sz="0" w:space="0" w:color="auto"/>
            <w:left w:val="none" w:sz="0" w:space="0" w:color="auto"/>
            <w:bottom w:val="none" w:sz="0" w:space="0" w:color="auto"/>
            <w:right w:val="none" w:sz="0" w:space="0" w:color="auto"/>
          </w:divBdr>
        </w:div>
        <w:div w:id="1544637671">
          <w:marLeft w:val="480"/>
          <w:marRight w:val="0"/>
          <w:marTop w:val="0"/>
          <w:marBottom w:val="0"/>
          <w:divBdr>
            <w:top w:val="none" w:sz="0" w:space="0" w:color="auto"/>
            <w:left w:val="none" w:sz="0" w:space="0" w:color="auto"/>
            <w:bottom w:val="none" w:sz="0" w:space="0" w:color="auto"/>
            <w:right w:val="none" w:sz="0" w:space="0" w:color="auto"/>
          </w:divBdr>
        </w:div>
        <w:div w:id="1401095306">
          <w:marLeft w:val="480"/>
          <w:marRight w:val="0"/>
          <w:marTop w:val="0"/>
          <w:marBottom w:val="0"/>
          <w:divBdr>
            <w:top w:val="none" w:sz="0" w:space="0" w:color="auto"/>
            <w:left w:val="none" w:sz="0" w:space="0" w:color="auto"/>
            <w:bottom w:val="none" w:sz="0" w:space="0" w:color="auto"/>
            <w:right w:val="none" w:sz="0" w:space="0" w:color="auto"/>
          </w:divBdr>
        </w:div>
        <w:div w:id="417681626">
          <w:marLeft w:val="480"/>
          <w:marRight w:val="0"/>
          <w:marTop w:val="0"/>
          <w:marBottom w:val="0"/>
          <w:divBdr>
            <w:top w:val="none" w:sz="0" w:space="0" w:color="auto"/>
            <w:left w:val="none" w:sz="0" w:space="0" w:color="auto"/>
            <w:bottom w:val="none" w:sz="0" w:space="0" w:color="auto"/>
            <w:right w:val="none" w:sz="0" w:space="0" w:color="auto"/>
          </w:divBdr>
        </w:div>
        <w:div w:id="1432386830">
          <w:marLeft w:val="480"/>
          <w:marRight w:val="0"/>
          <w:marTop w:val="0"/>
          <w:marBottom w:val="0"/>
          <w:divBdr>
            <w:top w:val="none" w:sz="0" w:space="0" w:color="auto"/>
            <w:left w:val="none" w:sz="0" w:space="0" w:color="auto"/>
            <w:bottom w:val="none" w:sz="0" w:space="0" w:color="auto"/>
            <w:right w:val="none" w:sz="0" w:space="0" w:color="auto"/>
          </w:divBdr>
        </w:div>
        <w:div w:id="990258831">
          <w:marLeft w:val="480"/>
          <w:marRight w:val="0"/>
          <w:marTop w:val="0"/>
          <w:marBottom w:val="0"/>
          <w:divBdr>
            <w:top w:val="none" w:sz="0" w:space="0" w:color="auto"/>
            <w:left w:val="none" w:sz="0" w:space="0" w:color="auto"/>
            <w:bottom w:val="none" w:sz="0" w:space="0" w:color="auto"/>
            <w:right w:val="none" w:sz="0" w:space="0" w:color="auto"/>
          </w:divBdr>
        </w:div>
        <w:div w:id="1429617654">
          <w:marLeft w:val="480"/>
          <w:marRight w:val="0"/>
          <w:marTop w:val="0"/>
          <w:marBottom w:val="0"/>
          <w:divBdr>
            <w:top w:val="none" w:sz="0" w:space="0" w:color="auto"/>
            <w:left w:val="none" w:sz="0" w:space="0" w:color="auto"/>
            <w:bottom w:val="none" w:sz="0" w:space="0" w:color="auto"/>
            <w:right w:val="none" w:sz="0" w:space="0" w:color="auto"/>
          </w:divBdr>
        </w:div>
        <w:div w:id="2012294217">
          <w:marLeft w:val="480"/>
          <w:marRight w:val="0"/>
          <w:marTop w:val="0"/>
          <w:marBottom w:val="0"/>
          <w:divBdr>
            <w:top w:val="none" w:sz="0" w:space="0" w:color="auto"/>
            <w:left w:val="none" w:sz="0" w:space="0" w:color="auto"/>
            <w:bottom w:val="none" w:sz="0" w:space="0" w:color="auto"/>
            <w:right w:val="none" w:sz="0" w:space="0" w:color="auto"/>
          </w:divBdr>
        </w:div>
        <w:div w:id="112483994">
          <w:marLeft w:val="480"/>
          <w:marRight w:val="0"/>
          <w:marTop w:val="0"/>
          <w:marBottom w:val="0"/>
          <w:divBdr>
            <w:top w:val="none" w:sz="0" w:space="0" w:color="auto"/>
            <w:left w:val="none" w:sz="0" w:space="0" w:color="auto"/>
            <w:bottom w:val="none" w:sz="0" w:space="0" w:color="auto"/>
            <w:right w:val="none" w:sz="0" w:space="0" w:color="auto"/>
          </w:divBdr>
        </w:div>
        <w:div w:id="1436825169">
          <w:marLeft w:val="480"/>
          <w:marRight w:val="0"/>
          <w:marTop w:val="0"/>
          <w:marBottom w:val="0"/>
          <w:divBdr>
            <w:top w:val="none" w:sz="0" w:space="0" w:color="auto"/>
            <w:left w:val="none" w:sz="0" w:space="0" w:color="auto"/>
            <w:bottom w:val="none" w:sz="0" w:space="0" w:color="auto"/>
            <w:right w:val="none" w:sz="0" w:space="0" w:color="auto"/>
          </w:divBdr>
        </w:div>
        <w:div w:id="1765765234">
          <w:marLeft w:val="480"/>
          <w:marRight w:val="0"/>
          <w:marTop w:val="0"/>
          <w:marBottom w:val="0"/>
          <w:divBdr>
            <w:top w:val="none" w:sz="0" w:space="0" w:color="auto"/>
            <w:left w:val="none" w:sz="0" w:space="0" w:color="auto"/>
            <w:bottom w:val="none" w:sz="0" w:space="0" w:color="auto"/>
            <w:right w:val="none" w:sz="0" w:space="0" w:color="auto"/>
          </w:divBdr>
        </w:div>
        <w:div w:id="1925258892">
          <w:marLeft w:val="480"/>
          <w:marRight w:val="0"/>
          <w:marTop w:val="0"/>
          <w:marBottom w:val="0"/>
          <w:divBdr>
            <w:top w:val="none" w:sz="0" w:space="0" w:color="auto"/>
            <w:left w:val="none" w:sz="0" w:space="0" w:color="auto"/>
            <w:bottom w:val="none" w:sz="0" w:space="0" w:color="auto"/>
            <w:right w:val="none" w:sz="0" w:space="0" w:color="auto"/>
          </w:divBdr>
        </w:div>
        <w:div w:id="67314711">
          <w:marLeft w:val="480"/>
          <w:marRight w:val="0"/>
          <w:marTop w:val="0"/>
          <w:marBottom w:val="0"/>
          <w:divBdr>
            <w:top w:val="none" w:sz="0" w:space="0" w:color="auto"/>
            <w:left w:val="none" w:sz="0" w:space="0" w:color="auto"/>
            <w:bottom w:val="none" w:sz="0" w:space="0" w:color="auto"/>
            <w:right w:val="none" w:sz="0" w:space="0" w:color="auto"/>
          </w:divBdr>
        </w:div>
        <w:div w:id="638388230">
          <w:marLeft w:val="480"/>
          <w:marRight w:val="0"/>
          <w:marTop w:val="0"/>
          <w:marBottom w:val="0"/>
          <w:divBdr>
            <w:top w:val="none" w:sz="0" w:space="0" w:color="auto"/>
            <w:left w:val="none" w:sz="0" w:space="0" w:color="auto"/>
            <w:bottom w:val="none" w:sz="0" w:space="0" w:color="auto"/>
            <w:right w:val="none" w:sz="0" w:space="0" w:color="auto"/>
          </w:divBdr>
        </w:div>
        <w:div w:id="1709866037">
          <w:marLeft w:val="480"/>
          <w:marRight w:val="0"/>
          <w:marTop w:val="0"/>
          <w:marBottom w:val="0"/>
          <w:divBdr>
            <w:top w:val="none" w:sz="0" w:space="0" w:color="auto"/>
            <w:left w:val="none" w:sz="0" w:space="0" w:color="auto"/>
            <w:bottom w:val="none" w:sz="0" w:space="0" w:color="auto"/>
            <w:right w:val="none" w:sz="0" w:space="0" w:color="auto"/>
          </w:divBdr>
        </w:div>
        <w:div w:id="942806601">
          <w:marLeft w:val="480"/>
          <w:marRight w:val="0"/>
          <w:marTop w:val="0"/>
          <w:marBottom w:val="0"/>
          <w:divBdr>
            <w:top w:val="none" w:sz="0" w:space="0" w:color="auto"/>
            <w:left w:val="none" w:sz="0" w:space="0" w:color="auto"/>
            <w:bottom w:val="none" w:sz="0" w:space="0" w:color="auto"/>
            <w:right w:val="none" w:sz="0" w:space="0" w:color="auto"/>
          </w:divBdr>
        </w:div>
        <w:div w:id="108819310">
          <w:marLeft w:val="480"/>
          <w:marRight w:val="0"/>
          <w:marTop w:val="0"/>
          <w:marBottom w:val="0"/>
          <w:divBdr>
            <w:top w:val="none" w:sz="0" w:space="0" w:color="auto"/>
            <w:left w:val="none" w:sz="0" w:space="0" w:color="auto"/>
            <w:bottom w:val="none" w:sz="0" w:space="0" w:color="auto"/>
            <w:right w:val="none" w:sz="0" w:space="0" w:color="auto"/>
          </w:divBdr>
        </w:div>
        <w:div w:id="1779525863">
          <w:marLeft w:val="480"/>
          <w:marRight w:val="0"/>
          <w:marTop w:val="0"/>
          <w:marBottom w:val="0"/>
          <w:divBdr>
            <w:top w:val="none" w:sz="0" w:space="0" w:color="auto"/>
            <w:left w:val="none" w:sz="0" w:space="0" w:color="auto"/>
            <w:bottom w:val="none" w:sz="0" w:space="0" w:color="auto"/>
            <w:right w:val="none" w:sz="0" w:space="0" w:color="auto"/>
          </w:divBdr>
        </w:div>
        <w:div w:id="145903360">
          <w:marLeft w:val="480"/>
          <w:marRight w:val="0"/>
          <w:marTop w:val="0"/>
          <w:marBottom w:val="0"/>
          <w:divBdr>
            <w:top w:val="none" w:sz="0" w:space="0" w:color="auto"/>
            <w:left w:val="none" w:sz="0" w:space="0" w:color="auto"/>
            <w:bottom w:val="none" w:sz="0" w:space="0" w:color="auto"/>
            <w:right w:val="none" w:sz="0" w:space="0" w:color="auto"/>
          </w:divBdr>
        </w:div>
        <w:div w:id="1188179725">
          <w:marLeft w:val="480"/>
          <w:marRight w:val="0"/>
          <w:marTop w:val="0"/>
          <w:marBottom w:val="0"/>
          <w:divBdr>
            <w:top w:val="none" w:sz="0" w:space="0" w:color="auto"/>
            <w:left w:val="none" w:sz="0" w:space="0" w:color="auto"/>
            <w:bottom w:val="none" w:sz="0" w:space="0" w:color="auto"/>
            <w:right w:val="none" w:sz="0" w:space="0" w:color="auto"/>
          </w:divBdr>
        </w:div>
      </w:divsChild>
    </w:div>
    <w:div w:id="389349938">
      <w:bodyDiv w:val="1"/>
      <w:marLeft w:val="0"/>
      <w:marRight w:val="0"/>
      <w:marTop w:val="0"/>
      <w:marBottom w:val="0"/>
      <w:divBdr>
        <w:top w:val="none" w:sz="0" w:space="0" w:color="auto"/>
        <w:left w:val="none" w:sz="0" w:space="0" w:color="auto"/>
        <w:bottom w:val="none" w:sz="0" w:space="0" w:color="auto"/>
        <w:right w:val="none" w:sz="0" w:space="0" w:color="auto"/>
      </w:divBdr>
    </w:div>
    <w:div w:id="390275568">
      <w:bodyDiv w:val="1"/>
      <w:marLeft w:val="0"/>
      <w:marRight w:val="0"/>
      <w:marTop w:val="0"/>
      <w:marBottom w:val="0"/>
      <w:divBdr>
        <w:top w:val="none" w:sz="0" w:space="0" w:color="auto"/>
        <w:left w:val="none" w:sz="0" w:space="0" w:color="auto"/>
        <w:bottom w:val="none" w:sz="0" w:space="0" w:color="auto"/>
        <w:right w:val="none" w:sz="0" w:space="0" w:color="auto"/>
      </w:divBdr>
    </w:div>
    <w:div w:id="390351129">
      <w:bodyDiv w:val="1"/>
      <w:marLeft w:val="0"/>
      <w:marRight w:val="0"/>
      <w:marTop w:val="0"/>
      <w:marBottom w:val="0"/>
      <w:divBdr>
        <w:top w:val="none" w:sz="0" w:space="0" w:color="auto"/>
        <w:left w:val="none" w:sz="0" w:space="0" w:color="auto"/>
        <w:bottom w:val="none" w:sz="0" w:space="0" w:color="auto"/>
        <w:right w:val="none" w:sz="0" w:space="0" w:color="auto"/>
      </w:divBdr>
    </w:div>
    <w:div w:id="390933552">
      <w:bodyDiv w:val="1"/>
      <w:marLeft w:val="0"/>
      <w:marRight w:val="0"/>
      <w:marTop w:val="0"/>
      <w:marBottom w:val="0"/>
      <w:divBdr>
        <w:top w:val="none" w:sz="0" w:space="0" w:color="auto"/>
        <w:left w:val="none" w:sz="0" w:space="0" w:color="auto"/>
        <w:bottom w:val="none" w:sz="0" w:space="0" w:color="auto"/>
        <w:right w:val="none" w:sz="0" w:space="0" w:color="auto"/>
      </w:divBdr>
    </w:div>
    <w:div w:id="391393385">
      <w:bodyDiv w:val="1"/>
      <w:marLeft w:val="0"/>
      <w:marRight w:val="0"/>
      <w:marTop w:val="0"/>
      <w:marBottom w:val="0"/>
      <w:divBdr>
        <w:top w:val="none" w:sz="0" w:space="0" w:color="auto"/>
        <w:left w:val="none" w:sz="0" w:space="0" w:color="auto"/>
        <w:bottom w:val="none" w:sz="0" w:space="0" w:color="auto"/>
        <w:right w:val="none" w:sz="0" w:space="0" w:color="auto"/>
      </w:divBdr>
    </w:div>
    <w:div w:id="395587439">
      <w:bodyDiv w:val="1"/>
      <w:marLeft w:val="0"/>
      <w:marRight w:val="0"/>
      <w:marTop w:val="0"/>
      <w:marBottom w:val="0"/>
      <w:divBdr>
        <w:top w:val="none" w:sz="0" w:space="0" w:color="auto"/>
        <w:left w:val="none" w:sz="0" w:space="0" w:color="auto"/>
        <w:bottom w:val="none" w:sz="0" w:space="0" w:color="auto"/>
        <w:right w:val="none" w:sz="0" w:space="0" w:color="auto"/>
      </w:divBdr>
    </w:div>
    <w:div w:id="395711767">
      <w:bodyDiv w:val="1"/>
      <w:marLeft w:val="0"/>
      <w:marRight w:val="0"/>
      <w:marTop w:val="0"/>
      <w:marBottom w:val="0"/>
      <w:divBdr>
        <w:top w:val="none" w:sz="0" w:space="0" w:color="auto"/>
        <w:left w:val="none" w:sz="0" w:space="0" w:color="auto"/>
        <w:bottom w:val="none" w:sz="0" w:space="0" w:color="auto"/>
        <w:right w:val="none" w:sz="0" w:space="0" w:color="auto"/>
      </w:divBdr>
    </w:div>
    <w:div w:id="396442862">
      <w:bodyDiv w:val="1"/>
      <w:marLeft w:val="0"/>
      <w:marRight w:val="0"/>
      <w:marTop w:val="0"/>
      <w:marBottom w:val="0"/>
      <w:divBdr>
        <w:top w:val="none" w:sz="0" w:space="0" w:color="auto"/>
        <w:left w:val="none" w:sz="0" w:space="0" w:color="auto"/>
        <w:bottom w:val="none" w:sz="0" w:space="0" w:color="auto"/>
        <w:right w:val="none" w:sz="0" w:space="0" w:color="auto"/>
      </w:divBdr>
    </w:div>
    <w:div w:id="396589063">
      <w:bodyDiv w:val="1"/>
      <w:marLeft w:val="0"/>
      <w:marRight w:val="0"/>
      <w:marTop w:val="0"/>
      <w:marBottom w:val="0"/>
      <w:divBdr>
        <w:top w:val="none" w:sz="0" w:space="0" w:color="auto"/>
        <w:left w:val="none" w:sz="0" w:space="0" w:color="auto"/>
        <w:bottom w:val="none" w:sz="0" w:space="0" w:color="auto"/>
        <w:right w:val="none" w:sz="0" w:space="0" w:color="auto"/>
      </w:divBdr>
    </w:div>
    <w:div w:id="396635520">
      <w:bodyDiv w:val="1"/>
      <w:marLeft w:val="0"/>
      <w:marRight w:val="0"/>
      <w:marTop w:val="0"/>
      <w:marBottom w:val="0"/>
      <w:divBdr>
        <w:top w:val="none" w:sz="0" w:space="0" w:color="auto"/>
        <w:left w:val="none" w:sz="0" w:space="0" w:color="auto"/>
        <w:bottom w:val="none" w:sz="0" w:space="0" w:color="auto"/>
        <w:right w:val="none" w:sz="0" w:space="0" w:color="auto"/>
      </w:divBdr>
      <w:divsChild>
        <w:div w:id="2172359">
          <w:marLeft w:val="480"/>
          <w:marRight w:val="0"/>
          <w:marTop w:val="0"/>
          <w:marBottom w:val="0"/>
          <w:divBdr>
            <w:top w:val="none" w:sz="0" w:space="0" w:color="auto"/>
            <w:left w:val="none" w:sz="0" w:space="0" w:color="auto"/>
            <w:bottom w:val="none" w:sz="0" w:space="0" w:color="auto"/>
            <w:right w:val="none" w:sz="0" w:space="0" w:color="auto"/>
          </w:divBdr>
        </w:div>
        <w:div w:id="77480747">
          <w:marLeft w:val="480"/>
          <w:marRight w:val="0"/>
          <w:marTop w:val="0"/>
          <w:marBottom w:val="0"/>
          <w:divBdr>
            <w:top w:val="none" w:sz="0" w:space="0" w:color="auto"/>
            <w:left w:val="none" w:sz="0" w:space="0" w:color="auto"/>
            <w:bottom w:val="none" w:sz="0" w:space="0" w:color="auto"/>
            <w:right w:val="none" w:sz="0" w:space="0" w:color="auto"/>
          </w:divBdr>
        </w:div>
        <w:div w:id="85539246">
          <w:marLeft w:val="480"/>
          <w:marRight w:val="0"/>
          <w:marTop w:val="0"/>
          <w:marBottom w:val="0"/>
          <w:divBdr>
            <w:top w:val="none" w:sz="0" w:space="0" w:color="auto"/>
            <w:left w:val="none" w:sz="0" w:space="0" w:color="auto"/>
            <w:bottom w:val="none" w:sz="0" w:space="0" w:color="auto"/>
            <w:right w:val="none" w:sz="0" w:space="0" w:color="auto"/>
          </w:divBdr>
        </w:div>
        <w:div w:id="85612466">
          <w:marLeft w:val="480"/>
          <w:marRight w:val="0"/>
          <w:marTop w:val="0"/>
          <w:marBottom w:val="0"/>
          <w:divBdr>
            <w:top w:val="none" w:sz="0" w:space="0" w:color="auto"/>
            <w:left w:val="none" w:sz="0" w:space="0" w:color="auto"/>
            <w:bottom w:val="none" w:sz="0" w:space="0" w:color="auto"/>
            <w:right w:val="none" w:sz="0" w:space="0" w:color="auto"/>
          </w:divBdr>
        </w:div>
        <w:div w:id="187644877">
          <w:marLeft w:val="480"/>
          <w:marRight w:val="0"/>
          <w:marTop w:val="0"/>
          <w:marBottom w:val="0"/>
          <w:divBdr>
            <w:top w:val="none" w:sz="0" w:space="0" w:color="auto"/>
            <w:left w:val="none" w:sz="0" w:space="0" w:color="auto"/>
            <w:bottom w:val="none" w:sz="0" w:space="0" w:color="auto"/>
            <w:right w:val="none" w:sz="0" w:space="0" w:color="auto"/>
          </w:divBdr>
        </w:div>
        <w:div w:id="201401053">
          <w:marLeft w:val="480"/>
          <w:marRight w:val="0"/>
          <w:marTop w:val="0"/>
          <w:marBottom w:val="0"/>
          <w:divBdr>
            <w:top w:val="none" w:sz="0" w:space="0" w:color="auto"/>
            <w:left w:val="none" w:sz="0" w:space="0" w:color="auto"/>
            <w:bottom w:val="none" w:sz="0" w:space="0" w:color="auto"/>
            <w:right w:val="none" w:sz="0" w:space="0" w:color="auto"/>
          </w:divBdr>
        </w:div>
        <w:div w:id="355930913">
          <w:marLeft w:val="480"/>
          <w:marRight w:val="0"/>
          <w:marTop w:val="0"/>
          <w:marBottom w:val="0"/>
          <w:divBdr>
            <w:top w:val="none" w:sz="0" w:space="0" w:color="auto"/>
            <w:left w:val="none" w:sz="0" w:space="0" w:color="auto"/>
            <w:bottom w:val="none" w:sz="0" w:space="0" w:color="auto"/>
            <w:right w:val="none" w:sz="0" w:space="0" w:color="auto"/>
          </w:divBdr>
        </w:div>
        <w:div w:id="380521714">
          <w:marLeft w:val="480"/>
          <w:marRight w:val="0"/>
          <w:marTop w:val="0"/>
          <w:marBottom w:val="0"/>
          <w:divBdr>
            <w:top w:val="none" w:sz="0" w:space="0" w:color="auto"/>
            <w:left w:val="none" w:sz="0" w:space="0" w:color="auto"/>
            <w:bottom w:val="none" w:sz="0" w:space="0" w:color="auto"/>
            <w:right w:val="none" w:sz="0" w:space="0" w:color="auto"/>
          </w:divBdr>
        </w:div>
        <w:div w:id="417217540">
          <w:marLeft w:val="480"/>
          <w:marRight w:val="0"/>
          <w:marTop w:val="0"/>
          <w:marBottom w:val="0"/>
          <w:divBdr>
            <w:top w:val="none" w:sz="0" w:space="0" w:color="auto"/>
            <w:left w:val="none" w:sz="0" w:space="0" w:color="auto"/>
            <w:bottom w:val="none" w:sz="0" w:space="0" w:color="auto"/>
            <w:right w:val="none" w:sz="0" w:space="0" w:color="auto"/>
          </w:divBdr>
        </w:div>
        <w:div w:id="505949313">
          <w:marLeft w:val="480"/>
          <w:marRight w:val="0"/>
          <w:marTop w:val="0"/>
          <w:marBottom w:val="0"/>
          <w:divBdr>
            <w:top w:val="none" w:sz="0" w:space="0" w:color="auto"/>
            <w:left w:val="none" w:sz="0" w:space="0" w:color="auto"/>
            <w:bottom w:val="none" w:sz="0" w:space="0" w:color="auto"/>
            <w:right w:val="none" w:sz="0" w:space="0" w:color="auto"/>
          </w:divBdr>
        </w:div>
        <w:div w:id="645862134">
          <w:marLeft w:val="480"/>
          <w:marRight w:val="0"/>
          <w:marTop w:val="0"/>
          <w:marBottom w:val="0"/>
          <w:divBdr>
            <w:top w:val="none" w:sz="0" w:space="0" w:color="auto"/>
            <w:left w:val="none" w:sz="0" w:space="0" w:color="auto"/>
            <w:bottom w:val="none" w:sz="0" w:space="0" w:color="auto"/>
            <w:right w:val="none" w:sz="0" w:space="0" w:color="auto"/>
          </w:divBdr>
        </w:div>
        <w:div w:id="672991336">
          <w:marLeft w:val="480"/>
          <w:marRight w:val="0"/>
          <w:marTop w:val="0"/>
          <w:marBottom w:val="0"/>
          <w:divBdr>
            <w:top w:val="none" w:sz="0" w:space="0" w:color="auto"/>
            <w:left w:val="none" w:sz="0" w:space="0" w:color="auto"/>
            <w:bottom w:val="none" w:sz="0" w:space="0" w:color="auto"/>
            <w:right w:val="none" w:sz="0" w:space="0" w:color="auto"/>
          </w:divBdr>
        </w:div>
        <w:div w:id="717582840">
          <w:marLeft w:val="480"/>
          <w:marRight w:val="0"/>
          <w:marTop w:val="0"/>
          <w:marBottom w:val="0"/>
          <w:divBdr>
            <w:top w:val="none" w:sz="0" w:space="0" w:color="auto"/>
            <w:left w:val="none" w:sz="0" w:space="0" w:color="auto"/>
            <w:bottom w:val="none" w:sz="0" w:space="0" w:color="auto"/>
            <w:right w:val="none" w:sz="0" w:space="0" w:color="auto"/>
          </w:divBdr>
        </w:div>
        <w:div w:id="734475956">
          <w:marLeft w:val="480"/>
          <w:marRight w:val="0"/>
          <w:marTop w:val="0"/>
          <w:marBottom w:val="0"/>
          <w:divBdr>
            <w:top w:val="none" w:sz="0" w:space="0" w:color="auto"/>
            <w:left w:val="none" w:sz="0" w:space="0" w:color="auto"/>
            <w:bottom w:val="none" w:sz="0" w:space="0" w:color="auto"/>
            <w:right w:val="none" w:sz="0" w:space="0" w:color="auto"/>
          </w:divBdr>
        </w:div>
        <w:div w:id="834806727">
          <w:marLeft w:val="480"/>
          <w:marRight w:val="0"/>
          <w:marTop w:val="0"/>
          <w:marBottom w:val="0"/>
          <w:divBdr>
            <w:top w:val="none" w:sz="0" w:space="0" w:color="auto"/>
            <w:left w:val="none" w:sz="0" w:space="0" w:color="auto"/>
            <w:bottom w:val="none" w:sz="0" w:space="0" w:color="auto"/>
            <w:right w:val="none" w:sz="0" w:space="0" w:color="auto"/>
          </w:divBdr>
        </w:div>
        <w:div w:id="856577555">
          <w:marLeft w:val="480"/>
          <w:marRight w:val="0"/>
          <w:marTop w:val="0"/>
          <w:marBottom w:val="0"/>
          <w:divBdr>
            <w:top w:val="none" w:sz="0" w:space="0" w:color="auto"/>
            <w:left w:val="none" w:sz="0" w:space="0" w:color="auto"/>
            <w:bottom w:val="none" w:sz="0" w:space="0" w:color="auto"/>
            <w:right w:val="none" w:sz="0" w:space="0" w:color="auto"/>
          </w:divBdr>
        </w:div>
        <w:div w:id="973606944">
          <w:marLeft w:val="480"/>
          <w:marRight w:val="0"/>
          <w:marTop w:val="0"/>
          <w:marBottom w:val="0"/>
          <w:divBdr>
            <w:top w:val="none" w:sz="0" w:space="0" w:color="auto"/>
            <w:left w:val="none" w:sz="0" w:space="0" w:color="auto"/>
            <w:bottom w:val="none" w:sz="0" w:space="0" w:color="auto"/>
            <w:right w:val="none" w:sz="0" w:space="0" w:color="auto"/>
          </w:divBdr>
        </w:div>
        <w:div w:id="994531632">
          <w:marLeft w:val="480"/>
          <w:marRight w:val="0"/>
          <w:marTop w:val="0"/>
          <w:marBottom w:val="0"/>
          <w:divBdr>
            <w:top w:val="none" w:sz="0" w:space="0" w:color="auto"/>
            <w:left w:val="none" w:sz="0" w:space="0" w:color="auto"/>
            <w:bottom w:val="none" w:sz="0" w:space="0" w:color="auto"/>
            <w:right w:val="none" w:sz="0" w:space="0" w:color="auto"/>
          </w:divBdr>
        </w:div>
        <w:div w:id="1007172727">
          <w:marLeft w:val="480"/>
          <w:marRight w:val="0"/>
          <w:marTop w:val="0"/>
          <w:marBottom w:val="0"/>
          <w:divBdr>
            <w:top w:val="none" w:sz="0" w:space="0" w:color="auto"/>
            <w:left w:val="none" w:sz="0" w:space="0" w:color="auto"/>
            <w:bottom w:val="none" w:sz="0" w:space="0" w:color="auto"/>
            <w:right w:val="none" w:sz="0" w:space="0" w:color="auto"/>
          </w:divBdr>
        </w:div>
        <w:div w:id="1009790493">
          <w:marLeft w:val="480"/>
          <w:marRight w:val="0"/>
          <w:marTop w:val="0"/>
          <w:marBottom w:val="0"/>
          <w:divBdr>
            <w:top w:val="none" w:sz="0" w:space="0" w:color="auto"/>
            <w:left w:val="none" w:sz="0" w:space="0" w:color="auto"/>
            <w:bottom w:val="none" w:sz="0" w:space="0" w:color="auto"/>
            <w:right w:val="none" w:sz="0" w:space="0" w:color="auto"/>
          </w:divBdr>
        </w:div>
        <w:div w:id="1122111451">
          <w:marLeft w:val="480"/>
          <w:marRight w:val="0"/>
          <w:marTop w:val="0"/>
          <w:marBottom w:val="0"/>
          <w:divBdr>
            <w:top w:val="none" w:sz="0" w:space="0" w:color="auto"/>
            <w:left w:val="none" w:sz="0" w:space="0" w:color="auto"/>
            <w:bottom w:val="none" w:sz="0" w:space="0" w:color="auto"/>
            <w:right w:val="none" w:sz="0" w:space="0" w:color="auto"/>
          </w:divBdr>
        </w:div>
        <w:div w:id="1127161386">
          <w:marLeft w:val="480"/>
          <w:marRight w:val="0"/>
          <w:marTop w:val="0"/>
          <w:marBottom w:val="0"/>
          <w:divBdr>
            <w:top w:val="none" w:sz="0" w:space="0" w:color="auto"/>
            <w:left w:val="none" w:sz="0" w:space="0" w:color="auto"/>
            <w:bottom w:val="none" w:sz="0" w:space="0" w:color="auto"/>
            <w:right w:val="none" w:sz="0" w:space="0" w:color="auto"/>
          </w:divBdr>
        </w:div>
        <w:div w:id="1154368812">
          <w:marLeft w:val="480"/>
          <w:marRight w:val="0"/>
          <w:marTop w:val="0"/>
          <w:marBottom w:val="0"/>
          <w:divBdr>
            <w:top w:val="none" w:sz="0" w:space="0" w:color="auto"/>
            <w:left w:val="none" w:sz="0" w:space="0" w:color="auto"/>
            <w:bottom w:val="none" w:sz="0" w:space="0" w:color="auto"/>
            <w:right w:val="none" w:sz="0" w:space="0" w:color="auto"/>
          </w:divBdr>
        </w:div>
        <w:div w:id="1211108992">
          <w:marLeft w:val="480"/>
          <w:marRight w:val="0"/>
          <w:marTop w:val="0"/>
          <w:marBottom w:val="0"/>
          <w:divBdr>
            <w:top w:val="none" w:sz="0" w:space="0" w:color="auto"/>
            <w:left w:val="none" w:sz="0" w:space="0" w:color="auto"/>
            <w:bottom w:val="none" w:sz="0" w:space="0" w:color="auto"/>
            <w:right w:val="none" w:sz="0" w:space="0" w:color="auto"/>
          </w:divBdr>
        </w:div>
        <w:div w:id="1273630224">
          <w:marLeft w:val="480"/>
          <w:marRight w:val="0"/>
          <w:marTop w:val="0"/>
          <w:marBottom w:val="0"/>
          <w:divBdr>
            <w:top w:val="none" w:sz="0" w:space="0" w:color="auto"/>
            <w:left w:val="none" w:sz="0" w:space="0" w:color="auto"/>
            <w:bottom w:val="none" w:sz="0" w:space="0" w:color="auto"/>
            <w:right w:val="none" w:sz="0" w:space="0" w:color="auto"/>
          </w:divBdr>
        </w:div>
        <w:div w:id="1328440331">
          <w:marLeft w:val="480"/>
          <w:marRight w:val="0"/>
          <w:marTop w:val="0"/>
          <w:marBottom w:val="0"/>
          <w:divBdr>
            <w:top w:val="none" w:sz="0" w:space="0" w:color="auto"/>
            <w:left w:val="none" w:sz="0" w:space="0" w:color="auto"/>
            <w:bottom w:val="none" w:sz="0" w:space="0" w:color="auto"/>
            <w:right w:val="none" w:sz="0" w:space="0" w:color="auto"/>
          </w:divBdr>
        </w:div>
        <w:div w:id="1416900885">
          <w:marLeft w:val="480"/>
          <w:marRight w:val="0"/>
          <w:marTop w:val="0"/>
          <w:marBottom w:val="0"/>
          <w:divBdr>
            <w:top w:val="none" w:sz="0" w:space="0" w:color="auto"/>
            <w:left w:val="none" w:sz="0" w:space="0" w:color="auto"/>
            <w:bottom w:val="none" w:sz="0" w:space="0" w:color="auto"/>
            <w:right w:val="none" w:sz="0" w:space="0" w:color="auto"/>
          </w:divBdr>
        </w:div>
        <w:div w:id="1432432012">
          <w:marLeft w:val="480"/>
          <w:marRight w:val="0"/>
          <w:marTop w:val="0"/>
          <w:marBottom w:val="0"/>
          <w:divBdr>
            <w:top w:val="none" w:sz="0" w:space="0" w:color="auto"/>
            <w:left w:val="none" w:sz="0" w:space="0" w:color="auto"/>
            <w:bottom w:val="none" w:sz="0" w:space="0" w:color="auto"/>
            <w:right w:val="none" w:sz="0" w:space="0" w:color="auto"/>
          </w:divBdr>
        </w:div>
        <w:div w:id="1463306309">
          <w:marLeft w:val="480"/>
          <w:marRight w:val="0"/>
          <w:marTop w:val="0"/>
          <w:marBottom w:val="0"/>
          <w:divBdr>
            <w:top w:val="none" w:sz="0" w:space="0" w:color="auto"/>
            <w:left w:val="none" w:sz="0" w:space="0" w:color="auto"/>
            <w:bottom w:val="none" w:sz="0" w:space="0" w:color="auto"/>
            <w:right w:val="none" w:sz="0" w:space="0" w:color="auto"/>
          </w:divBdr>
        </w:div>
        <w:div w:id="1641418122">
          <w:marLeft w:val="480"/>
          <w:marRight w:val="0"/>
          <w:marTop w:val="0"/>
          <w:marBottom w:val="0"/>
          <w:divBdr>
            <w:top w:val="none" w:sz="0" w:space="0" w:color="auto"/>
            <w:left w:val="none" w:sz="0" w:space="0" w:color="auto"/>
            <w:bottom w:val="none" w:sz="0" w:space="0" w:color="auto"/>
            <w:right w:val="none" w:sz="0" w:space="0" w:color="auto"/>
          </w:divBdr>
        </w:div>
        <w:div w:id="1667631034">
          <w:marLeft w:val="480"/>
          <w:marRight w:val="0"/>
          <w:marTop w:val="0"/>
          <w:marBottom w:val="0"/>
          <w:divBdr>
            <w:top w:val="none" w:sz="0" w:space="0" w:color="auto"/>
            <w:left w:val="none" w:sz="0" w:space="0" w:color="auto"/>
            <w:bottom w:val="none" w:sz="0" w:space="0" w:color="auto"/>
            <w:right w:val="none" w:sz="0" w:space="0" w:color="auto"/>
          </w:divBdr>
        </w:div>
        <w:div w:id="1695106553">
          <w:marLeft w:val="480"/>
          <w:marRight w:val="0"/>
          <w:marTop w:val="0"/>
          <w:marBottom w:val="0"/>
          <w:divBdr>
            <w:top w:val="none" w:sz="0" w:space="0" w:color="auto"/>
            <w:left w:val="none" w:sz="0" w:space="0" w:color="auto"/>
            <w:bottom w:val="none" w:sz="0" w:space="0" w:color="auto"/>
            <w:right w:val="none" w:sz="0" w:space="0" w:color="auto"/>
          </w:divBdr>
        </w:div>
        <w:div w:id="1729260805">
          <w:marLeft w:val="480"/>
          <w:marRight w:val="0"/>
          <w:marTop w:val="0"/>
          <w:marBottom w:val="0"/>
          <w:divBdr>
            <w:top w:val="none" w:sz="0" w:space="0" w:color="auto"/>
            <w:left w:val="none" w:sz="0" w:space="0" w:color="auto"/>
            <w:bottom w:val="none" w:sz="0" w:space="0" w:color="auto"/>
            <w:right w:val="none" w:sz="0" w:space="0" w:color="auto"/>
          </w:divBdr>
        </w:div>
        <w:div w:id="1791246438">
          <w:marLeft w:val="480"/>
          <w:marRight w:val="0"/>
          <w:marTop w:val="0"/>
          <w:marBottom w:val="0"/>
          <w:divBdr>
            <w:top w:val="none" w:sz="0" w:space="0" w:color="auto"/>
            <w:left w:val="none" w:sz="0" w:space="0" w:color="auto"/>
            <w:bottom w:val="none" w:sz="0" w:space="0" w:color="auto"/>
            <w:right w:val="none" w:sz="0" w:space="0" w:color="auto"/>
          </w:divBdr>
        </w:div>
        <w:div w:id="1845317551">
          <w:marLeft w:val="480"/>
          <w:marRight w:val="0"/>
          <w:marTop w:val="0"/>
          <w:marBottom w:val="0"/>
          <w:divBdr>
            <w:top w:val="none" w:sz="0" w:space="0" w:color="auto"/>
            <w:left w:val="none" w:sz="0" w:space="0" w:color="auto"/>
            <w:bottom w:val="none" w:sz="0" w:space="0" w:color="auto"/>
            <w:right w:val="none" w:sz="0" w:space="0" w:color="auto"/>
          </w:divBdr>
        </w:div>
        <w:div w:id="1864972800">
          <w:marLeft w:val="480"/>
          <w:marRight w:val="0"/>
          <w:marTop w:val="0"/>
          <w:marBottom w:val="0"/>
          <w:divBdr>
            <w:top w:val="none" w:sz="0" w:space="0" w:color="auto"/>
            <w:left w:val="none" w:sz="0" w:space="0" w:color="auto"/>
            <w:bottom w:val="none" w:sz="0" w:space="0" w:color="auto"/>
            <w:right w:val="none" w:sz="0" w:space="0" w:color="auto"/>
          </w:divBdr>
        </w:div>
        <w:div w:id="1865361902">
          <w:marLeft w:val="480"/>
          <w:marRight w:val="0"/>
          <w:marTop w:val="0"/>
          <w:marBottom w:val="0"/>
          <w:divBdr>
            <w:top w:val="none" w:sz="0" w:space="0" w:color="auto"/>
            <w:left w:val="none" w:sz="0" w:space="0" w:color="auto"/>
            <w:bottom w:val="none" w:sz="0" w:space="0" w:color="auto"/>
            <w:right w:val="none" w:sz="0" w:space="0" w:color="auto"/>
          </w:divBdr>
        </w:div>
        <w:div w:id="1944992210">
          <w:marLeft w:val="480"/>
          <w:marRight w:val="0"/>
          <w:marTop w:val="0"/>
          <w:marBottom w:val="0"/>
          <w:divBdr>
            <w:top w:val="none" w:sz="0" w:space="0" w:color="auto"/>
            <w:left w:val="none" w:sz="0" w:space="0" w:color="auto"/>
            <w:bottom w:val="none" w:sz="0" w:space="0" w:color="auto"/>
            <w:right w:val="none" w:sz="0" w:space="0" w:color="auto"/>
          </w:divBdr>
        </w:div>
        <w:div w:id="1948728359">
          <w:marLeft w:val="480"/>
          <w:marRight w:val="0"/>
          <w:marTop w:val="0"/>
          <w:marBottom w:val="0"/>
          <w:divBdr>
            <w:top w:val="none" w:sz="0" w:space="0" w:color="auto"/>
            <w:left w:val="none" w:sz="0" w:space="0" w:color="auto"/>
            <w:bottom w:val="none" w:sz="0" w:space="0" w:color="auto"/>
            <w:right w:val="none" w:sz="0" w:space="0" w:color="auto"/>
          </w:divBdr>
        </w:div>
        <w:div w:id="2025814998">
          <w:marLeft w:val="480"/>
          <w:marRight w:val="0"/>
          <w:marTop w:val="0"/>
          <w:marBottom w:val="0"/>
          <w:divBdr>
            <w:top w:val="none" w:sz="0" w:space="0" w:color="auto"/>
            <w:left w:val="none" w:sz="0" w:space="0" w:color="auto"/>
            <w:bottom w:val="none" w:sz="0" w:space="0" w:color="auto"/>
            <w:right w:val="none" w:sz="0" w:space="0" w:color="auto"/>
          </w:divBdr>
        </w:div>
        <w:div w:id="2045476245">
          <w:marLeft w:val="480"/>
          <w:marRight w:val="0"/>
          <w:marTop w:val="0"/>
          <w:marBottom w:val="0"/>
          <w:divBdr>
            <w:top w:val="none" w:sz="0" w:space="0" w:color="auto"/>
            <w:left w:val="none" w:sz="0" w:space="0" w:color="auto"/>
            <w:bottom w:val="none" w:sz="0" w:space="0" w:color="auto"/>
            <w:right w:val="none" w:sz="0" w:space="0" w:color="auto"/>
          </w:divBdr>
        </w:div>
        <w:div w:id="2050374209">
          <w:marLeft w:val="480"/>
          <w:marRight w:val="0"/>
          <w:marTop w:val="0"/>
          <w:marBottom w:val="0"/>
          <w:divBdr>
            <w:top w:val="none" w:sz="0" w:space="0" w:color="auto"/>
            <w:left w:val="none" w:sz="0" w:space="0" w:color="auto"/>
            <w:bottom w:val="none" w:sz="0" w:space="0" w:color="auto"/>
            <w:right w:val="none" w:sz="0" w:space="0" w:color="auto"/>
          </w:divBdr>
        </w:div>
        <w:div w:id="2092660369">
          <w:marLeft w:val="480"/>
          <w:marRight w:val="0"/>
          <w:marTop w:val="0"/>
          <w:marBottom w:val="0"/>
          <w:divBdr>
            <w:top w:val="none" w:sz="0" w:space="0" w:color="auto"/>
            <w:left w:val="none" w:sz="0" w:space="0" w:color="auto"/>
            <w:bottom w:val="none" w:sz="0" w:space="0" w:color="auto"/>
            <w:right w:val="none" w:sz="0" w:space="0" w:color="auto"/>
          </w:divBdr>
        </w:div>
      </w:divsChild>
    </w:div>
    <w:div w:id="397434449">
      <w:bodyDiv w:val="1"/>
      <w:marLeft w:val="0"/>
      <w:marRight w:val="0"/>
      <w:marTop w:val="0"/>
      <w:marBottom w:val="0"/>
      <w:divBdr>
        <w:top w:val="none" w:sz="0" w:space="0" w:color="auto"/>
        <w:left w:val="none" w:sz="0" w:space="0" w:color="auto"/>
        <w:bottom w:val="none" w:sz="0" w:space="0" w:color="auto"/>
        <w:right w:val="none" w:sz="0" w:space="0" w:color="auto"/>
      </w:divBdr>
    </w:div>
    <w:div w:id="398479401">
      <w:bodyDiv w:val="1"/>
      <w:marLeft w:val="0"/>
      <w:marRight w:val="0"/>
      <w:marTop w:val="0"/>
      <w:marBottom w:val="0"/>
      <w:divBdr>
        <w:top w:val="none" w:sz="0" w:space="0" w:color="auto"/>
        <w:left w:val="none" w:sz="0" w:space="0" w:color="auto"/>
        <w:bottom w:val="none" w:sz="0" w:space="0" w:color="auto"/>
        <w:right w:val="none" w:sz="0" w:space="0" w:color="auto"/>
      </w:divBdr>
    </w:div>
    <w:div w:id="399139974">
      <w:bodyDiv w:val="1"/>
      <w:marLeft w:val="0"/>
      <w:marRight w:val="0"/>
      <w:marTop w:val="0"/>
      <w:marBottom w:val="0"/>
      <w:divBdr>
        <w:top w:val="none" w:sz="0" w:space="0" w:color="auto"/>
        <w:left w:val="none" w:sz="0" w:space="0" w:color="auto"/>
        <w:bottom w:val="none" w:sz="0" w:space="0" w:color="auto"/>
        <w:right w:val="none" w:sz="0" w:space="0" w:color="auto"/>
      </w:divBdr>
    </w:div>
    <w:div w:id="399793091">
      <w:bodyDiv w:val="1"/>
      <w:marLeft w:val="0"/>
      <w:marRight w:val="0"/>
      <w:marTop w:val="0"/>
      <w:marBottom w:val="0"/>
      <w:divBdr>
        <w:top w:val="none" w:sz="0" w:space="0" w:color="auto"/>
        <w:left w:val="none" w:sz="0" w:space="0" w:color="auto"/>
        <w:bottom w:val="none" w:sz="0" w:space="0" w:color="auto"/>
        <w:right w:val="none" w:sz="0" w:space="0" w:color="auto"/>
      </w:divBdr>
    </w:div>
    <w:div w:id="400759050">
      <w:bodyDiv w:val="1"/>
      <w:marLeft w:val="0"/>
      <w:marRight w:val="0"/>
      <w:marTop w:val="0"/>
      <w:marBottom w:val="0"/>
      <w:divBdr>
        <w:top w:val="none" w:sz="0" w:space="0" w:color="auto"/>
        <w:left w:val="none" w:sz="0" w:space="0" w:color="auto"/>
        <w:bottom w:val="none" w:sz="0" w:space="0" w:color="auto"/>
        <w:right w:val="none" w:sz="0" w:space="0" w:color="auto"/>
      </w:divBdr>
    </w:div>
    <w:div w:id="401488304">
      <w:bodyDiv w:val="1"/>
      <w:marLeft w:val="0"/>
      <w:marRight w:val="0"/>
      <w:marTop w:val="0"/>
      <w:marBottom w:val="0"/>
      <w:divBdr>
        <w:top w:val="none" w:sz="0" w:space="0" w:color="auto"/>
        <w:left w:val="none" w:sz="0" w:space="0" w:color="auto"/>
        <w:bottom w:val="none" w:sz="0" w:space="0" w:color="auto"/>
        <w:right w:val="none" w:sz="0" w:space="0" w:color="auto"/>
      </w:divBdr>
    </w:div>
    <w:div w:id="402530717">
      <w:bodyDiv w:val="1"/>
      <w:marLeft w:val="0"/>
      <w:marRight w:val="0"/>
      <w:marTop w:val="0"/>
      <w:marBottom w:val="0"/>
      <w:divBdr>
        <w:top w:val="none" w:sz="0" w:space="0" w:color="auto"/>
        <w:left w:val="none" w:sz="0" w:space="0" w:color="auto"/>
        <w:bottom w:val="none" w:sz="0" w:space="0" w:color="auto"/>
        <w:right w:val="none" w:sz="0" w:space="0" w:color="auto"/>
      </w:divBdr>
    </w:div>
    <w:div w:id="403841467">
      <w:bodyDiv w:val="1"/>
      <w:marLeft w:val="0"/>
      <w:marRight w:val="0"/>
      <w:marTop w:val="0"/>
      <w:marBottom w:val="0"/>
      <w:divBdr>
        <w:top w:val="none" w:sz="0" w:space="0" w:color="auto"/>
        <w:left w:val="none" w:sz="0" w:space="0" w:color="auto"/>
        <w:bottom w:val="none" w:sz="0" w:space="0" w:color="auto"/>
        <w:right w:val="none" w:sz="0" w:space="0" w:color="auto"/>
      </w:divBdr>
    </w:div>
    <w:div w:id="403916668">
      <w:bodyDiv w:val="1"/>
      <w:marLeft w:val="0"/>
      <w:marRight w:val="0"/>
      <w:marTop w:val="0"/>
      <w:marBottom w:val="0"/>
      <w:divBdr>
        <w:top w:val="none" w:sz="0" w:space="0" w:color="auto"/>
        <w:left w:val="none" w:sz="0" w:space="0" w:color="auto"/>
        <w:bottom w:val="none" w:sz="0" w:space="0" w:color="auto"/>
        <w:right w:val="none" w:sz="0" w:space="0" w:color="auto"/>
      </w:divBdr>
    </w:div>
    <w:div w:id="405151522">
      <w:bodyDiv w:val="1"/>
      <w:marLeft w:val="0"/>
      <w:marRight w:val="0"/>
      <w:marTop w:val="0"/>
      <w:marBottom w:val="0"/>
      <w:divBdr>
        <w:top w:val="none" w:sz="0" w:space="0" w:color="auto"/>
        <w:left w:val="none" w:sz="0" w:space="0" w:color="auto"/>
        <w:bottom w:val="none" w:sz="0" w:space="0" w:color="auto"/>
        <w:right w:val="none" w:sz="0" w:space="0" w:color="auto"/>
      </w:divBdr>
    </w:div>
    <w:div w:id="405996284">
      <w:bodyDiv w:val="1"/>
      <w:marLeft w:val="0"/>
      <w:marRight w:val="0"/>
      <w:marTop w:val="0"/>
      <w:marBottom w:val="0"/>
      <w:divBdr>
        <w:top w:val="none" w:sz="0" w:space="0" w:color="auto"/>
        <w:left w:val="none" w:sz="0" w:space="0" w:color="auto"/>
        <w:bottom w:val="none" w:sz="0" w:space="0" w:color="auto"/>
        <w:right w:val="none" w:sz="0" w:space="0" w:color="auto"/>
      </w:divBdr>
    </w:div>
    <w:div w:id="406079564">
      <w:bodyDiv w:val="1"/>
      <w:marLeft w:val="0"/>
      <w:marRight w:val="0"/>
      <w:marTop w:val="0"/>
      <w:marBottom w:val="0"/>
      <w:divBdr>
        <w:top w:val="none" w:sz="0" w:space="0" w:color="auto"/>
        <w:left w:val="none" w:sz="0" w:space="0" w:color="auto"/>
        <w:bottom w:val="none" w:sz="0" w:space="0" w:color="auto"/>
        <w:right w:val="none" w:sz="0" w:space="0" w:color="auto"/>
      </w:divBdr>
    </w:div>
    <w:div w:id="407730954">
      <w:bodyDiv w:val="1"/>
      <w:marLeft w:val="0"/>
      <w:marRight w:val="0"/>
      <w:marTop w:val="0"/>
      <w:marBottom w:val="0"/>
      <w:divBdr>
        <w:top w:val="none" w:sz="0" w:space="0" w:color="auto"/>
        <w:left w:val="none" w:sz="0" w:space="0" w:color="auto"/>
        <w:bottom w:val="none" w:sz="0" w:space="0" w:color="auto"/>
        <w:right w:val="none" w:sz="0" w:space="0" w:color="auto"/>
      </w:divBdr>
    </w:div>
    <w:div w:id="410086316">
      <w:bodyDiv w:val="1"/>
      <w:marLeft w:val="0"/>
      <w:marRight w:val="0"/>
      <w:marTop w:val="0"/>
      <w:marBottom w:val="0"/>
      <w:divBdr>
        <w:top w:val="none" w:sz="0" w:space="0" w:color="auto"/>
        <w:left w:val="none" w:sz="0" w:space="0" w:color="auto"/>
        <w:bottom w:val="none" w:sz="0" w:space="0" w:color="auto"/>
        <w:right w:val="none" w:sz="0" w:space="0" w:color="auto"/>
      </w:divBdr>
    </w:div>
    <w:div w:id="410153151">
      <w:bodyDiv w:val="1"/>
      <w:marLeft w:val="0"/>
      <w:marRight w:val="0"/>
      <w:marTop w:val="0"/>
      <w:marBottom w:val="0"/>
      <w:divBdr>
        <w:top w:val="none" w:sz="0" w:space="0" w:color="auto"/>
        <w:left w:val="none" w:sz="0" w:space="0" w:color="auto"/>
        <w:bottom w:val="none" w:sz="0" w:space="0" w:color="auto"/>
        <w:right w:val="none" w:sz="0" w:space="0" w:color="auto"/>
      </w:divBdr>
    </w:div>
    <w:div w:id="410661305">
      <w:bodyDiv w:val="1"/>
      <w:marLeft w:val="0"/>
      <w:marRight w:val="0"/>
      <w:marTop w:val="0"/>
      <w:marBottom w:val="0"/>
      <w:divBdr>
        <w:top w:val="none" w:sz="0" w:space="0" w:color="auto"/>
        <w:left w:val="none" w:sz="0" w:space="0" w:color="auto"/>
        <w:bottom w:val="none" w:sz="0" w:space="0" w:color="auto"/>
        <w:right w:val="none" w:sz="0" w:space="0" w:color="auto"/>
      </w:divBdr>
    </w:div>
    <w:div w:id="412165957">
      <w:bodyDiv w:val="1"/>
      <w:marLeft w:val="0"/>
      <w:marRight w:val="0"/>
      <w:marTop w:val="0"/>
      <w:marBottom w:val="0"/>
      <w:divBdr>
        <w:top w:val="none" w:sz="0" w:space="0" w:color="auto"/>
        <w:left w:val="none" w:sz="0" w:space="0" w:color="auto"/>
        <w:bottom w:val="none" w:sz="0" w:space="0" w:color="auto"/>
        <w:right w:val="none" w:sz="0" w:space="0" w:color="auto"/>
      </w:divBdr>
    </w:div>
    <w:div w:id="412359756">
      <w:bodyDiv w:val="1"/>
      <w:marLeft w:val="0"/>
      <w:marRight w:val="0"/>
      <w:marTop w:val="0"/>
      <w:marBottom w:val="0"/>
      <w:divBdr>
        <w:top w:val="none" w:sz="0" w:space="0" w:color="auto"/>
        <w:left w:val="none" w:sz="0" w:space="0" w:color="auto"/>
        <w:bottom w:val="none" w:sz="0" w:space="0" w:color="auto"/>
        <w:right w:val="none" w:sz="0" w:space="0" w:color="auto"/>
      </w:divBdr>
      <w:divsChild>
        <w:div w:id="10617303">
          <w:marLeft w:val="480"/>
          <w:marRight w:val="0"/>
          <w:marTop w:val="0"/>
          <w:marBottom w:val="0"/>
          <w:divBdr>
            <w:top w:val="none" w:sz="0" w:space="0" w:color="auto"/>
            <w:left w:val="none" w:sz="0" w:space="0" w:color="auto"/>
            <w:bottom w:val="none" w:sz="0" w:space="0" w:color="auto"/>
            <w:right w:val="none" w:sz="0" w:space="0" w:color="auto"/>
          </w:divBdr>
        </w:div>
        <w:div w:id="23798026">
          <w:marLeft w:val="480"/>
          <w:marRight w:val="0"/>
          <w:marTop w:val="0"/>
          <w:marBottom w:val="0"/>
          <w:divBdr>
            <w:top w:val="none" w:sz="0" w:space="0" w:color="auto"/>
            <w:left w:val="none" w:sz="0" w:space="0" w:color="auto"/>
            <w:bottom w:val="none" w:sz="0" w:space="0" w:color="auto"/>
            <w:right w:val="none" w:sz="0" w:space="0" w:color="auto"/>
          </w:divBdr>
        </w:div>
        <w:div w:id="59443819">
          <w:marLeft w:val="480"/>
          <w:marRight w:val="0"/>
          <w:marTop w:val="0"/>
          <w:marBottom w:val="0"/>
          <w:divBdr>
            <w:top w:val="none" w:sz="0" w:space="0" w:color="auto"/>
            <w:left w:val="none" w:sz="0" w:space="0" w:color="auto"/>
            <w:bottom w:val="none" w:sz="0" w:space="0" w:color="auto"/>
            <w:right w:val="none" w:sz="0" w:space="0" w:color="auto"/>
          </w:divBdr>
        </w:div>
        <w:div w:id="119031662">
          <w:marLeft w:val="480"/>
          <w:marRight w:val="0"/>
          <w:marTop w:val="0"/>
          <w:marBottom w:val="0"/>
          <w:divBdr>
            <w:top w:val="none" w:sz="0" w:space="0" w:color="auto"/>
            <w:left w:val="none" w:sz="0" w:space="0" w:color="auto"/>
            <w:bottom w:val="none" w:sz="0" w:space="0" w:color="auto"/>
            <w:right w:val="none" w:sz="0" w:space="0" w:color="auto"/>
          </w:divBdr>
        </w:div>
        <w:div w:id="199704639">
          <w:marLeft w:val="480"/>
          <w:marRight w:val="0"/>
          <w:marTop w:val="0"/>
          <w:marBottom w:val="0"/>
          <w:divBdr>
            <w:top w:val="none" w:sz="0" w:space="0" w:color="auto"/>
            <w:left w:val="none" w:sz="0" w:space="0" w:color="auto"/>
            <w:bottom w:val="none" w:sz="0" w:space="0" w:color="auto"/>
            <w:right w:val="none" w:sz="0" w:space="0" w:color="auto"/>
          </w:divBdr>
        </w:div>
        <w:div w:id="342631982">
          <w:marLeft w:val="480"/>
          <w:marRight w:val="0"/>
          <w:marTop w:val="0"/>
          <w:marBottom w:val="0"/>
          <w:divBdr>
            <w:top w:val="none" w:sz="0" w:space="0" w:color="auto"/>
            <w:left w:val="none" w:sz="0" w:space="0" w:color="auto"/>
            <w:bottom w:val="none" w:sz="0" w:space="0" w:color="auto"/>
            <w:right w:val="none" w:sz="0" w:space="0" w:color="auto"/>
          </w:divBdr>
        </w:div>
        <w:div w:id="401217474">
          <w:marLeft w:val="480"/>
          <w:marRight w:val="0"/>
          <w:marTop w:val="0"/>
          <w:marBottom w:val="0"/>
          <w:divBdr>
            <w:top w:val="none" w:sz="0" w:space="0" w:color="auto"/>
            <w:left w:val="none" w:sz="0" w:space="0" w:color="auto"/>
            <w:bottom w:val="none" w:sz="0" w:space="0" w:color="auto"/>
            <w:right w:val="none" w:sz="0" w:space="0" w:color="auto"/>
          </w:divBdr>
        </w:div>
        <w:div w:id="420376019">
          <w:marLeft w:val="480"/>
          <w:marRight w:val="0"/>
          <w:marTop w:val="0"/>
          <w:marBottom w:val="0"/>
          <w:divBdr>
            <w:top w:val="none" w:sz="0" w:space="0" w:color="auto"/>
            <w:left w:val="none" w:sz="0" w:space="0" w:color="auto"/>
            <w:bottom w:val="none" w:sz="0" w:space="0" w:color="auto"/>
            <w:right w:val="none" w:sz="0" w:space="0" w:color="auto"/>
          </w:divBdr>
        </w:div>
        <w:div w:id="467016134">
          <w:marLeft w:val="480"/>
          <w:marRight w:val="0"/>
          <w:marTop w:val="0"/>
          <w:marBottom w:val="0"/>
          <w:divBdr>
            <w:top w:val="none" w:sz="0" w:space="0" w:color="auto"/>
            <w:left w:val="none" w:sz="0" w:space="0" w:color="auto"/>
            <w:bottom w:val="none" w:sz="0" w:space="0" w:color="auto"/>
            <w:right w:val="none" w:sz="0" w:space="0" w:color="auto"/>
          </w:divBdr>
        </w:div>
        <w:div w:id="601185209">
          <w:marLeft w:val="480"/>
          <w:marRight w:val="0"/>
          <w:marTop w:val="0"/>
          <w:marBottom w:val="0"/>
          <w:divBdr>
            <w:top w:val="none" w:sz="0" w:space="0" w:color="auto"/>
            <w:left w:val="none" w:sz="0" w:space="0" w:color="auto"/>
            <w:bottom w:val="none" w:sz="0" w:space="0" w:color="auto"/>
            <w:right w:val="none" w:sz="0" w:space="0" w:color="auto"/>
          </w:divBdr>
        </w:div>
        <w:div w:id="602226656">
          <w:marLeft w:val="480"/>
          <w:marRight w:val="0"/>
          <w:marTop w:val="0"/>
          <w:marBottom w:val="0"/>
          <w:divBdr>
            <w:top w:val="none" w:sz="0" w:space="0" w:color="auto"/>
            <w:left w:val="none" w:sz="0" w:space="0" w:color="auto"/>
            <w:bottom w:val="none" w:sz="0" w:space="0" w:color="auto"/>
            <w:right w:val="none" w:sz="0" w:space="0" w:color="auto"/>
          </w:divBdr>
        </w:div>
        <w:div w:id="611933813">
          <w:marLeft w:val="480"/>
          <w:marRight w:val="0"/>
          <w:marTop w:val="0"/>
          <w:marBottom w:val="0"/>
          <w:divBdr>
            <w:top w:val="none" w:sz="0" w:space="0" w:color="auto"/>
            <w:left w:val="none" w:sz="0" w:space="0" w:color="auto"/>
            <w:bottom w:val="none" w:sz="0" w:space="0" w:color="auto"/>
            <w:right w:val="none" w:sz="0" w:space="0" w:color="auto"/>
          </w:divBdr>
        </w:div>
        <w:div w:id="672341609">
          <w:marLeft w:val="480"/>
          <w:marRight w:val="0"/>
          <w:marTop w:val="0"/>
          <w:marBottom w:val="0"/>
          <w:divBdr>
            <w:top w:val="none" w:sz="0" w:space="0" w:color="auto"/>
            <w:left w:val="none" w:sz="0" w:space="0" w:color="auto"/>
            <w:bottom w:val="none" w:sz="0" w:space="0" w:color="auto"/>
            <w:right w:val="none" w:sz="0" w:space="0" w:color="auto"/>
          </w:divBdr>
        </w:div>
        <w:div w:id="704719073">
          <w:marLeft w:val="480"/>
          <w:marRight w:val="0"/>
          <w:marTop w:val="0"/>
          <w:marBottom w:val="0"/>
          <w:divBdr>
            <w:top w:val="none" w:sz="0" w:space="0" w:color="auto"/>
            <w:left w:val="none" w:sz="0" w:space="0" w:color="auto"/>
            <w:bottom w:val="none" w:sz="0" w:space="0" w:color="auto"/>
            <w:right w:val="none" w:sz="0" w:space="0" w:color="auto"/>
          </w:divBdr>
        </w:div>
        <w:div w:id="866286299">
          <w:marLeft w:val="480"/>
          <w:marRight w:val="0"/>
          <w:marTop w:val="0"/>
          <w:marBottom w:val="0"/>
          <w:divBdr>
            <w:top w:val="none" w:sz="0" w:space="0" w:color="auto"/>
            <w:left w:val="none" w:sz="0" w:space="0" w:color="auto"/>
            <w:bottom w:val="none" w:sz="0" w:space="0" w:color="auto"/>
            <w:right w:val="none" w:sz="0" w:space="0" w:color="auto"/>
          </w:divBdr>
        </w:div>
        <w:div w:id="886792355">
          <w:marLeft w:val="480"/>
          <w:marRight w:val="0"/>
          <w:marTop w:val="0"/>
          <w:marBottom w:val="0"/>
          <w:divBdr>
            <w:top w:val="none" w:sz="0" w:space="0" w:color="auto"/>
            <w:left w:val="none" w:sz="0" w:space="0" w:color="auto"/>
            <w:bottom w:val="none" w:sz="0" w:space="0" w:color="auto"/>
            <w:right w:val="none" w:sz="0" w:space="0" w:color="auto"/>
          </w:divBdr>
        </w:div>
        <w:div w:id="908660056">
          <w:marLeft w:val="480"/>
          <w:marRight w:val="0"/>
          <w:marTop w:val="0"/>
          <w:marBottom w:val="0"/>
          <w:divBdr>
            <w:top w:val="none" w:sz="0" w:space="0" w:color="auto"/>
            <w:left w:val="none" w:sz="0" w:space="0" w:color="auto"/>
            <w:bottom w:val="none" w:sz="0" w:space="0" w:color="auto"/>
            <w:right w:val="none" w:sz="0" w:space="0" w:color="auto"/>
          </w:divBdr>
        </w:div>
        <w:div w:id="919097630">
          <w:marLeft w:val="480"/>
          <w:marRight w:val="0"/>
          <w:marTop w:val="0"/>
          <w:marBottom w:val="0"/>
          <w:divBdr>
            <w:top w:val="none" w:sz="0" w:space="0" w:color="auto"/>
            <w:left w:val="none" w:sz="0" w:space="0" w:color="auto"/>
            <w:bottom w:val="none" w:sz="0" w:space="0" w:color="auto"/>
            <w:right w:val="none" w:sz="0" w:space="0" w:color="auto"/>
          </w:divBdr>
        </w:div>
        <w:div w:id="921334353">
          <w:marLeft w:val="480"/>
          <w:marRight w:val="0"/>
          <w:marTop w:val="0"/>
          <w:marBottom w:val="0"/>
          <w:divBdr>
            <w:top w:val="none" w:sz="0" w:space="0" w:color="auto"/>
            <w:left w:val="none" w:sz="0" w:space="0" w:color="auto"/>
            <w:bottom w:val="none" w:sz="0" w:space="0" w:color="auto"/>
            <w:right w:val="none" w:sz="0" w:space="0" w:color="auto"/>
          </w:divBdr>
        </w:div>
        <w:div w:id="951980782">
          <w:marLeft w:val="480"/>
          <w:marRight w:val="0"/>
          <w:marTop w:val="0"/>
          <w:marBottom w:val="0"/>
          <w:divBdr>
            <w:top w:val="none" w:sz="0" w:space="0" w:color="auto"/>
            <w:left w:val="none" w:sz="0" w:space="0" w:color="auto"/>
            <w:bottom w:val="none" w:sz="0" w:space="0" w:color="auto"/>
            <w:right w:val="none" w:sz="0" w:space="0" w:color="auto"/>
          </w:divBdr>
        </w:div>
        <w:div w:id="996885153">
          <w:marLeft w:val="480"/>
          <w:marRight w:val="0"/>
          <w:marTop w:val="0"/>
          <w:marBottom w:val="0"/>
          <w:divBdr>
            <w:top w:val="none" w:sz="0" w:space="0" w:color="auto"/>
            <w:left w:val="none" w:sz="0" w:space="0" w:color="auto"/>
            <w:bottom w:val="none" w:sz="0" w:space="0" w:color="auto"/>
            <w:right w:val="none" w:sz="0" w:space="0" w:color="auto"/>
          </w:divBdr>
        </w:div>
        <w:div w:id="1001812941">
          <w:marLeft w:val="480"/>
          <w:marRight w:val="0"/>
          <w:marTop w:val="0"/>
          <w:marBottom w:val="0"/>
          <w:divBdr>
            <w:top w:val="none" w:sz="0" w:space="0" w:color="auto"/>
            <w:left w:val="none" w:sz="0" w:space="0" w:color="auto"/>
            <w:bottom w:val="none" w:sz="0" w:space="0" w:color="auto"/>
            <w:right w:val="none" w:sz="0" w:space="0" w:color="auto"/>
          </w:divBdr>
        </w:div>
        <w:div w:id="1055398587">
          <w:marLeft w:val="480"/>
          <w:marRight w:val="0"/>
          <w:marTop w:val="0"/>
          <w:marBottom w:val="0"/>
          <w:divBdr>
            <w:top w:val="none" w:sz="0" w:space="0" w:color="auto"/>
            <w:left w:val="none" w:sz="0" w:space="0" w:color="auto"/>
            <w:bottom w:val="none" w:sz="0" w:space="0" w:color="auto"/>
            <w:right w:val="none" w:sz="0" w:space="0" w:color="auto"/>
          </w:divBdr>
        </w:div>
        <w:div w:id="1121992808">
          <w:marLeft w:val="480"/>
          <w:marRight w:val="0"/>
          <w:marTop w:val="0"/>
          <w:marBottom w:val="0"/>
          <w:divBdr>
            <w:top w:val="none" w:sz="0" w:space="0" w:color="auto"/>
            <w:left w:val="none" w:sz="0" w:space="0" w:color="auto"/>
            <w:bottom w:val="none" w:sz="0" w:space="0" w:color="auto"/>
            <w:right w:val="none" w:sz="0" w:space="0" w:color="auto"/>
          </w:divBdr>
        </w:div>
        <w:div w:id="1131091762">
          <w:marLeft w:val="480"/>
          <w:marRight w:val="0"/>
          <w:marTop w:val="0"/>
          <w:marBottom w:val="0"/>
          <w:divBdr>
            <w:top w:val="none" w:sz="0" w:space="0" w:color="auto"/>
            <w:left w:val="none" w:sz="0" w:space="0" w:color="auto"/>
            <w:bottom w:val="none" w:sz="0" w:space="0" w:color="auto"/>
            <w:right w:val="none" w:sz="0" w:space="0" w:color="auto"/>
          </w:divBdr>
        </w:div>
        <w:div w:id="1138107102">
          <w:marLeft w:val="480"/>
          <w:marRight w:val="0"/>
          <w:marTop w:val="0"/>
          <w:marBottom w:val="0"/>
          <w:divBdr>
            <w:top w:val="none" w:sz="0" w:space="0" w:color="auto"/>
            <w:left w:val="none" w:sz="0" w:space="0" w:color="auto"/>
            <w:bottom w:val="none" w:sz="0" w:space="0" w:color="auto"/>
            <w:right w:val="none" w:sz="0" w:space="0" w:color="auto"/>
          </w:divBdr>
        </w:div>
        <w:div w:id="1165706953">
          <w:marLeft w:val="480"/>
          <w:marRight w:val="0"/>
          <w:marTop w:val="0"/>
          <w:marBottom w:val="0"/>
          <w:divBdr>
            <w:top w:val="none" w:sz="0" w:space="0" w:color="auto"/>
            <w:left w:val="none" w:sz="0" w:space="0" w:color="auto"/>
            <w:bottom w:val="none" w:sz="0" w:space="0" w:color="auto"/>
            <w:right w:val="none" w:sz="0" w:space="0" w:color="auto"/>
          </w:divBdr>
        </w:div>
        <w:div w:id="1204294370">
          <w:marLeft w:val="480"/>
          <w:marRight w:val="0"/>
          <w:marTop w:val="0"/>
          <w:marBottom w:val="0"/>
          <w:divBdr>
            <w:top w:val="none" w:sz="0" w:space="0" w:color="auto"/>
            <w:left w:val="none" w:sz="0" w:space="0" w:color="auto"/>
            <w:bottom w:val="none" w:sz="0" w:space="0" w:color="auto"/>
            <w:right w:val="none" w:sz="0" w:space="0" w:color="auto"/>
          </w:divBdr>
        </w:div>
        <w:div w:id="1227914035">
          <w:marLeft w:val="480"/>
          <w:marRight w:val="0"/>
          <w:marTop w:val="0"/>
          <w:marBottom w:val="0"/>
          <w:divBdr>
            <w:top w:val="none" w:sz="0" w:space="0" w:color="auto"/>
            <w:left w:val="none" w:sz="0" w:space="0" w:color="auto"/>
            <w:bottom w:val="none" w:sz="0" w:space="0" w:color="auto"/>
            <w:right w:val="none" w:sz="0" w:space="0" w:color="auto"/>
          </w:divBdr>
        </w:div>
        <w:div w:id="1258295613">
          <w:marLeft w:val="480"/>
          <w:marRight w:val="0"/>
          <w:marTop w:val="0"/>
          <w:marBottom w:val="0"/>
          <w:divBdr>
            <w:top w:val="none" w:sz="0" w:space="0" w:color="auto"/>
            <w:left w:val="none" w:sz="0" w:space="0" w:color="auto"/>
            <w:bottom w:val="none" w:sz="0" w:space="0" w:color="auto"/>
            <w:right w:val="none" w:sz="0" w:space="0" w:color="auto"/>
          </w:divBdr>
        </w:div>
        <w:div w:id="1277255528">
          <w:marLeft w:val="480"/>
          <w:marRight w:val="0"/>
          <w:marTop w:val="0"/>
          <w:marBottom w:val="0"/>
          <w:divBdr>
            <w:top w:val="none" w:sz="0" w:space="0" w:color="auto"/>
            <w:left w:val="none" w:sz="0" w:space="0" w:color="auto"/>
            <w:bottom w:val="none" w:sz="0" w:space="0" w:color="auto"/>
            <w:right w:val="none" w:sz="0" w:space="0" w:color="auto"/>
          </w:divBdr>
        </w:div>
        <w:div w:id="1320158762">
          <w:marLeft w:val="480"/>
          <w:marRight w:val="0"/>
          <w:marTop w:val="0"/>
          <w:marBottom w:val="0"/>
          <w:divBdr>
            <w:top w:val="none" w:sz="0" w:space="0" w:color="auto"/>
            <w:left w:val="none" w:sz="0" w:space="0" w:color="auto"/>
            <w:bottom w:val="none" w:sz="0" w:space="0" w:color="auto"/>
            <w:right w:val="none" w:sz="0" w:space="0" w:color="auto"/>
          </w:divBdr>
        </w:div>
        <w:div w:id="1325162257">
          <w:marLeft w:val="480"/>
          <w:marRight w:val="0"/>
          <w:marTop w:val="0"/>
          <w:marBottom w:val="0"/>
          <w:divBdr>
            <w:top w:val="none" w:sz="0" w:space="0" w:color="auto"/>
            <w:left w:val="none" w:sz="0" w:space="0" w:color="auto"/>
            <w:bottom w:val="none" w:sz="0" w:space="0" w:color="auto"/>
            <w:right w:val="none" w:sz="0" w:space="0" w:color="auto"/>
          </w:divBdr>
        </w:div>
        <w:div w:id="1379621940">
          <w:marLeft w:val="480"/>
          <w:marRight w:val="0"/>
          <w:marTop w:val="0"/>
          <w:marBottom w:val="0"/>
          <w:divBdr>
            <w:top w:val="none" w:sz="0" w:space="0" w:color="auto"/>
            <w:left w:val="none" w:sz="0" w:space="0" w:color="auto"/>
            <w:bottom w:val="none" w:sz="0" w:space="0" w:color="auto"/>
            <w:right w:val="none" w:sz="0" w:space="0" w:color="auto"/>
          </w:divBdr>
        </w:div>
        <w:div w:id="1481262266">
          <w:marLeft w:val="480"/>
          <w:marRight w:val="0"/>
          <w:marTop w:val="0"/>
          <w:marBottom w:val="0"/>
          <w:divBdr>
            <w:top w:val="none" w:sz="0" w:space="0" w:color="auto"/>
            <w:left w:val="none" w:sz="0" w:space="0" w:color="auto"/>
            <w:bottom w:val="none" w:sz="0" w:space="0" w:color="auto"/>
            <w:right w:val="none" w:sz="0" w:space="0" w:color="auto"/>
          </w:divBdr>
        </w:div>
        <w:div w:id="1571115532">
          <w:marLeft w:val="480"/>
          <w:marRight w:val="0"/>
          <w:marTop w:val="0"/>
          <w:marBottom w:val="0"/>
          <w:divBdr>
            <w:top w:val="none" w:sz="0" w:space="0" w:color="auto"/>
            <w:left w:val="none" w:sz="0" w:space="0" w:color="auto"/>
            <w:bottom w:val="none" w:sz="0" w:space="0" w:color="auto"/>
            <w:right w:val="none" w:sz="0" w:space="0" w:color="auto"/>
          </w:divBdr>
        </w:div>
        <w:div w:id="1594898910">
          <w:marLeft w:val="480"/>
          <w:marRight w:val="0"/>
          <w:marTop w:val="0"/>
          <w:marBottom w:val="0"/>
          <w:divBdr>
            <w:top w:val="none" w:sz="0" w:space="0" w:color="auto"/>
            <w:left w:val="none" w:sz="0" w:space="0" w:color="auto"/>
            <w:bottom w:val="none" w:sz="0" w:space="0" w:color="auto"/>
            <w:right w:val="none" w:sz="0" w:space="0" w:color="auto"/>
          </w:divBdr>
        </w:div>
        <w:div w:id="1645886046">
          <w:marLeft w:val="480"/>
          <w:marRight w:val="0"/>
          <w:marTop w:val="0"/>
          <w:marBottom w:val="0"/>
          <w:divBdr>
            <w:top w:val="none" w:sz="0" w:space="0" w:color="auto"/>
            <w:left w:val="none" w:sz="0" w:space="0" w:color="auto"/>
            <w:bottom w:val="none" w:sz="0" w:space="0" w:color="auto"/>
            <w:right w:val="none" w:sz="0" w:space="0" w:color="auto"/>
          </w:divBdr>
        </w:div>
        <w:div w:id="1769934208">
          <w:marLeft w:val="480"/>
          <w:marRight w:val="0"/>
          <w:marTop w:val="0"/>
          <w:marBottom w:val="0"/>
          <w:divBdr>
            <w:top w:val="none" w:sz="0" w:space="0" w:color="auto"/>
            <w:left w:val="none" w:sz="0" w:space="0" w:color="auto"/>
            <w:bottom w:val="none" w:sz="0" w:space="0" w:color="auto"/>
            <w:right w:val="none" w:sz="0" w:space="0" w:color="auto"/>
          </w:divBdr>
        </w:div>
        <w:div w:id="1810398088">
          <w:marLeft w:val="480"/>
          <w:marRight w:val="0"/>
          <w:marTop w:val="0"/>
          <w:marBottom w:val="0"/>
          <w:divBdr>
            <w:top w:val="none" w:sz="0" w:space="0" w:color="auto"/>
            <w:left w:val="none" w:sz="0" w:space="0" w:color="auto"/>
            <w:bottom w:val="none" w:sz="0" w:space="0" w:color="auto"/>
            <w:right w:val="none" w:sz="0" w:space="0" w:color="auto"/>
          </w:divBdr>
        </w:div>
        <w:div w:id="1858422277">
          <w:marLeft w:val="480"/>
          <w:marRight w:val="0"/>
          <w:marTop w:val="0"/>
          <w:marBottom w:val="0"/>
          <w:divBdr>
            <w:top w:val="none" w:sz="0" w:space="0" w:color="auto"/>
            <w:left w:val="none" w:sz="0" w:space="0" w:color="auto"/>
            <w:bottom w:val="none" w:sz="0" w:space="0" w:color="auto"/>
            <w:right w:val="none" w:sz="0" w:space="0" w:color="auto"/>
          </w:divBdr>
        </w:div>
        <w:div w:id="1941066269">
          <w:marLeft w:val="480"/>
          <w:marRight w:val="0"/>
          <w:marTop w:val="0"/>
          <w:marBottom w:val="0"/>
          <w:divBdr>
            <w:top w:val="none" w:sz="0" w:space="0" w:color="auto"/>
            <w:left w:val="none" w:sz="0" w:space="0" w:color="auto"/>
            <w:bottom w:val="none" w:sz="0" w:space="0" w:color="auto"/>
            <w:right w:val="none" w:sz="0" w:space="0" w:color="auto"/>
          </w:divBdr>
        </w:div>
        <w:div w:id="1956983303">
          <w:marLeft w:val="480"/>
          <w:marRight w:val="0"/>
          <w:marTop w:val="0"/>
          <w:marBottom w:val="0"/>
          <w:divBdr>
            <w:top w:val="none" w:sz="0" w:space="0" w:color="auto"/>
            <w:left w:val="none" w:sz="0" w:space="0" w:color="auto"/>
            <w:bottom w:val="none" w:sz="0" w:space="0" w:color="auto"/>
            <w:right w:val="none" w:sz="0" w:space="0" w:color="auto"/>
          </w:divBdr>
        </w:div>
        <w:div w:id="1960453436">
          <w:marLeft w:val="480"/>
          <w:marRight w:val="0"/>
          <w:marTop w:val="0"/>
          <w:marBottom w:val="0"/>
          <w:divBdr>
            <w:top w:val="none" w:sz="0" w:space="0" w:color="auto"/>
            <w:left w:val="none" w:sz="0" w:space="0" w:color="auto"/>
            <w:bottom w:val="none" w:sz="0" w:space="0" w:color="auto"/>
            <w:right w:val="none" w:sz="0" w:space="0" w:color="auto"/>
          </w:divBdr>
        </w:div>
        <w:div w:id="1991975979">
          <w:marLeft w:val="480"/>
          <w:marRight w:val="0"/>
          <w:marTop w:val="0"/>
          <w:marBottom w:val="0"/>
          <w:divBdr>
            <w:top w:val="none" w:sz="0" w:space="0" w:color="auto"/>
            <w:left w:val="none" w:sz="0" w:space="0" w:color="auto"/>
            <w:bottom w:val="none" w:sz="0" w:space="0" w:color="auto"/>
            <w:right w:val="none" w:sz="0" w:space="0" w:color="auto"/>
          </w:divBdr>
        </w:div>
        <w:div w:id="2064475789">
          <w:marLeft w:val="480"/>
          <w:marRight w:val="0"/>
          <w:marTop w:val="0"/>
          <w:marBottom w:val="0"/>
          <w:divBdr>
            <w:top w:val="none" w:sz="0" w:space="0" w:color="auto"/>
            <w:left w:val="none" w:sz="0" w:space="0" w:color="auto"/>
            <w:bottom w:val="none" w:sz="0" w:space="0" w:color="auto"/>
            <w:right w:val="none" w:sz="0" w:space="0" w:color="auto"/>
          </w:divBdr>
        </w:div>
        <w:div w:id="2104766379">
          <w:marLeft w:val="480"/>
          <w:marRight w:val="0"/>
          <w:marTop w:val="0"/>
          <w:marBottom w:val="0"/>
          <w:divBdr>
            <w:top w:val="none" w:sz="0" w:space="0" w:color="auto"/>
            <w:left w:val="none" w:sz="0" w:space="0" w:color="auto"/>
            <w:bottom w:val="none" w:sz="0" w:space="0" w:color="auto"/>
            <w:right w:val="none" w:sz="0" w:space="0" w:color="auto"/>
          </w:divBdr>
        </w:div>
        <w:div w:id="2141801771">
          <w:marLeft w:val="480"/>
          <w:marRight w:val="0"/>
          <w:marTop w:val="0"/>
          <w:marBottom w:val="0"/>
          <w:divBdr>
            <w:top w:val="none" w:sz="0" w:space="0" w:color="auto"/>
            <w:left w:val="none" w:sz="0" w:space="0" w:color="auto"/>
            <w:bottom w:val="none" w:sz="0" w:space="0" w:color="auto"/>
            <w:right w:val="none" w:sz="0" w:space="0" w:color="auto"/>
          </w:divBdr>
        </w:div>
      </w:divsChild>
    </w:div>
    <w:div w:id="412629985">
      <w:bodyDiv w:val="1"/>
      <w:marLeft w:val="0"/>
      <w:marRight w:val="0"/>
      <w:marTop w:val="0"/>
      <w:marBottom w:val="0"/>
      <w:divBdr>
        <w:top w:val="none" w:sz="0" w:space="0" w:color="auto"/>
        <w:left w:val="none" w:sz="0" w:space="0" w:color="auto"/>
        <w:bottom w:val="none" w:sz="0" w:space="0" w:color="auto"/>
        <w:right w:val="none" w:sz="0" w:space="0" w:color="auto"/>
      </w:divBdr>
    </w:div>
    <w:div w:id="413628567">
      <w:bodyDiv w:val="1"/>
      <w:marLeft w:val="0"/>
      <w:marRight w:val="0"/>
      <w:marTop w:val="0"/>
      <w:marBottom w:val="0"/>
      <w:divBdr>
        <w:top w:val="none" w:sz="0" w:space="0" w:color="auto"/>
        <w:left w:val="none" w:sz="0" w:space="0" w:color="auto"/>
        <w:bottom w:val="none" w:sz="0" w:space="0" w:color="auto"/>
        <w:right w:val="none" w:sz="0" w:space="0" w:color="auto"/>
      </w:divBdr>
    </w:div>
    <w:div w:id="414284795">
      <w:bodyDiv w:val="1"/>
      <w:marLeft w:val="0"/>
      <w:marRight w:val="0"/>
      <w:marTop w:val="0"/>
      <w:marBottom w:val="0"/>
      <w:divBdr>
        <w:top w:val="none" w:sz="0" w:space="0" w:color="auto"/>
        <w:left w:val="none" w:sz="0" w:space="0" w:color="auto"/>
        <w:bottom w:val="none" w:sz="0" w:space="0" w:color="auto"/>
        <w:right w:val="none" w:sz="0" w:space="0" w:color="auto"/>
      </w:divBdr>
    </w:div>
    <w:div w:id="414786315">
      <w:bodyDiv w:val="1"/>
      <w:marLeft w:val="0"/>
      <w:marRight w:val="0"/>
      <w:marTop w:val="0"/>
      <w:marBottom w:val="0"/>
      <w:divBdr>
        <w:top w:val="none" w:sz="0" w:space="0" w:color="auto"/>
        <w:left w:val="none" w:sz="0" w:space="0" w:color="auto"/>
        <w:bottom w:val="none" w:sz="0" w:space="0" w:color="auto"/>
        <w:right w:val="none" w:sz="0" w:space="0" w:color="auto"/>
      </w:divBdr>
    </w:div>
    <w:div w:id="414860455">
      <w:bodyDiv w:val="1"/>
      <w:marLeft w:val="0"/>
      <w:marRight w:val="0"/>
      <w:marTop w:val="0"/>
      <w:marBottom w:val="0"/>
      <w:divBdr>
        <w:top w:val="none" w:sz="0" w:space="0" w:color="auto"/>
        <w:left w:val="none" w:sz="0" w:space="0" w:color="auto"/>
        <w:bottom w:val="none" w:sz="0" w:space="0" w:color="auto"/>
        <w:right w:val="none" w:sz="0" w:space="0" w:color="auto"/>
      </w:divBdr>
    </w:div>
    <w:div w:id="415631205">
      <w:bodyDiv w:val="1"/>
      <w:marLeft w:val="0"/>
      <w:marRight w:val="0"/>
      <w:marTop w:val="0"/>
      <w:marBottom w:val="0"/>
      <w:divBdr>
        <w:top w:val="none" w:sz="0" w:space="0" w:color="auto"/>
        <w:left w:val="none" w:sz="0" w:space="0" w:color="auto"/>
        <w:bottom w:val="none" w:sz="0" w:space="0" w:color="auto"/>
        <w:right w:val="none" w:sz="0" w:space="0" w:color="auto"/>
      </w:divBdr>
    </w:div>
    <w:div w:id="416290976">
      <w:bodyDiv w:val="1"/>
      <w:marLeft w:val="0"/>
      <w:marRight w:val="0"/>
      <w:marTop w:val="0"/>
      <w:marBottom w:val="0"/>
      <w:divBdr>
        <w:top w:val="none" w:sz="0" w:space="0" w:color="auto"/>
        <w:left w:val="none" w:sz="0" w:space="0" w:color="auto"/>
        <w:bottom w:val="none" w:sz="0" w:space="0" w:color="auto"/>
        <w:right w:val="none" w:sz="0" w:space="0" w:color="auto"/>
      </w:divBdr>
    </w:div>
    <w:div w:id="416640042">
      <w:bodyDiv w:val="1"/>
      <w:marLeft w:val="0"/>
      <w:marRight w:val="0"/>
      <w:marTop w:val="0"/>
      <w:marBottom w:val="0"/>
      <w:divBdr>
        <w:top w:val="none" w:sz="0" w:space="0" w:color="auto"/>
        <w:left w:val="none" w:sz="0" w:space="0" w:color="auto"/>
        <w:bottom w:val="none" w:sz="0" w:space="0" w:color="auto"/>
        <w:right w:val="none" w:sz="0" w:space="0" w:color="auto"/>
      </w:divBdr>
    </w:div>
    <w:div w:id="417099312">
      <w:bodyDiv w:val="1"/>
      <w:marLeft w:val="0"/>
      <w:marRight w:val="0"/>
      <w:marTop w:val="0"/>
      <w:marBottom w:val="0"/>
      <w:divBdr>
        <w:top w:val="none" w:sz="0" w:space="0" w:color="auto"/>
        <w:left w:val="none" w:sz="0" w:space="0" w:color="auto"/>
        <w:bottom w:val="none" w:sz="0" w:space="0" w:color="auto"/>
        <w:right w:val="none" w:sz="0" w:space="0" w:color="auto"/>
      </w:divBdr>
    </w:div>
    <w:div w:id="417336335">
      <w:bodyDiv w:val="1"/>
      <w:marLeft w:val="0"/>
      <w:marRight w:val="0"/>
      <w:marTop w:val="0"/>
      <w:marBottom w:val="0"/>
      <w:divBdr>
        <w:top w:val="none" w:sz="0" w:space="0" w:color="auto"/>
        <w:left w:val="none" w:sz="0" w:space="0" w:color="auto"/>
        <w:bottom w:val="none" w:sz="0" w:space="0" w:color="auto"/>
        <w:right w:val="none" w:sz="0" w:space="0" w:color="auto"/>
      </w:divBdr>
    </w:div>
    <w:div w:id="417558494">
      <w:bodyDiv w:val="1"/>
      <w:marLeft w:val="0"/>
      <w:marRight w:val="0"/>
      <w:marTop w:val="0"/>
      <w:marBottom w:val="0"/>
      <w:divBdr>
        <w:top w:val="none" w:sz="0" w:space="0" w:color="auto"/>
        <w:left w:val="none" w:sz="0" w:space="0" w:color="auto"/>
        <w:bottom w:val="none" w:sz="0" w:space="0" w:color="auto"/>
        <w:right w:val="none" w:sz="0" w:space="0" w:color="auto"/>
      </w:divBdr>
    </w:div>
    <w:div w:id="417560333">
      <w:bodyDiv w:val="1"/>
      <w:marLeft w:val="0"/>
      <w:marRight w:val="0"/>
      <w:marTop w:val="0"/>
      <w:marBottom w:val="0"/>
      <w:divBdr>
        <w:top w:val="none" w:sz="0" w:space="0" w:color="auto"/>
        <w:left w:val="none" w:sz="0" w:space="0" w:color="auto"/>
        <w:bottom w:val="none" w:sz="0" w:space="0" w:color="auto"/>
        <w:right w:val="none" w:sz="0" w:space="0" w:color="auto"/>
      </w:divBdr>
    </w:div>
    <w:div w:id="418986920">
      <w:bodyDiv w:val="1"/>
      <w:marLeft w:val="0"/>
      <w:marRight w:val="0"/>
      <w:marTop w:val="0"/>
      <w:marBottom w:val="0"/>
      <w:divBdr>
        <w:top w:val="none" w:sz="0" w:space="0" w:color="auto"/>
        <w:left w:val="none" w:sz="0" w:space="0" w:color="auto"/>
        <w:bottom w:val="none" w:sz="0" w:space="0" w:color="auto"/>
        <w:right w:val="none" w:sz="0" w:space="0" w:color="auto"/>
      </w:divBdr>
    </w:div>
    <w:div w:id="422532869">
      <w:bodyDiv w:val="1"/>
      <w:marLeft w:val="0"/>
      <w:marRight w:val="0"/>
      <w:marTop w:val="0"/>
      <w:marBottom w:val="0"/>
      <w:divBdr>
        <w:top w:val="none" w:sz="0" w:space="0" w:color="auto"/>
        <w:left w:val="none" w:sz="0" w:space="0" w:color="auto"/>
        <w:bottom w:val="none" w:sz="0" w:space="0" w:color="auto"/>
        <w:right w:val="none" w:sz="0" w:space="0" w:color="auto"/>
      </w:divBdr>
    </w:div>
    <w:div w:id="425225479">
      <w:bodyDiv w:val="1"/>
      <w:marLeft w:val="0"/>
      <w:marRight w:val="0"/>
      <w:marTop w:val="0"/>
      <w:marBottom w:val="0"/>
      <w:divBdr>
        <w:top w:val="none" w:sz="0" w:space="0" w:color="auto"/>
        <w:left w:val="none" w:sz="0" w:space="0" w:color="auto"/>
        <w:bottom w:val="none" w:sz="0" w:space="0" w:color="auto"/>
        <w:right w:val="none" w:sz="0" w:space="0" w:color="auto"/>
      </w:divBdr>
    </w:div>
    <w:div w:id="425226976">
      <w:bodyDiv w:val="1"/>
      <w:marLeft w:val="0"/>
      <w:marRight w:val="0"/>
      <w:marTop w:val="0"/>
      <w:marBottom w:val="0"/>
      <w:divBdr>
        <w:top w:val="none" w:sz="0" w:space="0" w:color="auto"/>
        <w:left w:val="none" w:sz="0" w:space="0" w:color="auto"/>
        <w:bottom w:val="none" w:sz="0" w:space="0" w:color="auto"/>
        <w:right w:val="none" w:sz="0" w:space="0" w:color="auto"/>
      </w:divBdr>
      <w:divsChild>
        <w:div w:id="554394782">
          <w:marLeft w:val="480"/>
          <w:marRight w:val="0"/>
          <w:marTop w:val="0"/>
          <w:marBottom w:val="0"/>
          <w:divBdr>
            <w:top w:val="none" w:sz="0" w:space="0" w:color="auto"/>
            <w:left w:val="none" w:sz="0" w:space="0" w:color="auto"/>
            <w:bottom w:val="none" w:sz="0" w:space="0" w:color="auto"/>
            <w:right w:val="none" w:sz="0" w:space="0" w:color="auto"/>
          </w:divBdr>
        </w:div>
        <w:div w:id="476844925">
          <w:marLeft w:val="480"/>
          <w:marRight w:val="0"/>
          <w:marTop w:val="0"/>
          <w:marBottom w:val="0"/>
          <w:divBdr>
            <w:top w:val="none" w:sz="0" w:space="0" w:color="auto"/>
            <w:left w:val="none" w:sz="0" w:space="0" w:color="auto"/>
            <w:bottom w:val="none" w:sz="0" w:space="0" w:color="auto"/>
            <w:right w:val="none" w:sz="0" w:space="0" w:color="auto"/>
          </w:divBdr>
        </w:div>
        <w:div w:id="1115370130">
          <w:marLeft w:val="480"/>
          <w:marRight w:val="0"/>
          <w:marTop w:val="0"/>
          <w:marBottom w:val="0"/>
          <w:divBdr>
            <w:top w:val="none" w:sz="0" w:space="0" w:color="auto"/>
            <w:left w:val="none" w:sz="0" w:space="0" w:color="auto"/>
            <w:bottom w:val="none" w:sz="0" w:space="0" w:color="auto"/>
            <w:right w:val="none" w:sz="0" w:space="0" w:color="auto"/>
          </w:divBdr>
        </w:div>
        <w:div w:id="704449450">
          <w:marLeft w:val="480"/>
          <w:marRight w:val="0"/>
          <w:marTop w:val="0"/>
          <w:marBottom w:val="0"/>
          <w:divBdr>
            <w:top w:val="none" w:sz="0" w:space="0" w:color="auto"/>
            <w:left w:val="none" w:sz="0" w:space="0" w:color="auto"/>
            <w:bottom w:val="none" w:sz="0" w:space="0" w:color="auto"/>
            <w:right w:val="none" w:sz="0" w:space="0" w:color="auto"/>
          </w:divBdr>
        </w:div>
        <w:div w:id="205684501">
          <w:marLeft w:val="480"/>
          <w:marRight w:val="0"/>
          <w:marTop w:val="0"/>
          <w:marBottom w:val="0"/>
          <w:divBdr>
            <w:top w:val="none" w:sz="0" w:space="0" w:color="auto"/>
            <w:left w:val="none" w:sz="0" w:space="0" w:color="auto"/>
            <w:bottom w:val="none" w:sz="0" w:space="0" w:color="auto"/>
            <w:right w:val="none" w:sz="0" w:space="0" w:color="auto"/>
          </w:divBdr>
        </w:div>
        <w:div w:id="1890846267">
          <w:marLeft w:val="480"/>
          <w:marRight w:val="0"/>
          <w:marTop w:val="0"/>
          <w:marBottom w:val="0"/>
          <w:divBdr>
            <w:top w:val="none" w:sz="0" w:space="0" w:color="auto"/>
            <w:left w:val="none" w:sz="0" w:space="0" w:color="auto"/>
            <w:bottom w:val="none" w:sz="0" w:space="0" w:color="auto"/>
            <w:right w:val="none" w:sz="0" w:space="0" w:color="auto"/>
          </w:divBdr>
        </w:div>
        <w:div w:id="503055577">
          <w:marLeft w:val="480"/>
          <w:marRight w:val="0"/>
          <w:marTop w:val="0"/>
          <w:marBottom w:val="0"/>
          <w:divBdr>
            <w:top w:val="none" w:sz="0" w:space="0" w:color="auto"/>
            <w:left w:val="none" w:sz="0" w:space="0" w:color="auto"/>
            <w:bottom w:val="none" w:sz="0" w:space="0" w:color="auto"/>
            <w:right w:val="none" w:sz="0" w:space="0" w:color="auto"/>
          </w:divBdr>
        </w:div>
        <w:div w:id="130171721">
          <w:marLeft w:val="480"/>
          <w:marRight w:val="0"/>
          <w:marTop w:val="0"/>
          <w:marBottom w:val="0"/>
          <w:divBdr>
            <w:top w:val="none" w:sz="0" w:space="0" w:color="auto"/>
            <w:left w:val="none" w:sz="0" w:space="0" w:color="auto"/>
            <w:bottom w:val="none" w:sz="0" w:space="0" w:color="auto"/>
            <w:right w:val="none" w:sz="0" w:space="0" w:color="auto"/>
          </w:divBdr>
        </w:div>
        <w:div w:id="1729838513">
          <w:marLeft w:val="480"/>
          <w:marRight w:val="0"/>
          <w:marTop w:val="0"/>
          <w:marBottom w:val="0"/>
          <w:divBdr>
            <w:top w:val="none" w:sz="0" w:space="0" w:color="auto"/>
            <w:left w:val="none" w:sz="0" w:space="0" w:color="auto"/>
            <w:bottom w:val="none" w:sz="0" w:space="0" w:color="auto"/>
            <w:right w:val="none" w:sz="0" w:space="0" w:color="auto"/>
          </w:divBdr>
        </w:div>
        <w:div w:id="1253973857">
          <w:marLeft w:val="480"/>
          <w:marRight w:val="0"/>
          <w:marTop w:val="0"/>
          <w:marBottom w:val="0"/>
          <w:divBdr>
            <w:top w:val="none" w:sz="0" w:space="0" w:color="auto"/>
            <w:left w:val="none" w:sz="0" w:space="0" w:color="auto"/>
            <w:bottom w:val="none" w:sz="0" w:space="0" w:color="auto"/>
            <w:right w:val="none" w:sz="0" w:space="0" w:color="auto"/>
          </w:divBdr>
        </w:div>
        <w:div w:id="1832598835">
          <w:marLeft w:val="480"/>
          <w:marRight w:val="0"/>
          <w:marTop w:val="0"/>
          <w:marBottom w:val="0"/>
          <w:divBdr>
            <w:top w:val="none" w:sz="0" w:space="0" w:color="auto"/>
            <w:left w:val="none" w:sz="0" w:space="0" w:color="auto"/>
            <w:bottom w:val="none" w:sz="0" w:space="0" w:color="auto"/>
            <w:right w:val="none" w:sz="0" w:space="0" w:color="auto"/>
          </w:divBdr>
        </w:div>
        <w:div w:id="1681931659">
          <w:marLeft w:val="480"/>
          <w:marRight w:val="0"/>
          <w:marTop w:val="0"/>
          <w:marBottom w:val="0"/>
          <w:divBdr>
            <w:top w:val="none" w:sz="0" w:space="0" w:color="auto"/>
            <w:left w:val="none" w:sz="0" w:space="0" w:color="auto"/>
            <w:bottom w:val="none" w:sz="0" w:space="0" w:color="auto"/>
            <w:right w:val="none" w:sz="0" w:space="0" w:color="auto"/>
          </w:divBdr>
        </w:div>
        <w:div w:id="431319326">
          <w:marLeft w:val="480"/>
          <w:marRight w:val="0"/>
          <w:marTop w:val="0"/>
          <w:marBottom w:val="0"/>
          <w:divBdr>
            <w:top w:val="none" w:sz="0" w:space="0" w:color="auto"/>
            <w:left w:val="none" w:sz="0" w:space="0" w:color="auto"/>
            <w:bottom w:val="none" w:sz="0" w:space="0" w:color="auto"/>
            <w:right w:val="none" w:sz="0" w:space="0" w:color="auto"/>
          </w:divBdr>
        </w:div>
        <w:div w:id="1122649866">
          <w:marLeft w:val="480"/>
          <w:marRight w:val="0"/>
          <w:marTop w:val="0"/>
          <w:marBottom w:val="0"/>
          <w:divBdr>
            <w:top w:val="none" w:sz="0" w:space="0" w:color="auto"/>
            <w:left w:val="none" w:sz="0" w:space="0" w:color="auto"/>
            <w:bottom w:val="none" w:sz="0" w:space="0" w:color="auto"/>
            <w:right w:val="none" w:sz="0" w:space="0" w:color="auto"/>
          </w:divBdr>
        </w:div>
        <w:div w:id="1862815866">
          <w:marLeft w:val="480"/>
          <w:marRight w:val="0"/>
          <w:marTop w:val="0"/>
          <w:marBottom w:val="0"/>
          <w:divBdr>
            <w:top w:val="none" w:sz="0" w:space="0" w:color="auto"/>
            <w:left w:val="none" w:sz="0" w:space="0" w:color="auto"/>
            <w:bottom w:val="none" w:sz="0" w:space="0" w:color="auto"/>
            <w:right w:val="none" w:sz="0" w:space="0" w:color="auto"/>
          </w:divBdr>
        </w:div>
        <w:div w:id="1882861998">
          <w:marLeft w:val="480"/>
          <w:marRight w:val="0"/>
          <w:marTop w:val="0"/>
          <w:marBottom w:val="0"/>
          <w:divBdr>
            <w:top w:val="none" w:sz="0" w:space="0" w:color="auto"/>
            <w:left w:val="none" w:sz="0" w:space="0" w:color="auto"/>
            <w:bottom w:val="none" w:sz="0" w:space="0" w:color="auto"/>
            <w:right w:val="none" w:sz="0" w:space="0" w:color="auto"/>
          </w:divBdr>
        </w:div>
        <w:div w:id="3824437">
          <w:marLeft w:val="480"/>
          <w:marRight w:val="0"/>
          <w:marTop w:val="0"/>
          <w:marBottom w:val="0"/>
          <w:divBdr>
            <w:top w:val="none" w:sz="0" w:space="0" w:color="auto"/>
            <w:left w:val="none" w:sz="0" w:space="0" w:color="auto"/>
            <w:bottom w:val="none" w:sz="0" w:space="0" w:color="auto"/>
            <w:right w:val="none" w:sz="0" w:space="0" w:color="auto"/>
          </w:divBdr>
        </w:div>
        <w:div w:id="582958843">
          <w:marLeft w:val="480"/>
          <w:marRight w:val="0"/>
          <w:marTop w:val="0"/>
          <w:marBottom w:val="0"/>
          <w:divBdr>
            <w:top w:val="none" w:sz="0" w:space="0" w:color="auto"/>
            <w:left w:val="none" w:sz="0" w:space="0" w:color="auto"/>
            <w:bottom w:val="none" w:sz="0" w:space="0" w:color="auto"/>
            <w:right w:val="none" w:sz="0" w:space="0" w:color="auto"/>
          </w:divBdr>
        </w:div>
        <w:div w:id="1355500062">
          <w:marLeft w:val="480"/>
          <w:marRight w:val="0"/>
          <w:marTop w:val="0"/>
          <w:marBottom w:val="0"/>
          <w:divBdr>
            <w:top w:val="none" w:sz="0" w:space="0" w:color="auto"/>
            <w:left w:val="none" w:sz="0" w:space="0" w:color="auto"/>
            <w:bottom w:val="none" w:sz="0" w:space="0" w:color="auto"/>
            <w:right w:val="none" w:sz="0" w:space="0" w:color="auto"/>
          </w:divBdr>
        </w:div>
        <w:div w:id="1822189989">
          <w:marLeft w:val="480"/>
          <w:marRight w:val="0"/>
          <w:marTop w:val="0"/>
          <w:marBottom w:val="0"/>
          <w:divBdr>
            <w:top w:val="none" w:sz="0" w:space="0" w:color="auto"/>
            <w:left w:val="none" w:sz="0" w:space="0" w:color="auto"/>
            <w:bottom w:val="none" w:sz="0" w:space="0" w:color="auto"/>
            <w:right w:val="none" w:sz="0" w:space="0" w:color="auto"/>
          </w:divBdr>
        </w:div>
        <w:div w:id="285619997">
          <w:marLeft w:val="480"/>
          <w:marRight w:val="0"/>
          <w:marTop w:val="0"/>
          <w:marBottom w:val="0"/>
          <w:divBdr>
            <w:top w:val="none" w:sz="0" w:space="0" w:color="auto"/>
            <w:left w:val="none" w:sz="0" w:space="0" w:color="auto"/>
            <w:bottom w:val="none" w:sz="0" w:space="0" w:color="auto"/>
            <w:right w:val="none" w:sz="0" w:space="0" w:color="auto"/>
          </w:divBdr>
        </w:div>
        <w:div w:id="1691033217">
          <w:marLeft w:val="480"/>
          <w:marRight w:val="0"/>
          <w:marTop w:val="0"/>
          <w:marBottom w:val="0"/>
          <w:divBdr>
            <w:top w:val="none" w:sz="0" w:space="0" w:color="auto"/>
            <w:left w:val="none" w:sz="0" w:space="0" w:color="auto"/>
            <w:bottom w:val="none" w:sz="0" w:space="0" w:color="auto"/>
            <w:right w:val="none" w:sz="0" w:space="0" w:color="auto"/>
          </w:divBdr>
        </w:div>
        <w:div w:id="1046837315">
          <w:marLeft w:val="480"/>
          <w:marRight w:val="0"/>
          <w:marTop w:val="0"/>
          <w:marBottom w:val="0"/>
          <w:divBdr>
            <w:top w:val="none" w:sz="0" w:space="0" w:color="auto"/>
            <w:left w:val="none" w:sz="0" w:space="0" w:color="auto"/>
            <w:bottom w:val="none" w:sz="0" w:space="0" w:color="auto"/>
            <w:right w:val="none" w:sz="0" w:space="0" w:color="auto"/>
          </w:divBdr>
        </w:div>
        <w:div w:id="1009212771">
          <w:marLeft w:val="480"/>
          <w:marRight w:val="0"/>
          <w:marTop w:val="0"/>
          <w:marBottom w:val="0"/>
          <w:divBdr>
            <w:top w:val="none" w:sz="0" w:space="0" w:color="auto"/>
            <w:left w:val="none" w:sz="0" w:space="0" w:color="auto"/>
            <w:bottom w:val="none" w:sz="0" w:space="0" w:color="auto"/>
            <w:right w:val="none" w:sz="0" w:space="0" w:color="auto"/>
          </w:divBdr>
        </w:div>
        <w:div w:id="1389263114">
          <w:marLeft w:val="480"/>
          <w:marRight w:val="0"/>
          <w:marTop w:val="0"/>
          <w:marBottom w:val="0"/>
          <w:divBdr>
            <w:top w:val="none" w:sz="0" w:space="0" w:color="auto"/>
            <w:left w:val="none" w:sz="0" w:space="0" w:color="auto"/>
            <w:bottom w:val="none" w:sz="0" w:space="0" w:color="auto"/>
            <w:right w:val="none" w:sz="0" w:space="0" w:color="auto"/>
          </w:divBdr>
        </w:div>
        <w:div w:id="539976443">
          <w:marLeft w:val="480"/>
          <w:marRight w:val="0"/>
          <w:marTop w:val="0"/>
          <w:marBottom w:val="0"/>
          <w:divBdr>
            <w:top w:val="none" w:sz="0" w:space="0" w:color="auto"/>
            <w:left w:val="none" w:sz="0" w:space="0" w:color="auto"/>
            <w:bottom w:val="none" w:sz="0" w:space="0" w:color="auto"/>
            <w:right w:val="none" w:sz="0" w:space="0" w:color="auto"/>
          </w:divBdr>
        </w:div>
        <w:div w:id="1274092737">
          <w:marLeft w:val="480"/>
          <w:marRight w:val="0"/>
          <w:marTop w:val="0"/>
          <w:marBottom w:val="0"/>
          <w:divBdr>
            <w:top w:val="none" w:sz="0" w:space="0" w:color="auto"/>
            <w:left w:val="none" w:sz="0" w:space="0" w:color="auto"/>
            <w:bottom w:val="none" w:sz="0" w:space="0" w:color="auto"/>
            <w:right w:val="none" w:sz="0" w:space="0" w:color="auto"/>
          </w:divBdr>
        </w:div>
        <w:div w:id="951520378">
          <w:marLeft w:val="480"/>
          <w:marRight w:val="0"/>
          <w:marTop w:val="0"/>
          <w:marBottom w:val="0"/>
          <w:divBdr>
            <w:top w:val="none" w:sz="0" w:space="0" w:color="auto"/>
            <w:left w:val="none" w:sz="0" w:space="0" w:color="auto"/>
            <w:bottom w:val="none" w:sz="0" w:space="0" w:color="auto"/>
            <w:right w:val="none" w:sz="0" w:space="0" w:color="auto"/>
          </w:divBdr>
        </w:div>
        <w:div w:id="629674699">
          <w:marLeft w:val="480"/>
          <w:marRight w:val="0"/>
          <w:marTop w:val="0"/>
          <w:marBottom w:val="0"/>
          <w:divBdr>
            <w:top w:val="none" w:sz="0" w:space="0" w:color="auto"/>
            <w:left w:val="none" w:sz="0" w:space="0" w:color="auto"/>
            <w:bottom w:val="none" w:sz="0" w:space="0" w:color="auto"/>
            <w:right w:val="none" w:sz="0" w:space="0" w:color="auto"/>
          </w:divBdr>
        </w:div>
        <w:div w:id="2118481603">
          <w:marLeft w:val="480"/>
          <w:marRight w:val="0"/>
          <w:marTop w:val="0"/>
          <w:marBottom w:val="0"/>
          <w:divBdr>
            <w:top w:val="none" w:sz="0" w:space="0" w:color="auto"/>
            <w:left w:val="none" w:sz="0" w:space="0" w:color="auto"/>
            <w:bottom w:val="none" w:sz="0" w:space="0" w:color="auto"/>
            <w:right w:val="none" w:sz="0" w:space="0" w:color="auto"/>
          </w:divBdr>
        </w:div>
        <w:div w:id="878974659">
          <w:marLeft w:val="480"/>
          <w:marRight w:val="0"/>
          <w:marTop w:val="0"/>
          <w:marBottom w:val="0"/>
          <w:divBdr>
            <w:top w:val="none" w:sz="0" w:space="0" w:color="auto"/>
            <w:left w:val="none" w:sz="0" w:space="0" w:color="auto"/>
            <w:bottom w:val="none" w:sz="0" w:space="0" w:color="auto"/>
            <w:right w:val="none" w:sz="0" w:space="0" w:color="auto"/>
          </w:divBdr>
        </w:div>
        <w:div w:id="887492884">
          <w:marLeft w:val="480"/>
          <w:marRight w:val="0"/>
          <w:marTop w:val="0"/>
          <w:marBottom w:val="0"/>
          <w:divBdr>
            <w:top w:val="none" w:sz="0" w:space="0" w:color="auto"/>
            <w:left w:val="none" w:sz="0" w:space="0" w:color="auto"/>
            <w:bottom w:val="none" w:sz="0" w:space="0" w:color="auto"/>
            <w:right w:val="none" w:sz="0" w:space="0" w:color="auto"/>
          </w:divBdr>
        </w:div>
        <w:div w:id="800080381">
          <w:marLeft w:val="480"/>
          <w:marRight w:val="0"/>
          <w:marTop w:val="0"/>
          <w:marBottom w:val="0"/>
          <w:divBdr>
            <w:top w:val="none" w:sz="0" w:space="0" w:color="auto"/>
            <w:left w:val="none" w:sz="0" w:space="0" w:color="auto"/>
            <w:bottom w:val="none" w:sz="0" w:space="0" w:color="auto"/>
            <w:right w:val="none" w:sz="0" w:space="0" w:color="auto"/>
          </w:divBdr>
        </w:div>
        <w:div w:id="694647825">
          <w:marLeft w:val="480"/>
          <w:marRight w:val="0"/>
          <w:marTop w:val="0"/>
          <w:marBottom w:val="0"/>
          <w:divBdr>
            <w:top w:val="none" w:sz="0" w:space="0" w:color="auto"/>
            <w:left w:val="none" w:sz="0" w:space="0" w:color="auto"/>
            <w:bottom w:val="none" w:sz="0" w:space="0" w:color="auto"/>
            <w:right w:val="none" w:sz="0" w:space="0" w:color="auto"/>
          </w:divBdr>
        </w:div>
        <w:div w:id="955914895">
          <w:marLeft w:val="480"/>
          <w:marRight w:val="0"/>
          <w:marTop w:val="0"/>
          <w:marBottom w:val="0"/>
          <w:divBdr>
            <w:top w:val="none" w:sz="0" w:space="0" w:color="auto"/>
            <w:left w:val="none" w:sz="0" w:space="0" w:color="auto"/>
            <w:bottom w:val="none" w:sz="0" w:space="0" w:color="auto"/>
            <w:right w:val="none" w:sz="0" w:space="0" w:color="auto"/>
          </w:divBdr>
        </w:div>
        <w:div w:id="1826896177">
          <w:marLeft w:val="480"/>
          <w:marRight w:val="0"/>
          <w:marTop w:val="0"/>
          <w:marBottom w:val="0"/>
          <w:divBdr>
            <w:top w:val="none" w:sz="0" w:space="0" w:color="auto"/>
            <w:left w:val="none" w:sz="0" w:space="0" w:color="auto"/>
            <w:bottom w:val="none" w:sz="0" w:space="0" w:color="auto"/>
            <w:right w:val="none" w:sz="0" w:space="0" w:color="auto"/>
          </w:divBdr>
        </w:div>
        <w:div w:id="697126665">
          <w:marLeft w:val="480"/>
          <w:marRight w:val="0"/>
          <w:marTop w:val="0"/>
          <w:marBottom w:val="0"/>
          <w:divBdr>
            <w:top w:val="none" w:sz="0" w:space="0" w:color="auto"/>
            <w:left w:val="none" w:sz="0" w:space="0" w:color="auto"/>
            <w:bottom w:val="none" w:sz="0" w:space="0" w:color="auto"/>
            <w:right w:val="none" w:sz="0" w:space="0" w:color="auto"/>
          </w:divBdr>
        </w:div>
        <w:div w:id="657148237">
          <w:marLeft w:val="480"/>
          <w:marRight w:val="0"/>
          <w:marTop w:val="0"/>
          <w:marBottom w:val="0"/>
          <w:divBdr>
            <w:top w:val="none" w:sz="0" w:space="0" w:color="auto"/>
            <w:left w:val="none" w:sz="0" w:space="0" w:color="auto"/>
            <w:bottom w:val="none" w:sz="0" w:space="0" w:color="auto"/>
            <w:right w:val="none" w:sz="0" w:space="0" w:color="auto"/>
          </w:divBdr>
        </w:div>
        <w:div w:id="790974501">
          <w:marLeft w:val="480"/>
          <w:marRight w:val="0"/>
          <w:marTop w:val="0"/>
          <w:marBottom w:val="0"/>
          <w:divBdr>
            <w:top w:val="none" w:sz="0" w:space="0" w:color="auto"/>
            <w:left w:val="none" w:sz="0" w:space="0" w:color="auto"/>
            <w:bottom w:val="none" w:sz="0" w:space="0" w:color="auto"/>
            <w:right w:val="none" w:sz="0" w:space="0" w:color="auto"/>
          </w:divBdr>
        </w:div>
        <w:div w:id="1277057813">
          <w:marLeft w:val="480"/>
          <w:marRight w:val="0"/>
          <w:marTop w:val="0"/>
          <w:marBottom w:val="0"/>
          <w:divBdr>
            <w:top w:val="none" w:sz="0" w:space="0" w:color="auto"/>
            <w:left w:val="none" w:sz="0" w:space="0" w:color="auto"/>
            <w:bottom w:val="none" w:sz="0" w:space="0" w:color="auto"/>
            <w:right w:val="none" w:sz="0" w:space="0" w:color="auto"/>
          </w:divBdr>
        </w:div>
        <w:div w:id="1550528679">
          <w:marLeft w:val="480"/>
          <w:marRight w:val="0"/>
          <w:marTop w:val="0"/>
          <w:marBottom w:val="0"/>
          <w:divBdr>
            <w:top w:val="none" w:sz="0" w:space="0" w:color="auto"/>
            <w:left w:val="none" w:sz="0" w:space="0" w:color="auto"/>
            <w:bottom w:val="none" w:sz="0" w:space="0" w:color="auto"/>
            <w:right w:val="none" w:sz="0" w:space="0" w:color="auto"/>
          </w:divBdr>
        </w:div>
        <w:div w:id="245500811">
          <w:marLeft w:val="480"/>
          <w:marRight w:val="0"/>
          <w:marTop w:val="0"/>
          <w:marBottom w:val="0"/>
          <w:divBdr>
            <w:top w:val="none" w:sz="0" w:space="0" w:color="auto"/>
            <w:left w:val="none" w:sz="0" w:space="0" w:color="auto"/>
            <w:bottom w:val="none" w:sz="0" w:space="0" w:color="auto"/>
            <w:right w:val="none" w:sz="0" w:space="0" w:color="auto"/>
          </w:divBdr>
        </w:div>
        <w:div w:id="1381978018">
          <w:marLeft w:val="480"/>
          <w:marRight w:val="0"/>
          <w:marTop w:val="0"/>
          <w:marBottom w:val="0"/>
          <w:divBdr>
            <w:top w:val="none" w:sz="0" w:space="0" w:color="auto"/>
            <w:left w:val="none" w:sz="0" w:space="0" w:color="auto"/>
            <w:bottom w:val="none" w:sz="0" w:space="0" w:color="auto"/>
            <w:right w:val="none" w:sz="0" w:space="0" w:color="auto"/>
          </w:divBdr>
        </w:div>
        <w:div w:id="282660317">
          <w:marLeft w:val="480"/>
          <w:marRight w:val="0"/>
          <w:marTop w:val="0"/>
          <w:marBottom w:val="0"/>
          <w:divBdr>
            <w:top w:val="none" w:sz="0" w:space="0" w:color="auto"/>
            <w:left w:val="none" w:sz="0" w:space="0" w:color="auto"/>
            <w:bottom w:val="none" w:sz="0" w:space="0" w:color="auto"/>
            <w:right w:val="none" w:sz="0" w:space="0" w:color="auto"/>
          </w:divBdr>
        </w:div>
        <w:div w:id="1498107372">
          <w:marLeft w:val="480"/>
          <w:marRight w:val="0"/>
          <w:marTop w:val="0"/>
          <w:marBottom w:val="0"/>
          <w:divBdr>
            <w:top w:val="none" w:sz="0" w:space="0" w:color="auto"/>
            <w:left w:val="none" w:sz="0" w:space="0" w:color="auto"/>
            <w:bottom w:val="none" w:sz="0" w:space="0" w:color="auto"/>
            <w:right w:val="none" w:sz="0" w:space="0" w:color="auto"/>
          </w:divBdr>
        </w:div>
        <w:div w:id="1748725855">
          <w:marLeft w:val="480"/>
          <w:marRight w:val="0"/>
          <w:marTop w:val="0"/>
          <w:marBottom w:val="0"/>
          <w:divBdr>
            <w:top w:val="none" w:sz="0" w:space="0" w:color="auto"/>
            <w:left w:val="none" w:sz="0" w:space="0" w:color="auto"/>
            <w:bottom w:val="none" w:sz="0" w:space="0" w:color="auto"/>
            <w:right w:val="none" w:sz="0" w:space="0" w:color="auto"/>
          </w:divBdr>
        </w:div>
        <w:div w:id="109513463">
          <w:marLeft w:val="480"/>
          <w:marRight w:val="0"/>
          <w:marTop w:val="0"/>
          <w:marBottom w:val="0"/>
          <w:divBdr>
            <w:top w:val="none" w:sz="0" w:space="0" w:color="auto"/>
            <w:left w:val="none" w:sz="0" w:space="0" w:color="auto"/>
            <w:bottom w:val="none" w:sz="0" w:space="0" w:color="auto"/>
            <w:right w:val="none" w:sz="0" w:space="0" w:color="auto"/>
          </w:divBdr>
        </w:div>
        <w:div w:id="728264312">
          <w:marLeft w:val="480"/>
          <w:marRight w:val="0"/>
          <w:marTop w:val="0"/>
          <w:marBottom w:val="0"/>
          <w:divBdr>
            <w:top w:val="none" w:sz="0" w:space="0" w:color="auto"/>
            <w:left w:val="none" w:sz="0" w:space="0" w:color="auto"/>
            <w:bottom w:val="none" w:sz="0" w:space="0" w:color="auto"/>
            <w:right w:val="none" w:sz="0" w:space="0" w:color="auto"/>
          </w:divBdr>
        </w:div>
        <w:div w:id="698579409">
          <w:marLeft w:val="480"/>
          <w:marRight w:val="0"/>
          <w:marTop w:val="0"/>
          <w:marBottom w:val="0"/>
          <w:divBdr>
            <w:top w:val="none" w:sz="0" w:space="0" w:color="auto"/>
            <w:left w:val="none" w:sz="0" w:space="0" w:color="auto"/>
            <w:bottom w:val="none" w:sz="0" w:space="0" w:color="auto"/>
            <w:right w:val="none" w:sz="0" w:space="0" w:color="auto"/>
          </w:divBdr>
        </w:div>
        <w:div w:id="1860309512">
          <w:marLeft w:val="480"/>
          <w:marRight w:val="0"/>
          <w:marTop w:val="0"/>
          <w:marBottom w:val="0"/>
          <w:divBdr>
            <w:top w:val="none" w:sz="0" w:space="0" w:color="auto"/>
            <w:left w:val="none" w:sz="0" w:space="0" w:color="auto"/>
            <w:bottom w:val="none" w:sz="0" w:space="0" w:color="auto"/>
            <w:right w:val="none" w:sz="0" w:space="0" w:color="auto"/>
          </w:divBdr>
        </w:div>
        <w:div w:id="1141461609">
          <w:marLeft w:val="480"/>
          <w:marRight w:val="0"/>
          <w:marTop w:val="0"/>
          <w:marBottom w:val="0"/>
          <w:divBdr>
            <w:top w:val="none" w:sz="0" w:space="0" w:color="auto"/>
            <w:left w:val="none" w:sz="0" w:space="0" w:color="auto"/>
            <w:bottom w:val="none" w:sz="0" w:space="0" w:color="auto"/>
            <w:right w:val="none" w:sz="0" w:space="0" w:color="auto"/>
          </w:divBdr>
        </w:div>
      </w:divsChild>
    </w:div>
    <w:div w:id="426459975">
      <w:bodyDiv w:val="1"/>
      <w:marLeft w:val="0"/>
      <w:marRight w:val="0"/>
      <w:marTop w:val="0"/>
      <w:marBottom w:val="0"/>
      <w:divBdr>
        <w:top w:val="none" w:sz="0" w:space="0" w:color="auto"/>
        <w:left w:val="none" w:sz="0" w:space="0" w:color="auto"/>
        <w:bottom w:val="none" w:sz="0" w:space="0" w:color="auto"/>
        <w:right w:val="none" w:sz="0" w:space="0" w:color="auto"/>
      </w:divBdr>
    </w:div>
    <w:div w:id="428047189">
      <w:bodyDiv w:val="1"/>
      <w:marLeft w:val="0"/>
      <w:marRight w:val="0"/>
      <w:marTop w:val="0"/>
      <w:marBottom w:val="0"/>
      <w:divBdr>
        <w:top w:val="none" w:sz="0" w:space="0" w:color="auto"/>
        <w:left w:val="none" w:sz="0" w:space="0" w:color="auto"/>
        <w:bottom w:val="none" w:sz="0" w:space="0" w:color="auto"/>
        <w:right w:val="none" w:sz="0" w:space="0" w:color="auto"/>
      </w:divBdr>
    </w:div>
    <w:div w:id="428818034">
      <w:bodyDiv w:val="1"/>
      <w:marLeft w:val="0"/>
      <w:marRight w:val="0"/>
      <w:marTop w:val="0"/>
      <w:marBottom w:val="0"/>
      <w:divBdr>
        <w:top w:val="none" w:sz="0" w:space="0" w:color="auto"/>
        <w:left w:val="none" w:sz="0" w:space="0" w:color="auto"/>
        <w:bottom w:val="none" w:sz="0" w:space="0" w:color="auto"/>
        <w:right w:val="none" w:sz="0" w:space="0" w:color="auto"/>
      </w:divBdr>
    </w:div>
    <w:div w:id="429159195">
      <w:bodyDiv w:val="1"/>
      <w:marLeft w:val="0"/>
      <w:marRight w:val="0"/>
      <w:marTop w:val="0"/>
      <w:marBottom w:val="0"/>
      <w:divBdr>
        <w:top w:val="none" w:sz="0" w:space="0" w:color="auto"/>
        <w:left w:val="none" w:sz="0" w:space="0" w:color="auto"/>
        <w:bottom w:val="none" w:sz="0" w:space="0" w:color="auto"/>
        <w:right w:val="none" w:sz="0" w:space="0" w:color="auto"/>
      </w:divBdr>
    </w:div>
    <w:div w:id="430048804">
      <w:bodyDiv w:val="1"/>
      <w:marLeft w:val="0"/>
      <w:marRight w:val="0"/>
      <w:marTop w:val="0"/>
      <w:marBottom w:val="0"/>
      <w:divBdr>
        <w:top w:val="none" w:sz="0" w:space="0" w:color="auto"/>
        <w:left w:val="none" w:sz="0" w:space="0" w:color="auto"/>
        <w:bottom w:val="none" w:sz="0" w:space="0" w:color="auto"/>
        <w:right w:val="none" w:sz="0" w:space="0" w:color="auto"/>
      </w:divBdr>
    </w:div>
    <w:div w:id="431585676">
      <w:bodyDiv w:val="1"/>
      <w:marLeft w:val="0"/>
      <w:marRight w:val="0"/>
      <w:marTop w:val="0"/>
      <w:marBottom w:val="0"/>
      <w:divBdr>
        <w:top w:val="none" w:sz="0" w:space="0" w:color="auto"/>
        <w:left w:val="none" w:sz="0" w:space="0" w:color="auto"/>
        <w:bottom w:val="none" w:sz="0" w:space="0" w:color="auto"/>
        <w:right w:val="none" w:sz="0" w:space="0" w:color="auto"/>
      </w:divBdr>
    </w:div>
    <w:div w:id="432013980">
      <w:bodyDiv w:val="1"/>
      <w:marLeft w:val="0"/>
      <w:marRight w:val="0"/>
      <w:marTop w:val="0"/>
      <w:marBottom w:val="0"/>
      <w:divBdr>
        <w:top w:val="none" w:sz="0" w:space="0" w:color="auto"/>
        <w:left w:val="none" w:sz="0" w:space="0" w:color="auto"/>
        <w:bottom w:val="none" w:sz="0" w:space="0" w:color="auto"/>
        <w:right w:val="none" w:sz="0" w:space="0" w:color="auto"/>
      </w:divBdr>
    </w:div>
    <w:div w:id="432022014">
      <w:bodyDiv w:val="1"/>
      <w:marLeft w:val="0"/>
      <w:marRight w:val="0"/>
      <w:marTop w:val="0"/>
      <w:marBottom w:val="0"/>
      <w:divBdr>
        <w:top w:val="none" w:sz="0" w:space="0" w:color="auto"/>
        <w:left w:val="none" w:sz="0" w:space="0" w:color="auto"/>
        <w:bottom w:val="none" w:sz="0" w:space="0" w:color="auto"/>
        <w:right w:val="none" w:sz="0" w:space="0" w:color="auto"/>
      </w:divBdr>
    </w:div>
    <w:div w:id="432045785">
      <w:bodyDiv w:val="1"/>
      <w:marLeft w:val="0"/>
      <w:marRight w:val="0"/>
      <w:marTop w:val="0"/>
      <w:marBottom w:val="0"/>
      <w:divBdr>
        <w:top w:val="none" w:sz="0" w:space="0" w:color="auto"/>
        <w:left w:val="none" w:sz="0" w:space="0" w:color="auto"/>
        <w:bottom w:val="none" w:sz="0" w:space="0" w:color="auto"/>
        <w:right w:val="none" w:sz="0" w:space="0" w:color="auto"/>
      </w:divBdr>
    </w:div>
    <w:div w:id="433213234">
      <w:bodyDiv w:val="1"/>
      <w:marLeft w:val="0"/>
      <w:marRight w:val="0"/>
      <w:marTop w:val="0"/>
      <w:marBottom w:val="0"/>
      <w:divBdr>
        <w:top w:val="none" w:sz="0" w:space="0" w:color="auto"/>
        <w:left w:val="none" w:sz="0" w:space="0" w:color="auto"/>
        <w:bottom w:val="none" w:sz="0" w:space="0" w:color="auto"/>
        <w:right w:val="none" w:sz="0" w:space="0" w:color="auto"/>
      </w:divBdr>
    </w:div>
    <w:div w:id="433402001">
      <w:bodyDiv w:val="1"/>
      <w:marLeft w:val="0"/>
      <w:marRight w:val="0"/>
      <w:marTop w:val="0"/>
      <w:marBottom w:val="0"/>
      <w:divBdr>
        <w:top w:val="none" w:sz="0" w:space="0" w:color="auto"/>
        <w:left w:val="none" w:sz="0" w:space="0" w:color="auto"/>
        <w:bottom w:val="none" w:sz="0" w:space="0" w:color="auto"/>
        <w:right w:val="none" w:sz="0" w:space="0" w:color="auto"/>
      </w:divBdr>
    </w:div>
    <w:div w:id="434255563">
      <w:bodyDiv w:val="1"/>
      <w:marLeft w:val="0"/>
      <w:marRight w:val="0"/>
      <w:marTop w:val="0"/>
      <w:marBottom w:val="0"/>
      <w:divBdr>
        <w:top w:val="none" w:sz="0" w:space="0" w:color="auto"/>
        <w:left w:val="none" w:sz="0" w:space="0" w:color="auto"/>
        <w:bottom w:val="none" w:sz="0" w:space="0" w:color="auto"/>
        <w:right w:val="none" w:sz="0" w:space="0" w:color="auto"/>
      </w:divBdr>
    </w:div>
    <w:div w:id="435445717">
      <w:bodyDiv w:val="1"/>
      <w:marLeft w:val="0"/>
      <w:marRight w:val="0"/>
      <w:marTop w:val="0"/>
      <w:marBottom w:val="0"/>
      <w:divBdr>
        <w:top w:val="none" w:sz="0" w:space="0" w:color="auto"/>
        <w:left w:val="none" w:sz="0" w:space="0" w:color="auto"/>
        <w:bottom w:val="none" w:sz="0" w:space="0" w:color="auto"/>
        <w:right w:val="none" w:sz="0" w:space="0" w:color="auto"/>
      </w:divBdr>
    </w:div>
    <w:div w:id="437263182">
      <w:bodyDiv w:val="1"/>
      <w:marLeft w:val="0"/>
      <w:marRight w:val="0"/>
      <w:marTop w:val="0"/>
      <w:marBottom w:val="0"/>
      <w:divBdr>
        <w:top w:val="none" w:sz="0" w:space="0" w:color="auto"/>
        <w:left w:val="none" w:sz="0" w:space="0" w:color="auto"/>
        <w:bottom w:val="none" w:sz="0" w:space="0" w:color="auto"/>
        <w:right w:val="none" w:sz="0" w:space="0" w:color="auto"/>
      </w:divBdr>
    </w:div>
    <w:div w:id="438255700">
      <w:bodyDiv w:val="1"/>
      <w:marLeft w:val="0"/>
      <w:marRight w:val="0"/>
      <w:marTop w:val="0"/>
      <w:marBottom w:val="0"/>
      <w:divBdr>
        <w:top w:val="none" w:sz="0" w:space="0" w:color="auto"/>
        <w:left w:val="none" w:sz="0" w:space="0" w:color="auto"/>
        <w:bottom w:val="none" w:sz="0" w:space="0" w:color="auto"/>
        <w:right w:val="none" w:sz="0" w:space="0" w:color="auto"/>
      </w:divBdr>
    </w:div>
    <w:div w:id="439223461">
      <w:bodyDiv w:val="1"/>
      <w:marLeft w:val="0"/>
      <w:marRight w:val="0"/>
      <w:marTop w:val="0"/>
      <w:marBottom w:val="0"/>
      <w:divBdr>
        <w:top w:val="none" w:sz="0" w:space="0" w:color="auto"/>
        <w:left w:val="none" w:sz="0" w:space="0" w:color="auto"/>
        <w:bottom w:val="none" w:sz="0" w:space="0" w:color="auto"/>
        <w:right w:val="none" w:sz="0" w:space="0" w:color="auto"/>
      </w:divBdr>
    </w:div>
    <w:div w:id="439420178">
      <w:bodyDiv w:val="1"/>
      <w:marLeft w:val="0"/>
      <w:marRight w:val="0"/>
      <w:marTop w:val="0"/>
      <w:marBottom w:val="0"/>
      <w:divBdr>
        <w:top w:val="none" w:sz="0" w:space="0" w:color="auto"/>
        <w:left w:val="none" w:sz="0" w:space="0" w:color="auto"/>
        <w:bottom w:val="none" w:sz="0" w:space="0" w:color="auto"/>
        <w:right w:val="none" w:sz="0" w:space="0" w:color="auto"/>
      </w:divBdr>
    </w:div>
    <w:div w:id="439759226">
      <w:bodyDiv w:val="1"/>
      <w:marLeft w:val="0"/>
      <w:marRight w:val="0"/>
      <w:marTop w:val="0"/>
      <w:marBottom w:val="0"/>
      <w:divBdr>
        <w:top w:val="none" w:sz="0" w:space="0" w:color="auto"/>
        <w:left w:val="none" w:sz="0" w:space="0" w:color="auto"/>
        <w:bottom w:val="none" w:sz="0" w:space="0" w:color="auto"/>
        <w:right w:val="none" w:sz="0" w:space="0" w:color="auto"/>
      </w:divBdr>
    </w:div>
    <w:div w:id="440414221">
      <w:bodyDiv w:val="1"/>
      <w:marLeft w:val="0"/>
      <w:marRight w:val="0"/>
      <w:marTop w:val="0"/>
      <w:marBottom w:val="0"/>
      <w:divBdr>
        <w:top w:val="none" w:sz="0" w:space="0" w:color="auto"/>
        <w:left w:val="none" w:sz="0" w:space="0" w:color="auto"/>
        <w:bottom w:val="none" w:sz="0" w:space="0" w:color="auto"/>
        <w:right w:val="none" w:sz="0" w:space="0" w:color="auto"/>
      </w:divBdr>
    </w:div>
    <w:div w:id="440957881">
      <w:bodyDiv w:val="1"/>
      <w:marLeft w:val="0"/>
      <w:marRight w:val="0"/>
      <w:marTop w:val="0"/>
      <w:marBottom w:val="0"/>
      <w:divBdr>
        <w:top w:val="none" w:sz="0" w:space="0" w:color="auto"/>
        <w:left w:val="none" w:sz="0" w:space="0" w:color="auto"/>
        <w:bottom w:val="none" w:sz="0" w:space="0" w:color="auto"/>
        <w:right w:val="none" w:sz="0" w:space="0" w:color="auto"/>
      </w:divBdr>
    </w:div>
    <w:div w:id="442769604">
      <w:bodyDiv w:val="1"/>
      <w:marLeft w:val="0"/>
      <w:marRight w:val="0"/>
      <w:marTop w:val="0"/>
      <w:marBottom w:val="0"/>
      <w:divBdr>
        <w:top w:val="none" w:sz="0" w:space="0" w:color="auto"/>
        <w:left w:val="none" w:sz="0" w:space="0" w:color="auto"/>
        <w:bottom w:val="none" w:sz="0" w:space="0" w:color="auto"/>
        <w:right w:val="none" w:sz="0" w:space="0" w:color="auto"/>
      </w:divBdr>
    </w:div>
    <w:div w:id="442959537">
      <w:bodyDiv w:val="1"/>
      <w:marLeft w:val="0"/>
      <w:marRight w:val="0"/>
      <w:marTop w:val="0"/>
      <w:marBottom w:val="0"/>
      <w:divBdr>
        <w:top w:val="none" w:sz="0" w:space="0" w:color="auto"/>
        <w:left w:val="none" w:sz="0" w:space="0" w:color="auto"/>
        <w:bottom w:val="none" w:sz="0" w:space="0" w:color="auto"/>
        <w:right w:val="none" w:sz="0" w:space="0" w:color="auto"/>
      </w:divBdr>
    </w:div>
    <w:div w:id="444349796">
      <w:bodyDiv w:val="1"/>
      <w:marLeft w:val="0"/>
      <w:marRight w:val="0"/>
      <w:marTop w:val="0"/>
      <w:marBottom w:val="0"/>
      <w:divBdr>
        <w:top w:val="none" w:sz="0" w:space="0" w:color="auto"/>
        <w:left w:val="none" w:sz="0" w:space="0" w:color="auto"/>
        <w:bottom w:val="none" w:sz="0" w:space="0" w:color="auto"/>
        <w:right w:val="none" w:sz="0" w:space="0" w:color="auto"/>
      </w:divBdr>
    </w:div>
    <w:div w:id="444691010">
      <w:bodyDiv w:val="1"/>
      <w:marLeft w:val="0"/>
      <w:marRight w:val="0"/>
      <w:marTop w:val="0"/>
      <w:marBottom w:val="0"/>
      <w:divBdr>
        <w:top w:val="none" w:sz="0" w:space="0" w:color="auto"/>
        <w:left w:val="none" w:sz="0" w:space="0" w:color="auto"/>
        <w:bottom w:val="none" w:sz="0" w:space="0" w:color="auto"/>
        <w:right w:val="none" w:sz="0" w:space="0" w:color="auto"/>
      </w:divBdr>
    </w:div>
    <w:div w:id="444925381">
      <w:bodyDiv w:val="1"/>
      <w:marLeft w:val="0"/>
      <w:marRight w:val="0"/>
      <w:marTop w:val="0"/>
      <w:marBottom w:val="0"/>
      <w:divBdr>
        <w:top w:val="none" w:sz="0" w:space="0" w:color="auto"/>
        <w:left w:val="none" w:sz="0" w:space="0" w:color="auto"/>
        <w:bottom w:val="none" w:sz="0" w:space="0" w:color="auto"/>
        <w:right w:val="none" w:sz="0" w:space="0" w:color="auto"/>
      </w:divBdr>
    </w:div>
    <w:div w:id="444933823">
      <w:bodyDiv w:val="1"/>
      <w:marLeft w:val="0"/>
      <w:marRight w:val="0"/>
      <w:marTop w:val="0"/>
      <w:marBottom w:val="0"/>
      <w:divBdr>
        <w:top w:val="none" w:sz="0" w:space="0" w:color="auto"/>
        <w:left w:val="none" w:sz="0" w:space="0" w:color="auto"/>
        <w:bottom w:val="none" w:sz="0" w:space="0" w:color="auto"/>
        <w:right w:val="none" w:sz="0" w:space="0" w:color="auto"/>
      </w:divBdr>
    </w:div>
    <w:div w:id="446435103">
      <w:bodyDiv w:val="1"/>
      <w:marLeft w:val="0"/>
      <w:marRight w:val="0"/>
      <w:marTop w:val="0"/>
      <w:marBottom w:val="0"/>
      <w:divBdr>
        <w:top w:val="none" w:sz="0" w:space="0" w:color="auto"/>
        <w:left w:val="none" w:sz="0" w:space="0" w:color="auto"/>
        <w:bottom w:val="none" w:sz="0" w:space="0" w:color="auto"/>
        <w:right w:val="none" w:sz="0" w:space="0" w:color="auto"/>
      </w:divBdr>
    </w:div>
    <w:div w:id="446781222">
      <w:bodyDiv w:val="1"/>
      <w:marLeft w:val="0"/>
      <w:marRight w:val="0"/>
      <w:marTop w:val="0"/>
      <w:marBottom w:val="0"/>
      <w:divBdr>
        <w:top w:val="none" w:sz="0" w:space="0" w:color="auto"/>
        <w:left w:val="none" w:sz="0" w:space="0" w:color="auto"/>
        <w:bottom w:val="none" w:sz="0" w:space="0" w:color="auto"/>
        <w:right w:val="none" w:sz="0" w:space="0" w:color="auto"/>
      </w:divBdr>
    </w:div>
    <w:div w:id="447479858">
      <w:bodyDiv w:val="1"/>
      <w:marLeft w:val="0"/>
      <w:marRight w:val="0"/>
      <w:marTop w:val="0"/>
      <w:marBottom w:val="0"/>
      <w:divBdr>
        <w:top w:val="none" w:sz="0" w:space="0" w:color="auto"/>
        <w:left w:val="none" w:sz="0" w:space="0" w:color="auto"/>
        <w:bottom w:val="none" w:sz="0" w:space="0" w:color="auto"/>
        <w:right w:val="none" w:sz="0" w:space="0" w:color="auto"/>
      </w:divBdr>
    </w:div>
    <w:div w:id="447815474">
      <w:bodyDiv w:val="1"/>
      <w:marLeft w:val="0"/>
      <w:marRight w:val="0"/>
      <w:marTop w:val="0"/>
      <w:marBottom w:val="0"/>
      <w:divBdr>
        <w:top w:val="none" w:sz="0" w:space="0" w:color="auto"/>
        <w:left w:val="none" w:sz="0" w:space="0" w:color="auto"/>
        <w:bottom w:val="none" w:sz="0" w:space="0" w:color="auto"/>
        <w:right w:val="none" w:sz="0" w:space="0" w:color="auto"/>
      </w:divBdr>
    </w:div>
    <w:div w:id="450902651">
      <w:bodyDiv w:val="1"/>
      <w:marLeft w:val="0"/>
      <w:marRight w:val="0"/>
      <w:marTop w:val="0"/>
      <w:marBottom w:val="0"/>
      <w:divBdr>
        <w:top w:val="none" w:sz="0" w:space="0" w:color="auto"/>
        <w:left w:val="none" w:sz="0" w:space="0" w:color="auto"/>
        <w:bottom w:val="none" w:sz="0" w:space="0" w:color="auto"/>
        <w:right w:val="none" w:sz="0" w:space="0" w:color="auto"/>
      </w:divBdr>
    </w:div>
    <w:div w:id="452334626">
      <w:bodyDiv w:val="1"/>
      <w:marLeft w:val="0"/>
      <w:marRight w:val="0"/>
      <w:marTop w:val="0"/>
      <w:marBottom w:val="0"/>
      <w:divBdr>
        <w:top w:val="none" w:sz="0" w:space="0" w:color="auto"/>
        <w:left w:val="none" w:sz="0" w:space="0" w:color="auto"/>
        <w:bottom w:val="none" w:sz="0" w:space="0" w:color="auto"/>
        <w:right w:val="none" w:sz="0" w:space="0" w:color="auto"/>
      </w:divBdr>
    </w:div>
    <w:div w:id="452870343">
      <w:bodyDiv w:val="1"/>
      <w:marLeft w:val="0"/>
      <w:marRight w:val="0"/>
      <w:marTop w:val="0"/>
      <w:marBottom w:val="0"/>
      <w:divBdr>
        <w:top w:val="none" w:sz="0" w:space="0" w:color="auto"/>
        <w:left w:val="none" w:sz="0" w:space="0" w:color="auto"/>
        <w:bottom w:val="none" w:sz="0" w:space="0" w:color="auto"/>
        <w:right w:val="none" w:sz="0" w:space="0" w:color="auto"/>
      </w:divBdr>
    </w:div>
    <w:div w:id="453407099">
      <w:bodyDiv w:val="1"/>
      <w:marLeft w:val="0"/>
      <w:marRight w:val="0"/>
      <w:marTop w:val="0"/>
      <w:marBottom w:val="0"/>
      <w:divBdr>
        <w:top w:val="none" w:sz="0" w:space="0" w:color="auto"/>
        <w:left w:val="none" w:sz="0" w:space="0" w:color="auto"/>
        <w:bottom w:val="none" w:sz="0" w:space="0" w:color="auto"/>
        <w:right w:val="none" w:sz="0" w:space="0" w:color="auto"/>
      </w:divBdr>
    </w:div>
    <w:div w:id="454250928">
      <w:bodyDiv w:val="1"/>
      <w:marLeft w:val="0"/>
      <w:marRight w:val="0"/>
      <w:marTop w:val="0"/>
      <w:marBottom w:val="0"/>
      <w:divBdr>
        <w:top w:val="none" w:sz="0" w:space="0" w:color="auto"/>
        <w:left w:val="none" w:sz="0" w:space="0" w:color="auto"/>
        <w:bottom w:val="none" w:sz="0" w:space="0" w:color="auto"/>
        <w:right w:val="none" w:sz="0" w:space="0" w:color="auto"/>
      </w:divBdr>
    </w:div>
    <w:div w:id="454521282">
      <w:bodyDiv w:val="1"/>
      <w:marLeft w:val="0"/>
      <w:marRight w:val="0"/>
      <w:marTop w:val="0"/>
      <w:marBottom w:val="0"/>
      <w:divBdr>
        <w:top w:val="none" w:sz="0" w:space="0" w:color="auto"/>
        <w:left w:val="none" w:sz="0" w:space="0" w:color="auto"/>
        <w:bottom w:val="none" w:sz="0" w:space="0" w:color="auto"/>
        <w:right w:val="none" w:sz="0" w:space="0" w:color="auto"/>
      </w:divBdr>
    </w:div>
    <w:div w:id="455833394">
      <w:bodyDiv w:val="1"/>
      <w:marLeft w:val="0"/>
      <w:marRight w:val="0"/>
      <w:marTop w:val="0"/>
      <w:marBottom w:val="0"/>
      <w:divBdr>
        <w:top w:val="none" w:sz="0" w:space="0" w:color="auto"/>
        <w:left w:val="none" w:sz="0" w:space="0" w:color="auto"/>
        <w:bottom w:val="none" w:sz="0" w:space="0" w:color="auto"/>
        <w:right w:val="none" w:sz="0" w:space="0" w:color="auto"/>
      </w:divBdr>
    </w:div>
    <w:div w:id="456144437">
      <w:bodyDiv w:val="1"/>
      <w:marLeft w:val="0"/>
      <w:marRight w:val="0"/>
      <w:marTop w:val="0"/>
      <w:marBottom w:val="0"/>
      <w:divBdr>
        <w:top w:val="none" w:sz="0" w:space="0" w:color="auto"/>
        <w:left w:val="none" w:sz="0" w:space="0" w:color="auto"/>
        <w:bottom w:val="none" w:sz="0" w:space="0" w:color="auto"/>
        <w:right w:val="none" w:sz="0" w:space="0" w:color="auto"/>
      </w:divBdr>
    </w:div>
    <w:div w:id="457380302">
      <w:bodyDiv w:val="1"/>
      <w:marLeft w:val="0"/>
      <w:marRight w:val="0"/>
      <w:marTop w:val="0"/>
      <w:marBottom w:val="0"/>
      <w:divBdr>
        <w:top w:val="none" w:sz="0" w:space="0" w:color="auto"/>
        <w:left w:val="none" w:sz="0" w:space="0" w:color="auto"/>
        <w:bottom w:val="none" w:sz="0" w:space="0" w:color="auto"/>
        <w:right w:val="none" w:sz="0" w:space="0" w:color="auto"/>
      </w:divBdr>
    </w:div>
    <w:div w:id="459570389">
      <w:bodyDiv w:val="1"/>
      <w:marLeft w:val="0"/>
      <w:marRight w:val="0"/>
      <w:marTop w:val="0"/>
      <w:marBottom w:val="0"/>
      <w:divBdr>
        <w:top w:val="none" w:sz="0" w:space="0" w:color="auto"/>
        <w:left w:val="none" w:sz="0" w:space="0" w:color="auto"/>
        <w:bottom w:val="none" w:sz="0" w:space="0" w:color="auto"/>
        <w:right w:val="none" w:sz="0" w:space="0" w:color="auto"/>
      </w:divBdr>
    </w:div>
    <w:div w:id="460610236">
      <w:bodyDiv w:val="1"/>
      <w:marLeft w:val="0"/>
      <w:marRight w:val="0"/>
      <w:marTop w:val="0"/>
      <w:marBottom w:val="0"/>
      <w:divBdr>
        <w:top w:val="none" w:sz="0" w:space="0" w:color="auto"/>
        <w:left w:val="none" w:sz="0" w:space="0" w:color="auto"/>
        <w:bottom w:val="none" w:sz="0" w:space="0" w:color="auto"/>
        <w:right w:val="none" w:sz="0" w:space="0" w:color="auto"/>
      </w:divBdr>
    </w:div>
    <w:div w:id="460736293">
      <w:bodyDiv w:val="1"/>
      <w:marLeft w:val="0"/>
      <w:marRight w:val="0"/>
      <w:marTop w:val="0"/>
      <w:marBottom w:val="0"/>
      <w:divBdr>
        <w:top w:val="none" w:sz="0" w:space="0" w:color="auto"/>
        <w:left w:val="none" w:sz="0" w:space="0" w:color="auto"/>
        <w:bottom w:val="none" w:sz="0" w:space="0" w:color="auto"/>
        <w:right w:val="none" w:sz="0" w:space="0" w:color="auto"/>
      </w:divBdr>
    </w:div>
    <w:div w:id="464079554">
      <w:bodyDiv w:val="1"/>
      <w:marLeft w:val="0"/>
      <w:marRight w:val="0"/>
      <w:marTop w:val="0"/>
      <w:marBottom w:val="0"/>
      <w:divBdr>
        <w:top w:val="none" w:sz="0" w:space="0" w:color="auto"/>
        <w:left w:val="none" w:sz="0" w:space="0" w:color="auto"/>
        <w:bottom w:val="none" w:sz="0" w:space="0" w:color="auto"/>
        <w:right w:val="none" w:sz="0" w:space="0" w:color="auto"/>
      </w:divBdr>
    </w:div>
    <w:div w:id="466969027">
      <w:bodyDiv w:val="1"/>
      <w:marLeft w:val="0"/>
      <w:marRight w:val="0"/>
      <w:marTop w:val="0"/>
      <w:marBottom w:val="0"/>
      <w:divBdr>
        <w:top w:val="none" w:sz="0" w:space="0" w:color="auto"/>
        <w:left w:val="none" w:sz="0" w:space="0" w:color="auto"/>
        <w:bottom w:val="none" w:sz="0" w:space="0" w:color="auto"/>
        <w:right w:val="none" w:sz="0" w:space="0" w:color="auto"/>
      </w:divBdr>
    </w:div>
    <w:div w:id="467477187">
      <w:bodyDiv w:val="1"/>
      <w:marLeft w:val="0"/>
      <w:marRight w:val="0"/>
      <w:marTop w:val="0"/>
      <w:marBottom w:val="0"/>
      <w:divBdr>
        <w:top w:val="none" w:sz="0" w:space="0" w:color="auto"/>
        <w:left w:val="none" w:sz="0" w:space="0" w:color="auto"/>
        <w:bottom w:val="none" w:sz="0" w:space="0" w:color="auto"/>
        <w:right w:val="none" w:sz="0" w:space="0" w:color="auto"/>
      </w:divBdr>
    </w:div>
    <w:div w:id="468283532">
      <w:bodyDiv w:val="1"/>
      <w:marLeft w:val="0"/>
      <w:marRight w:val="0"/>
      <w:marTop w:val="0"/>
      <w:marBottom w:val="0"/>
      <w:divBdr>
        <w:top w:val="none" w:sz="0" w:space="0" w:color="auto"/>
        <w:left w:val="none" w:sz="0" w:space="0" w:color="auto"/>
        <w:bottom w:val="none" w:sz="0" w:space="0" w:color="auto"/>
        <w:right w:val="none" w:sz="0" w:space="0" w:color="auto"/>
      </w:divBdr>
    </w:div>
    <w:div w:id="468977581">
      <w:bodyDiv w:val="1"/>
      <w:marLeft w:val="0"/>
      <w:marRight w:val="0"/>
      <w:marTop w:val="0"/>
      <w:marBottom w:val="0"/>
      <w:divBdr>
        <w:top w:val="none" w:sz="0" w:space="0" w:color="auto"/>
        <w:left w:val="none" w:sz="0" w:space="0" w:color="auto"/>
        <w:bottom w:val="none" w:sz="0" w:space="0" w:color="auto"/>
        <w:right w:val="none" w:sz="0" w:space="0" w:color="auto"/>
      </w:divBdr>
    </w:div>
    <w:div w:id="469984081">
      <w:bodyDiv w:val="1"/>
      <w:marLeft w:val="0"/>
      <w:marRight w:val="0"/>
      <w:marTop w:val="0"/>
      <w:marBottom w:val="0"/>
      <w:divBdr>
        <w:top w:val="none" w:sz="0" w:space="0" w:color="auto"/>
        <w:left w:val="none" w:sz="0" w:space="0" w:color="auto"/>
        <w:bottom w:val="none" w:sz="0" w:space="0" w:color="auto"/>
        <w:right w:val="none" w:sz="0" w:space="0" w:color="auto"/>
      </w:divBdr>
    </w:div>
    <w:div w:id="473762968">
      <w:bodyDiv w:val="1"/>
      <w:marLeft w:val="0"/>
      <w:marRight w:val="0"/>
      <w:marTop w:val="0"/>
      <w:marBottom w:val="0"/>
      <w:divBdr>
        <w:top w:val="none" w:sz="0" w:space="0" w:color="auto"/>
        <w:left w:val="none" w:sz="0" w:space="0" w:color="auto"/>
        <w:bottom w:val="none" w:sz="0" w:space="0" w:color="auto"/>
        <w:right w:val="none" w:sz="0" w:space="0" w:color="auto"/>
      </w:divBdr>
    </w:div>
    <w:div w:id="473915696">
      <w:bodyDiv w:val="1"/>
      <w:marLeft w:val="0"/>
      <w:marRight w:val="0"/>
      <w:marTop w:val="0"/>
      <w:marBottom w:val="0"/>
      <w:divBdr>
        <w:top w:val="none" w:sz="0" w:space="0" w:color="auto"/>
        <w:left w:val="none" w:sz="0" w:space="0" w:color="auto"/>
        <w:bottom w:val="none" w:sz="0" w:space="0" w:color="auto"/>
        <w:right w:val="none" w:sz="0" w:space="0" w:color="auto"/>
      </w:divBdr>
    </w:div>
    <w:div w:id="474105244">
      <w:bodyDiv w:val="1"/>
      <w:marLeft w:val="0"/>
      <w:marRight w:val="0"/>
      <w:marTop w:val="0"/>
      <w:marBottom w:val="0"/>
      <w:divBdr>
        <w:top w:val="none" w:sz="0" w:space="0" w:color="auto"/>
        <w:left w:val="none" w:sz="0" w:space="0" w:color="auto"/>
        <w:bottom w:val="none" w:sz="0" w:space="0" w:color="auto"/>
        <w:right w:val="none" w:sz="0" w:space="0" w:color="auto"/>
      </w:divBdr>
    </w:div>
    <w:div w:id="474572288">
      <w:bodyDiv w:val="1"/>
      <w:marLeft w:val="0"/>
      <w:marRight w:val="0"/>
      <w:marTop w:val="0"/>
      <w:marBottom w:val="0"/>
      <w:divBdr>
        <w:top w:val="none" w:sz="0" w:space="0" w:color="auto"/>
        <w:left w:val="none" w:sz="0" w:space="0" w:color="auto"/>
        <w:bottom w:val="none" w:sz="0" w:space="0" w:color="auto"/>
        <w:right w:val="none" w:sz="0" w:space="0" w:color="auto"/>
      </w:divBdr>
    </w:div>
    <w:div w:id="476185053">
      <w:bodyDiv w:val="1"/>
      <w:marLeft w:val="0"/>
      <w:marRight w:val="0"/>
      <w:marTop w:val="0"/>
      <w:marBottom w:val="0"/>
      <w:divBdr>
        <w:top w:val="none" w:sz="0" w:space="0" w:color="auto"/>
        <w:left w:val="none" w:sz="0" w:space="0" w:color="auto"/>
        <w:bottom w:val="none" w:sz="0" w:space="0" w:color="auto"/>
        <w:right w:val="none" w:sz="0" w:space="0" w:color="auto"/>
      </w:divBdr>
    </w:div>
    <w:div w:id="476996391">
      <w:bodyDiv w:val="1"/>
      <w:marLeft w:val="0"/>
      <w:marRight w:val="0"/>
      <w:marTop w:val="0"/>
      <w:marBottom w:val="0"/>
      <w:divBdr>
        <w:top w:val="none" w:sz="0" w:space="0" w:color="auto"/>
        <w:left w:val="none" w:sz="0" w:space="0" w:color="auto"/>
        <w:bottom w:val="none" w:sz="0" w:space="0" w:color="auto"/>
        <w:right w:val="none" w:sz="0" w:space="0" w:color="auto"/>
      </w:divBdr>
      <w:divsChild>
        <w:div w:id="71859260">
          <w:marLeft w:val="480"/>
          <w:marRight w:val="0"/>
          <w:marTop w:val="0"/>
          <w:marBottom w:val="0"/>
          <w:divBdr>
            <w:top w:val="none" w:sz="0" w:space="0" w:color="auto"/>
            <w:left w:val="none" w:sz="0" w:space="0" w:color="auto"/>
            <w:bottom w:val="none" w:sz="0" w:space="0" w:color="auto"/>
            <w:right w:val="none" w:sz="0" w:space="0" w:color="auto"/>
          </w:divBdr>
        </w:div>
        <w:div w:id="129251534">
          <w:marLeft w:val="480"/>
          <w:marRight w:val="0"/>
          <w:marTop w:val="0"/>
          <w:marBottom w:val="0"/>
          <w:divBdr>
            <w:top w:val="none" w:sz="0" w:space="0" w:color="auto"/>
            <w:left w:val="none" w:sz="0" w:space="0" w:color="auto"/>
            <w:bottom w:val="none" w:sz="0" w:space="0" w:color="auto"/>
            <w:right w:val="none" w:sz="0" w:space="0" w:color="auto"/>
          </w:divBdr>
        </w:div>
        <w:div w:id="300575202">
          <w:marLeft w:val="480"/>
          <w:marRight w:val="0"/>
          <w:marTop w:val="0"/>
          <w:marBottom w:val="0"/>
          <w:divBdr>
            <w:top w:val="none" w:sz="0" w:space="0" w:color="auto"/>
            <w:left w:val="none" w:sz="0" w:space="0" w:color="auto"/>
            <w:bottom w:val="none" w:sz="0" w:space="0" w:color="auto"/>
            <w:right w:val="none" w:sz="0" w:space="0" w:color="auto"/>
          </w:divBdr>
        </w:div>
        <w:div w:id="328022108">
          <w:marLeft w:val="480"/>
          <w:marRight w:val="0"/>
          <w:marTop w:val="0"/>
          <w:marBottom w:val="0"/>
          <w:divBdr>
            <w:top w:val="none" w:sz="0" w:space="0" w:color="auto"/>
            <w:left w:val="none" w:sz="0" w:space="0" w:color="auto"/>
            <w:bottom w:val="none" w:sz="0" w:space="0" w:color="auto"/>
            <w:right w:val="none" w:sz="0" w:space="0" w:color="auto"/>
          </w:divBdr>
        </w:div>
        <w:div w:id="345445035">
          <w:marLeft w:val="480"/>
          <w:marRight w:val="0"/>
          <w:marTop w:val="0"/>
          <w:marBottom w:val="0"/>
          <w:divBdr>
            <w:top w:val="none" w:sz="0" w:space="0" w:color="auto"/>
            <w:left w:val="none" w:sz="0" w:space="0" w:color="auto"/>
            <w:bottom w:val="none" w:sz="0" w:space="0" w:color="auto"/>
            <w:right w:val="none" w:sz="0" w:space="0" w:color="auto"/>
          </w:divBdr>
        </w:div>
        <w:div w:id="743406552">
          <w:marLeft w:val="480"/>
          <w:marRight w:val="0"/>
          <w:marTop w:val="0"/>
          <w:marBottom w:val="0"/>
          <w:divBdr>
            <w:top w:val="none" w:sz="0" w:space="0" w:color="auto"/>
            <w:left w:val="none" w:sz="0" w:space="0" w:color="auto"/>
            <w:bottom w:val="none" w:sz="0" w:space="0" w:color="auto"/>
            <w:right w:val="none" w:sz="0" w:space="0" w:color="auto"/>
          </w:divBdr>
        </w:div>
        <w:div w:id="817383475">
          <w:marLeft w:val="480"/>
          <w:marRight w:val="0"/>
          <w:marTop w:val="0"/>
          <w:marBottom w:val="0"/>
          <w:divBdr>
            <w:top w:val="none" w:sz="0" w:space="0" w:color="auto"/>
            <w:left w:val="none" w:sz="0" w:space="0" w:color="auto"/>
            <w:bottom w:val="none" w:sz="0" w:space="0" w:color="auto"/>
            <w:right w:val="none" w:sz="0" w:space="0" w:color="auto"/>
          </w:divBdr>
        </w:div>
        <w:div w:id="894899085">
          <w:marLeft w:val="480"/>
          <w:marRight w:val="0"/>
          <w:marTop w:val="0"/>
          <w:marBottom w:val="0"/>
          <w:divBdr>
            <w:top w:val="none" w:sz="0" w:space="0" w:color="auto"/>
            <w:left w:val="none" w:sz="0" w:space="0" w:color="auto"/>
            <w:bottom w:val="none" w:sz="0" w:space="0" w:color="auto"/>
            <w:right w:val="none" w:sz="0" w:space="0" w:color="auto"/>
          </w:divBdr>
        </w:div>
        <w:div w:id="899288681">
          <w:marLeft w:val="480"/>
          <w:marRight w:val="0"/>
          <w:marTop w:val="0"/>
          <w:marBottom w:val="0"/>
          <w:divBdr>
            <w:top w:val="none" w:sz="0" w:space="0" w:color="auto"/>
            <w:left w:val="none" w:sz="0" w:space="0" w:color="auto"/>
            <w:bottom w:val="none" w:sz="0" w:space="0" w:color="auto"/>
            <w:right w:val="none" w:sz="0" w:space="0" w:color="auto"/>
          </w:divBdr>
        </w:div>
        <w:div w:id="968902694">
          <w:marLeft w:val="480"/>
          <w:marRight w:val="0"/>
          <w:marTop w:val="0"/>
          <w:marBottom w:val="0"/>
          <w:divBdr>
            <w:top w:val="none" w:sz="0" w:space="0" w:color="auto"/>
            <w:left w:val="none" w:sz="0" w:space="0" w:color="auto"/>
            <w:bottom w:val="none" w:sz="0" w:space="0" w:color="auto"/>
            <w:right w:val="none" w:sz="0" w:space="0" w:color="auto"/>
          </w:divBdr>
        </w:div>
        <w:div w:id="980236021">
          <w:marLeft w:val="480"/>
          <w:marRight w:val="0"/>
          <w:marTop w:val="0"/>
          <w:marBottom w:val="0"/>
          <w:divBdr>
            <w:top w:val="none" w:sz="0" w:space="0" w:color="auto"/>
            <w:left w:val="none" w:sz="0" w:space="0" w:color="auto"/>
            <w:bottom w:val="none" w:sz="0" w:space="0" w:color="auto"/>
            <w:right w:val="none" w:sz="0" w:space="0" w:color="auto"/>
          </w:divBdr>
        </w:div>
        <w:div w:id="1004698830">
          <w:marLeft w:val="480"/>
          <w:marRight w:val="0"/>
          <w:marTop w:val="0"/>
          <w:marBottom w:val="0"/>
          <w:divBdr>
            <w:top w:val="none" w:sz="0" w:space="0" w:color="auto"/>
            <w:left w:val="none" w:sz="0" w:space="0" w:color="auto"/>
            <w:bottom w:val="none" w:sz="0" w:space="0" w:color="auto"/>
            <w:right w:val="none" w:sz="0" w:space="0" w:color="auto"/>
          </w:divBdr>
        </w:div>
        <w:div w:id="1041593138">
          <w:marLeft w:val="480"/>
          <w:marRight w:val="0"/>
          <w:marTop w:val="0"/>
          <w:marBottom w:val="0"/>
          <w:divBdr>
            <w:top w:val="none" w:sz="0" w:space="0" w:color="auto"/>
            <w:left w:val="none" w:sz="0" w:space="0" w:color="auto"/>
            <w:bottom w:val="none" w:sz="0" w:space="0" w:color="auto"/>
            <w:right w:val="none" w:sz="0" w:space="0" w:color="auto"/>
          </w:divBdr>
        </w:div>
        <w:div w:id="1117987145">
          <w:marLeft w:val="480"/>
          <w:marRight w:val="0"/>
          <w:marTop w:val="0"/>
          <w:marBottom w:val="0"/>
          <w:divBdr>
            <w:top w:val="none" w:sz="0" w:space="0" w:color="auto"/>
            <w:left w:val="none" w:sz="0" w:space="0" w:color="auto"/>
            <w:bottom w:val="none" w:sz="0" w:space="0" w:color="auto"/>
            <w:right w:val="none" w:sz="0" w:space="0" w:color="auto"/>
          </w:divBdr>
        </w:div>
        <w:div w:id="1154754849">
          <w:marLeft w:val="480"/>
          <w:marRight w:val="0"/>
          <w:marTop w:val="0"/>
          <w:marBottom w:val="0"/>
          <w:divBdr>
            <w:top w:val="none" w:sz="0" w:space="0" w:color="auto"/>
            <w:left w:val="none" w:sz="0" w:space="0" w:color="auto"/>
            <w:bottom w:val="none" w:sz="0" w:space="0" w:color="auto"/>
            <w:right w:val="none" w:sz="0" w:space="0" w:color="auto"/>
          </w:divBdr>
        </w:div>
        <w:div w:id="1218125363">
          <w:marLeft w:val="480"/>
          <w:marRight w:val="0"/>
          <w:marTop w:val="0"/>
          <w:marBottom w:val="0"/>
          <w:divBdr>
            <w:top w:val="none" w:sz="0" w:space="0" w:color="auto"/>
            <w:left w:val="none" w:sz="0" w:space="0" w:color="auto"/>
            <w:bottom w:val="none" w:sz="0" w:space="0" w:color="auto"/>
            <w:right w:val="none" w:sz="0" w:space="0" w:color="auto"/>
          </w:divBdr>
        </w:div>
        <w:div w:id="1239438772">
          <w:marLeft w:val="480"/>
          <w:marRight w:val="0"/>
          <w:marTop w:val="0"/>
          <w:marBottom w:val="0"/>
          <w:divBdr>
            <w:top w:val="none" w:sz="0" w:space="0" w:color="auto"/>
            <w:left w:val="none" w:sz="0" w:space="0" w:color="auto"/>
            <w:bottom w:val="none" w:sz="0" w:space="0" w:color="auto"/>
            <w:right w:val="none" w:sz="0" w:space="0" w:color="auto"/>
          </w:divBdr>
        </w:div>
        <w:div w:id="1345938380">
          <w:marLeft w:val="480"/>
          <w:marRight w:val="0"/>
          <w:marTop w:val="0"/>
          <w:marBottom w:val="0"/>
          <w:divBdr>
            <w:top w:val="none" w:sz="0" w:space="0" w:color="auto"/>
            <w:left w:val="none" w:sz="0" w:space="0" w:color="auto"/>
            <w:bottom w:val="none" w:sz="0" w:space="0" w:color="auto"/>
            <w:right w:val="none" w:sz="0" w:space="0" w:color="auto"/>
          </w:divBdr>
        </w:div>
        <w:div w:id="1355576185">
          <w:marLeft w:val="480"/>
          <w:marRight w:val="0"/>
          <w:marTop w:val="0"/>
          <w:marBottom w:val="0"/>
          <w:divBdr>
            <w:top w:val="none" w:sz="0" w:space="0" w:color="auto"/>
            <w:left w:val="none" w:sz="0" w:space="0" w:color="auto"/>
            <w:bottom w:val="none" w:sz="0" w:space="0" w:color="auto"/>
            <w:right w:val="none" w:sz="0" w:space="0" w:color="auto"/>
          </w:divBdr>
        </w:div>
        <w:div w:id="1363241777">
          <w:marLeft w:val="480"/>
          <w:marRight w:val="0"/>
          <w:marTop w:val="0"/>
          <w:marBottom w:val="0"/>
          <w:divBdr>
            <w:top w:val="none" w:sz="0" w:space="0" w:color="auto"/>
            <w:left w:val="none" w:sz="0" w:space="0" w:color="auto"/>
            <w:bottom w:val="none" w:sz="0" w:space="0" w:color="auto"/>
            <w:right w:val="none" w:sz="0" w:space="0" w:color="auto"/>
          </w:divBdr>
        </w:div>
        <w:div w:id="1378621179">
          <w:marLeft w:val="480"/>
          <w:marRight w:val="0"/>
          <w:marTop w:val="0"/>
          <w:marBottom w:val="0"/>
          <w:divBdr>
            <w:top w:val="none" w:sz="0" w:space="0" w:color="auto"/>
            <w:left w:val="none" w:sz="0" w:space="0" w:color="auto"/>
            <w:bottom w:val="none" w:sz="0" w:space="0" w:color="auto"/>
            <w:right w:val="none" w:sz="0" w:space="0" w:color="auto"/>
          </w:divBdr>
        </w:div>
        <w:div w:id="1400782157">
          <w:marLeft w:val="480"/>
          <w:marRight w:val="0"/>
          <w:marTop w:val="0"/>
          <w:marBottom w:val="0"/>
          <w:divBdr>
            <w:top w:val="none" w:sz="0" w:space="0" w:color="auto"/>
            <w:left w:val="none" w:sz="0" w:space="0" w:color="auto"/>
            <w:bottom w:val="none" w:sz="0" w:space="0" w:color="auto"/>
            <w:right w:val="none" w:sz="0" w:space="0" w:color="auto"/>
          </w:divBdr>
        </w:div>
        <w:div w:id="1422991500">
          <w:marLeft w:val="480"/>
          <w:marRight w:val="0"/>
          <w:marTop w:val="0"/>
          <w:marBottom w:val="0"/>
          <w:divBdr>
            <w:top w:val="none" w:sz="0" w:space="0" w:color="auto"/>
            <w:left w:val="none" w:sz="0" w:space="0" w:color="auto"/>
            <w:bottom w:val="none" w:sz="0" w:space="0" w:color="auto"/>
            <w:right w:val="none" w:sz="0" w:space="0" w:color="auto"/>
          </w:divBdr>
        </w:div>
        <w:div w:id="1554075202">
          <w:marLeft w:val="480"/>
          <w:marRight w:val="0"/>
          <w:marTop w:val="0"/>
          <w:marBottom w:val="0"/>
          <w:divBdr>
            <w:top w:val="none" w:sz="0" w:space="0" w:color="auto"/>
            <w:left w:val="none" w:sz="0" w:space="0" w:color="auto"/>
            <w:bottom w:val="none" w:sz="0" w:space="0" w:color="auto"/>
            <w:right w:val="none" w:sz="0" w:space="0" w:color="auto"/>
          </w:divBdr>
        </w:div>
        <w:div w:id="1557743607">
          <w:marLeft w:val="480"/>
          <w:marRight w:val="0"/>
          <w:marTop w:val="0"/>
          <w:marBottom w:val="0"/>
          <w:divBdr>
            <w:top w:val="none" w:sz="0" w:space="0" w:color="auto"/>
            <w:left w:val="none" w:sz="0" w:space="0" w:color="auto"/>
            <w:bottom w:val="none" w:sz="0" w:space="0" w:color="auto"/>
            <w:right w:val="none" w:sz="0" w:space="0" w:color="auto"/>
          </w:divBdr>
        </w:div>
        <w:div w:id="1643653266">
          <w:marLeft w:val="480"/>
          <w:marRight w:val="0"/>
          <w:marTop w:val="0"/>
          <w:marBottom w:val="0"/>
          <w:divBdr>
            <w:top w:val="none" w:sz="0" w:space="0" w:color="auto"/>
            <w:left w:val="none" w:sz="0" w:space="0" w:color="auto"/>
            <w:bottom w:val="none" w:sz="0" w:space="0" w:color="auto"/>
            <w:right w:val="none" w:sz="0" w:space="0" w:color="auto"/>
          </w:divBdr>
        </w:div>
        <w:div w:id="1674183058">
          <w:marLeft w:val="480"/>
          <w:marRight w:val="0"/>
          <w:marTop w:val="0"/>
          <w:marBottom w:val="0"/>
          <w:divBdr>
            <w:top w:val="none" w:sz="0" w:space="0" w:color="auto"/>
            <w:left w:val="none" w:sz="0" w:space="0" w:color="auto"/>
            <w:bottom w:val="none" w:sz="0" w:space="0" w:color="auto"/>
            <w:right w:val="none" w:sz="0" w:space="0" w:color="auto"/>
          </w:divBdr>
        </w:div>
        <w:div w:id="1896699668">
          <w:marLeft w:val="480"/>
          <w:marRight w:val="0"/>
          <w:marTop w:val="0"/>
          <w:marBottom w:val="0"/>
          <w:divBdr>
            <w:top w:val="none" w:sz="0" w:space="0" w:color="auto"/>
            <w:left w:val="none" w:sz="0" w:space="0" w:color="auto"/>
            <w:bottom w:val="none" w:sz="0" w:space="0" w:color="auto"/>
            <w:right w:val="none" w:sz="0" w:space="0" w:color="auto"/>
          </w:divBdr>
        </w:div>
        <w:div w:id="1949850479">
          <w:marLeft w:val="480"/>
          <w:marRight w:val="0"/>
          <w:marTop w:val="0"/>
          <w:marBottom w:val="0"/>
          <w:divBdr>
            <w:top w:val="none" w:sz="0" w:space="0" w:color="auto"/>
            <w:left w:val="none" w:sz="0" w:space="0" w:color="auto"/>
            <w:bottom w:val="none" w:sz="0" w:space="0" w:color="auto"/>
            <w:right w:val="none" w:sz="0" w:space="0" w:color="auto"/>
          </w:divBdr>
        </w:div>
        <w:div w:id="1975019943">
          <w:marLeft w:val="480"/>
          <w:marRight w:val="0"/>
          <w:marTop w:val="0"/>
          <w:marBottom w:val="0"/>
          <w:divBdr>
            <w:top w:val="none" w:sz="0" w:space="0" w:color="auto"/>
            <w:left w:val="none" w:sz="0" w:space="0" w:color="auto"/>
            <w:bottom w:val="none" w:sz="0" w:space="0" w:color="auto"/>
            <w:right w:val="none" w:sz="0" w:space="0" w:color="auto"/>
          </w:divBdr>
        </w:div>
        <w:div w:id="2035765229">
          <w:marLeft w:val="480"/>
          <w:marRight w:val="0"/>
          <w:marTop w:val="0"/>
          <w:marBottom w:val="0"/>
          <w:divBdr>
            <w:top w:val="none" w:sz="0" w:space="0" w:color="auto"/>
            <w:left w:val="none" w:sz="0" w:space="0" w:color="auto"/>
            <w:bottom w:val="none" w:sz="0" w:space="0" w:color="auto"/>
            <w:right w:val="none" w:sz="0" w:space="0" w:color="auto"/>
          </w:divBdr>
        </w:div>
        <w:div w:id="2046516408">
          <w:marLeft w:val="480"/>
          <w:marRight w:val="0"/>
          <w:marTop w:val="0"/>
          <w:marBottom w:val="0"/>
          <w:divBdr>
            <w:top w:val="none" w:sz="0" w:space="0" w:color="auto"/>
            <w:left w:val="none" w:sz="0" w:space="0" w:color="auto"/>
            <w:bottom w:val="none" w:sz="0" w:space="0" w:color="auto"/>
            <w:right w:val="none" w:sz="0" w:space="0" w:color="auto"/>
          </w:divBdr>
        </w:div>
      </w:divsChild>
    </w:div>
    <w:div w:id="477575107">
      <w:bodyDiv w:val="1"/>
      <w:marLeft w:val="0"/>
      <w:marRight w:val="0"/>
      <w:marTop w:val="0"/>
      <w:marBottom w:val="0"/>
      <w:divBdr>
        <w:top w:val="none" w:sz="0" w:space="0" w:color="auto"/>
        <w:left w:val="none" w:sz="0" w:space="0" w:color="auto"/>
        <w:bottom w:val="none" w:sz="0" w:space="0" w:color="auto"/>
        <w:right w:val="none" w:sz="0" w:space="0" w:color="auto"/>
      </w:divBdr>
    </w:div>
    <w:div w:id="477647169">
      <w:bodyDiv w:val="1"/>
      <w:marLeft w:val="0"/>
      <w:marRight w:val="0"/>
      <w:marTop w:val="0"/>
      <w:marBottom w:val="0"/>
      <w:divBdr>
        <w:top w:val="none" w:sz="0" w:space="0" w:color="auto"/>
        <w:left w:val="none" w:sz="0" w:space="0" w:color="auto"/>
        <w:bottom w:val="none" w:sz="0" w:space="0" w:color="auto"/>
        <w:right w:val="none" w:sz="0" w:space="0" w:color="auto"/>
      </w:divBdr>
    </w:div>
    <w:div w:id="478575744">
      <w:bodyDiv w:val="1"/>
      <w:marLeft w:val="0"/>
      <w:marRight w:val="0"/>
      <w:marTop w:val="0"/>
      <w:marBottom w:val="0"/>
      <w:divBdr>
        <w:top w:val="none" w:sz="0" w:space="0" w:color="auto"/>
        <w:left w:val="none" w:sz="0" w:space="0" w:color="auto"/>
        <w:bottom w:val="none" w:sz="0" w:space="0" w:color="auto"/>
        <w:right w:val="none" w:sz="0" w:space="0" w:color="auto"/>
      </w:divBdr>
    </w:div>
    <w:div w:id="479082255">
      <w:bodyDiv w:val="1"/>
      <w:marLeft w:val="0"/>
      <w:marRight w:val="0"/>
      <w:marTop w:val="0"/>
      <w:marBottom w:val="0"/>
      <w:divBdr>
        <w:top w:val="none" w:sz="0" w:space="0" w:color="auto"/>
        <w:left w:val="none" w:sz="0" w:space="0" w:color="auto"/>
        <w:bottom w:val="none" w:sz="0" w:space="0" w:color="auto"/>
        <w:right w:val="none" w:sz="0" w:space="0" w:color="auto"/>
      </w:divBdr>
    </w:div>
    <w:div w:id="480267870">
      <w:bodyDiv w:val="1"/>
      <w:marLeft w:val="0"/>
      <w:marRight w:val="0"/>
      <w:marTop w:val="0"/>
      <w:marBottom w:val="0"/>
      <w:divBdr>
        <w:top w:val="none" w:sz="0" w:space="0" w:color="auto"/>
        <w:left w:val="none" w:sz="0" w:space="0" w:color="auto"/>
        <w:bottom w:val="none" w:sz="0" w:space="0" w:color="auto"/>
        <w:right w:val="none" w:sz="0" w:space="0" w:color="auto"/>
      </w:divBdr>
    </w:div>
    <w:div w:id="482159639">
      <w:bodyDiv w:val="1"/>
      <w:marLeft w:val="0"/>
      <w:marRight w:val="0"/>
      <w:marTop w:val="0"/>
      <w:marBottom w:val="0"/>
      <w:divBdr>
        <w:top w:val="none" w:sz="0" w:space="0" w:color="auto"/>
        <w:left w:val="none" w:sz="0" w:space="0" w:color="auto"/>
        <w:bottom w:val="none" w:sz="0" w:space="0" w:color="auto"/>
        <w:right w:val="none" w:sz="0" w:space="0" w:color="auto"/>
      </w:divBdr>
    </w:div>
    <w:div w:id="483350409">
      <w:bodyDiv w:val="1"/>
      <w:marLeft w:val="0"/>
      <w:marRight w:val="0"/>
      <w:marTop w:val="0"/>
      <w:marBottom w:val="0"/>
      <w:divBdr>
        <w:top w:val="none" w:sz="0" w:space="0" w:color="auto"/>
        <w:left w:val="none" w:sz="0" w:space="0" w:color="auto"/>
        <w:bottom w:val="none" w:sz="0" w:space="0" w:color="auto"/>
        <w:right w:val="none" w:sz="0" w:space="0" w:color="auto"/>
      </w:divBdr>
    </w:div>
    <w:div w:id="484012811">
      <w:bodyDiv w:val="1"/>
      <w:marLeft w:val="0"/>
      <w:marRight w:val="0"/>
      <w:marTop w:val="0"/>
      <w:marBottom w:val="0"/>
      <w:divBdr>
        <w:top w:val="none" w:sz="0" w:space="0" w:color="auto"/>
        <w:left w:val="none" w:sz="0" w:space="0" w:color="auto"/>
        <w:bottom w:val="none" w:sz="0" w:space="0" w:color="auto"/>
        <w:right w:val="none" w:sz="0" w:space="0" w:color="auto"/>
      </w:divBdr>
    </w:div>
    <w:div w:id="485509841">
      <w:bodyDiv w:val="1"/>
      <w:marLeft w:val="0"/>
      <w:marRight w:val="0"/>
      <w:marTop w:val="0"/>
      <w:marBottom w:val="0"/>
      <w:divBdr>
        <w:top w:val="none" w:sz="0" w:space="0" w:color="auto"/>
        <w:left w:val="none" w:sz="0" w:space="0" w:color="auto"/>
        <w:bottom w:val="none" w:sz="0" w:space="0" w:color="auto"/>
        <w:right w:val="none" w:sz="0" w:space="0" w:color="auto"/>
      </w:divBdr>
    </w:div>
    <w:div w:id="485973723">
      <w:bodyDiv w:val="1"/>
      <w:marLeft w:val="0"/>
      <w:marRight w:val="0"/>
      <w:marTop w:val="0"/>
      <w:marBottom w:val="0"/>
      <w:divBdr>
        <w:top w:val="none" w:sz="0" w:space="0" w:color="auto"/>
        <w:left w:val="none" w:sz="0" w:space="0" w:color="auto"/>
        <w:bottom w:val="none" w:sz="0" w:space="0" w:color="auto"/>
        <w:right w:val="none" w:sz="0" w:space="0" w:color="auto"/>
      </w:divBdr>
    </w:div>
    <w:div w:id="486215474">
      <w:bodyDiv w:val="1"/>
      <w:marLeft w:val="0"/>
      <w:marRight w:val="0"/>
      <w:marTop w:val="0"/>
      <w:marBottom w:val="0"/>
      <w:divBdr>
        <w:top w:val="none" w:sz="0" w:space="0" w:color="auto"/>
        <w:left w:val="none" w:sz="0" w:space="0" w:color="auto"/>
        <w:bottom w:val="none" w:sz="0" w:space="0" w:color="auto"/>
        <w:right w:val="none" w:sz="0" w:space="0" w:color="auto"/>
      </w:divBdr>
    </w:div>
    <w:div w:id="487790005">
      <w:bodyDiv w:val="1"/>
      <w:marLeft w:val="0"/>
      <w:marRight w:val="0"/>
      <w:marTop w:val="0"/>
      <w:marBottom w:val="0"/>
      <w:divBdr>
        <w:top w:val="none" w:sz="0" w:space="0" w:color="auto"/>
        <w:left w:val="none" w:sz="0" w:space="0" w:color="auto"/>
        <w:bottom w:val="none" w:sz="0" w:space="0" w:color="auto"/>
        <w:right w:val="none" w:sz="0" w:space="0" w:color="auto"/>
      </w:divBdr>
      <w:divsChild>
        <w:div w:id="476604119">
          <w:marLeft w:val="480"/>
          <w:marRight w:val="0"/>
          <w:marTop w:val="0"/>
          <w:marBottom w:val="0"/>
          <w:divBdr>
            <w:top w:val="none" w:sz="0" w:space="0" w:color="auto"/>
            <w:left w:val="none" w:sz="0" w:space="0" w:color="auto"/>
            <w:bottom w:val="none" w:sz="0" w:space="0" w:color="auto"/>
            <w:right w:val="none" w:sz="0" w:space="0" w:color="auto"/>
          </w:divBdr>
        </w:div>
        <w:div w:id="1594820356">
          <w:marLeft w:val="480"/>
          <w:marRight w:val="0"/>
          <w:marTop w:val="0"/>
          <w:marBottom w:val="0"/>
          <w:divBdr>
            <w:top w:val="none" w:sz="0" w:space="0" w:color="auto"/>
            <w:left w:val="none" w:sz="0" w:space="0" w:color="auto"/>
            <w:bottom w:val="none" w:sz="0" w:space="0" w:color="auto"/>
            <w:right w:val="none" w:sz="0" w:space="0" w:color="auto"/>
          </w:divBdr>
        </w:div>
        <w:div w:id="489173534">
          <w:marLeft w:val="480"/>
          <w:marRight w:val="0"/>
          <w:marTop w:val="0"/>
          <w:marBottom w:val="0"/>
          <w:divBdr>
            <w:top w:val="none" w:sz="0" w:space="0" w:color="auto"/>
            <w:left w:val="none" w:sz="0" w:space="0" w:color="auto"/>
            <w:bottom w:val="none" w:sz="0" w:space="0" w:color="auto"/>
            <w:right w:val="none" w:sz="0" w:space="0" w:color="auto"/>
          </w:divBdr>
        </w:div>
        <w:div w:id="1037438604">
          <w:marLeft w:val="480"/>
          <w:marRight w:val="0"/>
          <w:marTop w:val="0"/>
          <w:marBottom w:val="0"/>
          <w:divBdr>
            <w:top w:val="none" w:sz="0" w:space="0" w:color="auto"/>
            <w:left w:val="none" w:sz="0" w:space="0" w:color="auto"/>
            <w:bottom w:val="none" w:sz="0" w:space="0" w:color="auto"/>
            <w:right w:val="none" w:sz="0" w:space="0" w:color="auto"/>
          </w:divBdr>
        </w:div>
        <w:div w:id="249003681">
          <w:marLeft w:val="480"/>
          <w:marRight w:val="0"/>
          <w:marTop w:val="0"/>
          <w:marBottom w:val="0"/>
          <w:divBdr>
            <w:top w:val="none" w:sz="0" w:space="0" w:color="auto"/>
            <w:left w:val="none" w:sz="0" w:space="0" w:color="auto"/>
            <w:bottom w:val="none" w:sz="0" w:space="0" w:color="auto"/>
            <w:right w:val="none" w:sz="0" w:space="0" w:color="auto"/>
          </w:divBdr>
        </w:div>
        <w:div w:id="189225663">
          <w:marLeft w:val="480"/>
          <w:marRight w:val="0"/>
          <w:marTop w:val="0"/>
          <w:marBottom w:val="0"/>
          <w:divBdr>
            <w:top w:val="none" w:sz="0" w:space="0" w:color="auto"/>
            <w:left w:val="none" w:sz="0" w:space="0" w:color="auto"/>
            <w:bottom w:val="none" w:sz="0" w:space="0" w:color="auto"/>
            <w:right w:val="none" w:sz="0" w:space="0" w:color="auto"/>
          </w:divBdr>
        </w:div>
        <w:div w:id="1759056748">
          <w:marLeft w:val="480"/>
          <w:marRight w:val="0"/>
          <w:marTop w:val="0"/>
          <w:marBottom w:val="0"/>
          <w:divBdr>
            <w:top w:val="none" w:sz="0" w:space="0" w:color="auto"/>
            <w:left w:val="none" w:sz="0" w:space="0" w:color="auto"/>
            <w:bottom w:val="none" w:sz="0" w:space="0" w:color="auto"/>
            <w:right w:val="none" w:sz="0" w:space="0" w:color="auto"/>
          </w:divBdr>
        </w:div>
        <w:div w:id="484972600">
          <w:marLeft w:val="480"/>
          <w:marRight w:val="0"/>
          <w:marTop w:val="0"/>
          <w:marBottom w:val="0"/>
          <w:divBdr>
            <w:top w:val="none" w:sz="0" w:space="0" w:color="auto"/>
            <w:left w:val="none" w:sz="0" w:space="0" w:color="auto"/>
            <w:bottom w:val="none" w:sz="0" w:space="0" w:color="auto"/>
            <w:right w:val="none" w:sz="0" w:space="0" w:color="auto"/>
          </w:divBdr>
        </w:div>
        <w:div w:id="881482381">
          <w:marLeft w:val="480"/>
          <w:marRight w:val="0"/>
          <w:marTop w:val="0"/>
          <w:marBottom w:val="0"/>
          <w:divBdr>
            <w:top w:val="none" w:sz="0" w:space="0" w:color="auto"/>
            <w:left w:val="none" w:sz="0" w:space="0" w:color="auto"/>
            <w:bottom w:val="none" w:sz="0" w:space="0" w:color="auto"/>
            <w:right w:val="none" w:sz="0" w:space="0" w:color="auto"/>
          </w:divBdr>
        </w:div>
        <w:div w:id="2106996406">
          <w:marLeft w:val="480"/>
          <w:marRight w:val="0"/>
          <w:marTop w:val="0"/>
          <w:marBottom w:val="0"/>
          <w:divBdr>
            <w:top w:val="none" w:sz="0" w:space="0" w:color="auto"/>
            <w:left w:val="none" w:sz="0" w:space="0" w:color="auto"/>
            <w:bottom w:val="none" w:sz="0" w:space="0" w:color="auto"/>
            <w:right w:val="none" w:sz="0" w:space="0" w:color="auto"/>
          </w:divBdr>
        </w:div>
        <w:div w:id="24137988">
          <w:marLeft w:val="480"/>
          <w:marRight w:val="0"/>
          <w:marTop w:val="0"/>
          <w:marBottom w:val="0"/>
          <w:divBdr>
            <w:top w:val="none" w:sz="0" w:space="0" w:color="auto"/>
            <w:left w:val="none" w:sz="0" w:space="0" w:color="auto"/>
            <w:bottom w:val="none" w:sz="0" w:space="0" w:color="auto"/>
            <w:right w:val="none" w:sz="0" w:space="0" w:color="auto"/>
          </w:divBdr>
        </w:div>
        <w:div w:id="933585897">
          <w:marLeft w:val="480"/>
          <w:marRight w:val="0"/>
          <w:marTop w:val="0"/>
          <w:marBottom w:val="0"/>
          <w:divBdr>
            <w:top w:val="none" w:sz="0" w:space="0" w:color="auto"/>
            <w:left w:val="none" w:sz="0" w:space="0" w:color="auto"/>
            <w:bottom w:val="none" w:sz="0" w:space="0" w:color="auto"/>
            <w:right w:val="none" w:sz="0" w:space="0" w:color="auto"/>
          </w:divBdr>
        </w:div>
        <w:div w:id="2137095342">
          <w:marLeft w:val="480"/>
          <w:marRight w:val="0"/>
          <w:marTop w:val="0"/>
          <w:marBottom w:val="0"/>
          <w:divBdr>
            <w:top w:val="none" w:sz="0" w:space="0" w:color="auto"/>
            <w:left w:val="none" w:sz="0" w:space="0" w:color="auto"/>
            <w:bottom w:val="none" w:sz="0" w:space="0" w:color="auto"/>
            <w:right w:val="none" w:sz="0" w:space="0" w:color="auto"/>
          </w:divBdr>
        </w:div>
        <w:div w:id="1509632828">
          <w:marLeft w:val="480"/>
          <w:marRight w:val="0"/>
          <w:marTop w:val="0"/>
          <w:marBottom w:val="0"/>
          <w:divBdr>
            <w:top w:val="none" w:sz="0" w:space="0" w:color="auto"/>
            <w:left w:val="none" w:sz="0" w:space="0" w:color="auto"/>
            <w:bottom w:val="none" w:sz="0" w:space="0" w:color="auto"/>
            <w:right w:val="none" w:sz="0" w:space="0" w:color="auto"/>
          </w:divBdr>
        </w:div>
        <w:div w:id="1053699129">
          <w:marLeft w:val="480"/>
          <w:marRight w:val="0"/>
          <w:marTop w:val="0"/>
          <w:marBottom w:val="0"/>
          <w:divBdr>
            <w:top w:val="none" w:sz="0" w:space="0" w:color="auto"/>
            <w:left w:val="none" w:sz="0" w:space="0" w:color="auto"/>
            <w:bottom w:val="none" w:sz="0" w:space="0" w:color="auto"/>
            <w:right w:val="none" w:sz="0" w:space="0" w:color="auto"/>
          </w:divBdr>
        </w:div>
        <w:div w:id="402601594">
          <w:marLeft w:val="480"/>
          <w:marRight w:val="0"/>
          <w:marTop w:val="0"/>
          <w:marBottom w:val="0"/>
          <w:divBdr>
            <w:top w:val="none" w:sz="0" w:space="0" w:color="auto"/>
            <w:left w:val="none" w:sz="0" w:space="0" w:color="auto"/>
            <w:bottom w:val="none" w:sz="0" w:space="0" w:color="auto"/>
            <w:right w:val="none" w:sz="0" w:space="0" w:color="auto"/>
          </w:divBdr>
        </w:div>
        <w:div w:id="222300023">
          <w:marLeft w:val="480"/>
          <w:marRight w:val="0"/>
          <w:marTop w:val="0"/>
          <w:marBottom w:val="0"/>
          <w:divBdr>
            <w:top w:val="none" w:sz="0" w:space="0" w:color="auto"/>
            <w:left w:val="none" w:sz="0" w:space="0" w:color="auto"/>
            <w:bottom w:val="none" w:sz="0" w:space="0" w:color="auto"/>
            <w:right w:val="none" w:sz="0" w:space="0" w:color="auto"/>
          </w:divBdr>
        </w:div>
        <w:div w:id="1565679389">
          <w:marLeft w:val="480"/>
          <w:marRight w:val="0"/>
          <w:marTop w:val="0"/>
          <w:marBottom w:val="0"/>
          <w:divBdr>
            <w:top w:val="none" w:sz="0" w:space="0" w:color="auto"/>
            <w:left w:val="none" w:sz="0" w:space="0" w:color="auto"/>
            <w:bottom w:val="none" w:sz="0" w:space="0" w:color="auto"/>
            <w:right w:val="none" w:sz="0" w:space="0" w:color="auto"/>
          </w:divBdr>
        </w:div>
        <w:div w:id="2089301044">
          <w:marLeft w:val="480"/>
          <w:marRight w:val="0"/>
          <w:marTop w:val="0"/>
          <w:marBottom w:val="0"/>
          <w:divBdr>
            <w:top w:val="none" w:sz="0" w:space="0" w:color="auto"/>
            <w:left w:val="none" w:sz="0" w:space="0" w:color="auto"/>
            <w:bottom w:val="none" w:sz="0" w:space="0" w:color="auto"/>
            <w:right w:val="none" w:sz="0" w:space="0" w:color="auto"/>
          </w:divBdr>
        </w:div>
        <w:div w:id="1114903822">
          <w:marLeft w:val="480"/>
          <w:marRight w:val="0"/>
          <w:marTop w:val="0"/>
          <w:marBottom w:val="0"/>
          <w:divBdr>
            <w:top w:val="none" w:sz="0" w:space="0" w:color="auto"/>
            <w:left w:val="none" w:sz="0" w:space="0" w:color="auto"/>
            <w:bottom w:val="none" w:sz="0" w:space="0" w:color="auto"/>
            <w:right w:val="none" w:sz="0" w:space="0" w:color="auto"/>
          </w:divBdr>
        </w:div>
        <w:div w:id="1268928054">
          <w:marLeft w:val="480"/>
          <w:marRight w:val="0"/>
          <w:marTop w:val="0"/>
          <w:marBottom w:val="0"/>
          <w:divBdr>
            <w:top w:val="none" w:sz="0" w:space="0" w:color="auto"/>
            <w:left w:val="none" w:sz="0" w:space="0" w:color="auto"/>
            <w:bottom w:val="none" w:sz="0" w:space="0" w:color="auto"/>
            <w:right w:val="none" w:sz="0" w:space="0" w:color="auto"/>
          </w:divBdr>
        </w:div>
        <w:div w:id="416296020">
          <w:marLeft w:val="480"/>
          <w:marRight w:val="0"/>
          <w:marTop w:val="0"/>
          <w:marBottom w:val="0"/>
          <w:divBdr>
            <w:top w:val="none" w:sz="0" w:space="0" w:color="auto"/>
            <w:left w:val="none" w:sz="0" w:space="0" w:color="auto"/>
            <w:bottom w:val="none" w:sz="0" w:space="0" w:color="auto"/>
            <w:right w:val="none" w:sz="0" w:space="0" w:color="auto"/>
          </w:divBdr>
        </w:div>
        <w:div w:id="936595373">
          <w:marLeft w:val="480"/>
          <w:marRight w:val="0"/>
          <w:marTop w:val="0"/>
          <w:marBottom w:val="0"/>
          <w:divBdr>
            <w:top w:val="none" w:sz="0" w:space="0" w:color="auto"/>
            <w:left w:val="none" w:sz="0" w:space="0" w:color="auto"/>
            <w:bottom w:val="none" w:sz="0" w:space="0" w:color="auto"/>
            <w:right w:val="none" w:sz="0" w:space="0" w:color="auto"/>
          </w:divBdr>
        </w:div>
        <w:div w:id="946699388">
          <w:marLeft w:val="480"/>
          <w:marRight w:val="0"/>
          <w:marTop w:val="0"/>
          <w:marBottom w:val="0"/>
          <w:divBdr>
            <w:top w:val="none" w:sz="0" w:space="0" w:color="auto"/>
            <w:left w:val="none" w:sz="0" w:space="0" w:color="auto"/>
            <w:bottom w:val="none" w:sz="0" w:space="0" w:color="auto"/>
            <w:right w:val="none" w:sz="0" w:space="0" w:color="auto"/>
          </w:divBdr>
        </w:div>
        <w:div w:id="1385177206">
          <w:marLeft w:val="480"/>
          <w:marRight w:val="0"/>
          <w:marTop w:val="0"/>
          <w:marBottom w:val="0"/>
          <w:divBdr>
            <w:top w:val="none" w:sz="0" w:space="0" w:color="auto"/>
            <w:left w:val="none" w:sz="0" w:space="0" w:color="auto"/>
            <w:bottom w:val="none" w:sz="0" w:space="0" w:color="auto"/>
            <w:right w:val="none" w:sz="0" w:space="0" w:color="auto"/>
          </w:divBdr>
        </w:div>
        <w:div w:id="1876700482">
          <w:marLeft w:val="480"/>
          <w:marRight w:val="0"/>
          <w:marTop w:val="0"/>
          <w:marBottom w:val="0"/>
          <w:divBdr>
            <w:top w:val="none" w:sz="0" w:space="0" w:color="auto"/>
            <w:left w:val="none" w:sz="0" w:space="0" w:color="auto"/>
            <w:bottom w:val="none" w:sz="0" w:space="0" w:color="auto"/>
            <w:right w:val="none" w:sz="0" w:space="0" w:color="auto"/>
          </w:divBdr>
        </w:div>
        <w:div w:id="1342853721">
          <w:marLeft w:val="480"/>
          <w:marRight w:val="0"/>
          <w:marTop w:val="0"/>
          <w:marBottom w:val="0"/>
          <w:divBdr>
            <w:top w:val="none" w:sz="0" w:space="0" w:color="auto"/>
            <w:left w:val="none" w:sz="0" w:space="0" w:color="auto"/>
            <w:bottom w:val="none" w:sz="0" w:space="0" w:color="auto"/>
            <w:right w:val="none" w:sz="0" w:space="0" w:color="auto"/>
          </w:divBdr>
        </w:div>
        <w:div w:id="828137171">
          <w:marLeft w:val="480"/>
          <w:marRight w:val="0"/>
          <w:marTop w:val="0"/>
          <w:marBottom w:val="0"/>
          <w:divBdr>
            <w:top w:val="none" w:sz="0" w:space="0" w:color="auto"/>
            <w:left w:val="none" w:sz="0" w:space="0" w:color="auto"/>
            <w:bottom w:val="none" w:sz="0" w:space="0" w:color="auto"/>
            <w:right w:val="none" w:sz="0" w:space="0" w:color="auto"/>
          </w:divBdr>
        </w:div>
        <w:div w:id="1912157766">
          <w:marLeft w:val="480"/>
          <w:marRight w:val="0"/>
          <w:marTop w:val="0"/>
          <w:marBottom w:val="0"/>
          <w:divBdr>
            <w:top w:val="none" w:sz="0" w:space="0" w:color="auto"/>
            <w:left w:val="none" w:sz="0" w:space="0" w:color="auto"/>
            <w:bottom w:val="none" w:sz="0" w:space="0" w:color="auto"/>
            <w:right w:val="none" w:sz="0" w:space="0" w:color="auto"/>
          </w:divBdr>
        </w:div>
        <w:div w:id="980816000">
          <w:marLeft w:val="480"/>
          <w:marRight w:val="0"/>
          <w:marTop w:val="0"/>
          <w:marBottom w:val="0"/>
          <w:divBdr>
            <w:top w:val="none" w:sz="0" w:space="0" w:color="auto"/>
            <w:left w:val="none" w:sz="0" w:space="0" w:color="auto"/>
            <w:bottom w:val="none" w:sz="0" w:space="0" w:color="auto"/>
            <w:right w:val="none" w:sz="0" w:space="0" w:color="auto"/>
          </w:divBdr>
        </w:div>
        <w:div w:id="401634414">
          <w:marLeft w:val="480"/>
          <w:marRight w:val="0"/>
          <w:marTop w:val="0"/>
          <w:marBottom w:val="0"/>
          <w:divBdr>
            <w:top w:val="none" w:sz="0" w:space="0" w:color="auto"/>
            <w:left w:val="none" w:sz="0" w:space="0" w:color="auto"/>
            <w:bottom w:val="none" w:sz="0" w:space="0" w:color="auto"/>
            <w:right w:val="none" w:sz="0" w:space="0" w:color="auto"/>
          </w:divBdr>
        </w:div>
        <w:div w:id="1231578890">
          <w:marLeft w:val="480"/>
          <w:marRight w:val="0"/>
          <w:marTop w:val="0"/>
          <w:marBottom w:val="0"/>
          <w:divBdr>
            <w:top w:val="none" w:sz="0" w:space="0" w:color="auto"/>
            <w:left w:val="none" w:sz="0" w:space="0" w:color="auto"/>
            <w:bottom w:val="none" w:sz="0" w:space="0" w:color="auto"/>
            <w:right w:val="none" w:sz="0" w:space="0" w:color="auto"/>
          </w:divBdr>
        </w:div>
        <w:div w:id="163937108">
          <w:marLeft w:val="480"/>
          <w:marRight w:val="0"/>
          <w:marTop w:val="0"/>
          <w:marBottom w:val="0"/>
          <w:divBdr>
            <w:top w:val="none" w:sz="0" w:space="0" w:color="auto"/>
            <w:left w:val="none" w:sz="0" w:space="0" w:color="auto"/>
            <w:bottom w:val="none" w:sz="0" w:space="0" w:color="auto"/>
            <w:right w:val="none" w:sz="0" w:space="0" w:color="auto"/>
          </w:divBdr>
        </w:div>
        <w:div w:id="1858152702">
          <w:marLeft w:val="480"/>
          <w:marRight w:val="0"/>
          <w:marTop w:val="0"/>
          <w:marBottom w:val="0"/>
          <w:divBdr>
            <w:top w:val="none" w:sz="0" w:space="0" w:color="auto"/>
            <w:left w:val="none" w:sz="0" w:space="0" w:color="auto"/>
            <w:bottom w:val="none" w:sz="0" w:space="0" w:color="auto"/>
            <w:right w:val="none" w:sz="0" w:space="0" w:color="auto"/>
          </w:divBdr>
        </w:div>
        <w:div w:id="668674386">
          <w:marLeft w:val="480"/>
          <w:marRight w:val="0"/>
          <w:marTop w:val="0"/>
          <w:marBottom w:val="0"/>
          <w:divBdr>
            <w:top w:val="none" w:sz="0" w:space="0" w:color="auto"/>
            <w:left w:val="none" w:sz="0" w:space="0" w:color="auto"/>
            <w:bottom w:val="none" w:sz="0" w:space="0" w:color="auto"/>
            <w:right w:val="none" w:sz="0" w:space="0" w:color="auto"/>
          </w:divBdr>
        </w:div>
        <w:div w:id="1134718170">
          <w:marLeft w:val="480"/>
          <w:marRight w:val="0"/>
          <w:marTop w:val="0"/>
          <w:marBottom w:val="0"/>
          <w:divBdr>
            <w:top w:val="none" w:sz="0" w:space="0" w:color="auto"/>
            <w:left w:val="none" w:sz="0" w:space="0" w:color="auto"/>
            <w:bottom w:val="none" w:sz="0" w:space="0" w:color="auto"/>
            <w:right w:val="none" w:sz="0" w:space="0" w:color="auto"/>
          </w:divBdr>
        </w:div>
        <w:div w:id="122770174">
          <w:marLeft w:val="480"/>
          <w:marRight w:val="0"/>
          <w:marTop w:val="0"/>
          <w:marBottom w:val="0"/>
          <w:divBdr>
            <w:top w:val="none" w:sz="0" w:space="0" w:color="auto"/>
            <w:left w:val="none" w:sz="0" w:space="0" w:color="auto"/>
            <w:bottom w:val="none" w:sz="0" w:space="0" w:color="auto"/>
            <w:right w:val="none" w:sz="0" w:space="0" w:color="auto"/>
          </w:divBdr>
        </w:div>
        <w:div w:id="1867333463">
          <w:marLeft w:val="480"/>
          <w:marRight w:val="0"/>
          <w:marTop w:val="0"/>
          <w:marBottom w:val="0"/>
          <w:divBdr>
            <w:top w:val="none" w:sz="0" w:space="0" w:color="auto"/>
            <w:left w:val="none" w:sz="0" w:space="0" w:color="auto"/>
            <w:bottom w:val="none" w:sz="0" w:space="0" w:color="auto"/>
            <w:right w:val="none" w:sz="0" w:space="0" w:color="auto"/>
          </w:divBdr>
        </w:div>
        <w:div w:id="137498202">
          <w:marLeft w:val="480"/>
          <w:marRight w:val="0"/>
          <w:marTop w:val="0"/>
          <w:marBottom w:val="0"/>
          <w:divBdr>
            <w:top w:val="none" w:sz="0" w:space="0" w:color="auto"/>
            <w:left w:val="none" w:sz="0" w:space="0" w:color="auto"/>
            <w:bottom w:val="none" w:sz="0" w:space="0" w:color="auto"/>
            <w:right w:val="none" w:sz="0" w:space="0" w:color="auto"/>
          </w:divBdr>
        </w:div>
        <w:div w:id="500052034">
          <w:marLeft w:val="480"/>
          <w:marRight w:val="0"/>
          <w:marTop w:val="0"/>
          <w:marBottom w:val="0"/>
          <w:divBdr>
            <w:top w:val="none" w:sz="0" w:space="0" w:color="auto"/>
            <w:left w:val="none" w:sz="0" w:space="0" w:color="auto"/>
            <w:bottom w:val="none" w:sz="0" w:space="0" w:color="auto"/>
            <w:right w:val="none" w:sz="0" w:space="0" w:color="auto"/>
          </w:divBdr>
        </w:div>
        <w:div w:id="1771586201">
          <w:marLeft w:val="480"/>
          <w:marRight w:val="0"/>
          <w:marTop w:val="0"/>
          <w:marBottom w:val="0"/>
          <w:divBdr>
            <w:top w:val="none" w:sz="0" w:space="0" w:color="auto"/>
            <w:left w:val="none" w:sz="0" w:space="0" w:color="auto"/>
            <w:bottom w:val="none" w:sz="0" w:space="0" w:color="auto"/>
            <w:right w:val="none" w:sz="0" w:space="0" w:color="auto"/>
          </w:divBdr>
        </w:div>
        <w:div w:id="78337214">
          <w:marLeft w:val="480"/>
          <w:marRight w:val="0"/>
          <w:marTop w:val="0"/>
          <w:marBottom w:val="0"/>
          <w:divBdr>
            <w:top w:val="none" w:sz="0" w:space="0" w:color="auto"/>
            <w:left w:val="none" w:sz="0" w:space="0" w:color="auto"/>
            <w:bottom w:val="none" w:sz="0" w:space="0" w:color="auto"/>
            <w:right w:val="none" w:sz="0" w:space="0" w:color="auto"/>
          </w:divBdr>
        </w:div>
        <w:div w:id="197351774">
          <w:marLeft w:val="480"/>
          <w:marRight w:val="0"/>
          <w:marTop w:val="0"/>
          <w:marBottom w:val="0"/>
          <w:divBdr>
            <w:top w:val="none" w:sz="0" w:space="0" w:color="auto"/>
            <w:left w:val="none" w:sz="0" w:space="0" w:color="auto"/>
            <w:bottom w:val="none" w:sz="0" w:space="0" w:color="auto"/>
            <w:right w:val="none" w:sz="0" w:space="0" w:color="auto"/>
          </w:divBdr>
        </w:div>
        <w:div w:id="367027139">
          <w:marLeft w:val="480"/>
          <w:marRight w:val="0"/>
          <w:marTop w:val="0"/>
          <w:marBottom w:val="0"/>
          <w:divBdr>
            <w:top w:val="none" w:sz="0" w:space="0" w:color="auto"/>
            <w:left w:val="none" w:sz="0" w:space="0" w:color="auto"/>
            <w:bottom w:val="none" w:sz="0" w:space="0" w:color="auto"/>
            <w:right w:val="none" w:sz="0" w:space="0" w:color="auto"/>
          </w:divBdr>
        </w:div>
        <w:div w:id="1699622546">
          <w:marLeft w:val="480"/>
          <w:marRight w:val="0"/>
          <w:marTop w:val="0"/>
          <w:marBottom w:val="0"/>
          <w:divBdr>
            <w:top w:val="none" w:sz="0" w:space="0" w:color="auto"/>
            <w:left w:val="none" w:sz="0" w:space="0" w:color="auto"/>
            <w:bottom w:val="none" w:sz="0" w:space="0" w:color="auto"/>
            <w:right w:val="none" w:sz="0" w:space="0" w:color="auto"/>
          </w:divBdr>
        </w:div>
        <w:div w:id="470172920">
          <w:marLeft w:val="480"/>
          <w:marRight w:val="0"/>
          <w:marTop w:val="0"/>
          <w:marBottom w:val="0"/>
          <w:divBdr>
            <w:top w:val="none" w:sz="0" w:space="0" w:color="auto"/>
            <w:left w:val="none" w:sz="0" w:space="0" w:color="auto"/>
            <w:bottom w:val="none" w:sz="0" w:space="0" w:color="auto"/>
            <w:right w:val="none" w:sz="0" w:space="0" w:color="auto"/>
          </w:divBdr>
        </w:div>
        <w:div w:id="1834485341">
          <w:marLeft w:val="480"/>
          <w:marRight w:val="0"/>
          <w:marTop w:val="0"/>
          <w:marBottom w:val="0"/>
          <w:divBdr>
            <w:top w:val="none" w:sz="0" w:space="0" w:color="auto"/>
            <w:left w:val="none" w:sz="0" w:space="0" w:color="auto"/>
            <w:bottom w:val="none" w:sz="0" w:space="0" w:color="auto"/>
            <w:right w:val="none" w:sz="0" w:space="0" w:color="auto"/>
          </w:divBdr>
        </w:div>
        <w:div w:id="341901893">
          <w:marLeft w:val="480"/>
          <w:marRight w:val="0"/>
          <w:marTop w:val="0"/>
          <w:marBottom w:val="0"/>
          <w:divBdr>
            <w:top w:val="none" w:sz="0" w:space="0" w:color="auto"/>
            <w:left w:val="none" w:sz="0" w:space="0" w:color="auto"/>
            <w:bottom w:val="none" w:sz="0" w:space="0" w:color="auto"/>
            <w:right w:val="none" w:sz="0" w:space="0" w:color="auto"/>
          </w:divBdr>
        </w:div>
        <w:div w:id="520242915">
          <w:marLeft w:val="480"/>
          <w:marRight w:val="0"/>
          <w:marTop w:val="0"/>
          <w:marBottom w:val="0"/>
          <w:divBdr>
            <w:top w:val="none" w:sz="0" w:space="0" w:color="auto"/>
            <w:left w:val="none" w:sz="0" w:space="0" w:color="auto"/>
            <w:bottom w:val="none" w:sz="0" w:space="0" w:color="auto"/>
            <w:right w:val="none" w:sz="0" w:space="0" w:color="auto"/>
          </w:divBdr>
        </w:div>
        <w:div w:id="251546336">
          <w:marLeft w:val="480"/>
          <w:marRight w:val="0"/>
          <w:marTop w:val="0"/>
          <w:marBottom w:val="0"/>
          <w:divBdr>
            <w:top w:val="none" w:sz="0" w:space="0" w:color="auto"/>
            <w:left w:val="none" w:sz="0" w:space="0" w:color="auto"/>
            <w:bottom w:val="none" w:sz="0" w:space="0" w:color="auto"/>
            <w:right w:val="none" w:sz="0" w:space="0" w:color="auto"/>
          </w:divBdr>
        </w:div>
      </w:divsChild>
    </w:div>
    <w:div w:id="489834119">
      <w:bodyDiv w:val="1"/>
      <w:marLeft w:val="0"/>
      <w:marRight w:val="0"/>
      <w:marTop w:val="0"/>
      <w:marBottom w:val="0"/>
      <w:divBdr>
        <w:top w:val="none" w:sz="0" w:space="0" w:color="auto"/>
        <w:left w:val="none" w:sz="0" w:space="0" w:color="auto"/>
        <w:bottom w:val="none" w:sz="0" w:space="0" w:color="auto"/>
        <w:right w:val="none" w:sz="0" w:space="0" w:color="auto"/>
      </w:divBdr>
    </w:div>
    <w:div w:id="491258014">
      <w:bodyDiv w:val="1"/>
      <w:marLeft w:val="0"/>
      <w:marRight w:val="0"/>
      <w:marTop w:val="0"/>
      <w:marBottom w:val="0"/>
      <w:divBdr>
        <w:top w:val="none" w:sz="0" w:space="0" w:color="auto"/>
        <w:left w:val="none" w:sz="0" w:space="0" w:color="auto"/>
        <w:bottom w:val="none" w:sz="0" w:space="0" w:color="auto"/>
        <w:right w:val="none" w:sz="0" w:space="0" w:color="auto"/>
      </w:divBdr>
    </w:div>
    <w:div w:id="491524802">
      <w:bodyDiv w:val="1"/>
      <w:marLeft w:val="0"/>
      <w:marRight w:val="0"/>
      <w:marTop w:val="0"/>
      <w:marBottom w:val="0"/>
      <w:divBdr>
        <w:top w:val="none" w:sz="0" w:space="0" w:color="auto"/>
        <w:left w:val="none" w:sz="0" w:space="0" w:color="auto"/>
        <w:bottom w:val="none" w:sz="0" w:space="0" w:color="auto"/>
        <w:right w:val="none" w:sz="0" w:space="0" w:color="auto"/>
      </w:divBdr>
    </w:div>
    <w:div w:id="492721658">
      <w:bodyDiv w:val="1"/>
      <w:marLeft w:val="0"/>
      <w:marRight w:val="0"/>
      <w:marTop w:val="0"/>
      <w:marBottom w:val="0"/>
      <w:divBdr>
        <w:top w:val="none" w:sz="0" w:space="0" w:color="auto"/>
        <w:left w:val="none" w:sz="0" w:space="0" w:color="auto"/>
        <w:bottom w:val="none" w:sz="0" w:space="0" w:color="auto"/>
        <w:right w:val="none" w:sz="0" w:space="0" w:color="auto"/>
      </w:divBdr>
    </w:div>
    <w:div w:id="494272673">
      <w:bodyDiv w:val="1"/>
      <w:marLeft w:val="0"/>
      <w:marRight w:val="0"/>
      <w:marTop w:val="0"/>
      <w:marBottom w:val="0"/>
      <w:divBdr>
        <w:top w:val="none" w:sz="0" w:space="0" w:color="auto"/>
        <w:left w:val="none" w:sz="0" w:space="0" w:color="auto"/>
        <w:bottom w:val="none" w:sz="0" w:space="0" w:color="auto"/>
        <w:right w:val="none" w:sz="0" w:space="0" w:color="auto"/>
      </w:divBdr>
    </w:div>
    <w:div w:id="494492216">
      <w:bodyDiv w:val="1"/>
      <w:marLeft w:val="0"/>
      <w:marRight w:val="0"/>
      <w:marTop w:val="0"/>
      <w:marBottom w:val="0"/>
      <w:divBdr>
        <w:top w:val="none" w:sz="0" w:space="0" w:color="auto"/>
        <w:left w:val="none" w:sz="0" w:space="0" w:color="auto"/>
        <w:bottom w:val="none" w:sz="0" w:space="0" w:color="auto"/>
        <w:right w:val="none" w:sz="0" w:space="0" w:color="auto"/>
      </w:divBdr>
    </w:div>
    <w:div w:id="495999458">
      <w:bodyDiv w:val="1"/>
      <w:marLeft w:val="0"/>
      <w:marRight w:val="0"/>
      <w:marTop w:val="0"/>
      <w:marBottom w:val="0"/>
      <w:divBdr>
        <w:top w:val="none" w:sz="0" w:space="0" w:color="auto"/>
        <w:left w:val="none" w:sz="0" w:space="0" w:color="auto"/>
        <w:bottom w:val="none" w:sz="0" w:space="0" w:color="auto"/>
        <w:right w:val="none" w:sz="0" w:space="0" w:color="auto"/>
      </w:divBdr>
    </w:div>
    <w:div w:id="496770110">
      <w:bodyDiv w:val="1"/>
      <w:marLeft w:val="0"/>
      <w:marRight w:val="0"/>
      <w:marTop w:val="0"/>
      <w:marBottom w:val="0"/>
      <w:divBdr>
        <w:top w:val="none" w:sz="0" w:space="0" w:color="auto"/>
        <w:left w:val="none" w:sz="0" w:space="0" w:color="auto"/>
        <w:bottom w:val="none" w:sz="0" w:space="0" w:color="auto"/>
        <w:right w:val="none" w:sz="0" w:space="0" w:color="auto"/>
      </w:divBdr>
    </w:div>
    <w:div w:id="496920927">
      <w:bodyDiv w:val="1"/>
      <w:marLeft w:val="0"/>
      <w:marRight w:val="0"/>
      <w:marTop w:val="0"/>
      <w:marBottom w:val="0"/>
      <w:divBdr>
        <w:top w:val="none" w:sz="0" w:space="0" w:color="auto"/>
        <w:left w:val="none" w:sz="0" w:space="0" w:color="auto"/>
        <w:bottom w:val="none" w:sz="0" w:space="0" w:color="auto"/>
        <w:right w:val="none" w:sz="0" w:space="0" w:color="auto"/>
      </w:divBdr>
    </w:div>
    <w:div w:id="501312184">
      <w:bodyDiv w:val="1"/>
      <w:marLeft w:val="0"/>
      <w:marRight w:val="0"/>
      <w:marTop w:val="0"/>
      <w:marBottom w:val="0"/>
      <w:divBdr>
        <w:top w:val="none" w:sz="0" w:space="0" w:color="auto"/>
        <w:left w:val="none" w:sz="0" w:space="0" w:color="auto"/>
        <w:bottom w:val="none" w:sz="0" w:space="0" w:color="auto"/>
        <w:right w:val="none" w:sz="0" w:space="0" w:color="auto"/>
      </w:divBdr>
    </w:div>
    <w:div w:id="501631111">
      <w:bodyDiv w:val="1"/>
      <w:marLeft w:val="0"/>
      <w:marRight w:val="0"/>
      <w:marTop w:val="0"/>
      <w:marBottom w:val="0"/>
      <w:divBdr>
        <w:top w:val="none" w:sz="0" w:space="0" w:color="auto"/>
        <w:left w:val="none" w:sz="0" w:space="0" w:color="auto"/>
        <w:bottom w:val="none" w:sz="0" w:space="0" w:color="auto"/>
        <w:right w:val="none" w:sz="0" w:space="0" w:color="auto"/>
      </w:divBdr>
    </w:div>
    <w:div w:id="501891080">
      <w:bodyDiv w:val="1"/>
      <w:marLeft w:val="0"/>
      <w:marRight w:val="0"/>
      <w:marTop w:val="0"/>
      <w:marBottom w:val="0"/>
      <w:divBdr>
        <w:top w:val="none" w:sz="0" w:space="0" w:color="auto"/>
        <w:left w:val="none" w:sz="0" w:space="0" w:color="auto"/>
        <w:bottom w:val="none" w:sz="0" w:space="0" w:color="auto"/>
        <w:right w:val="none" w:sz="0" w:space="0" w:color="auto"/>
      </w:divBdr>
    </w:div>
    <w:div w:id="502284844">
      <w:bodyDiv w:val="1"/>
      <w:marLeft w:val="0"/>
      <w:marRight w:val="0"/>
      <w:marTop w:val="0"/>
      <w:marBottom w:val="0"/>
      <w:divBdr>
        <w:top w:val="none" w:sz="0" w:space="0" w:color="auto"/>
        <w:left w:val="none" w:sz="0" w:space="0" w:color="auto"/>
        <w:bottom w:val="none" w:sz="0" w:space="0" w:color="auto"/>
        <w:right w:val="none" w:sz="0" w:space="0" w:color="auto"/>
      </w:divBdr>
    </w:div>
    <w:div w:id="503513186">
      <w:bodyDiv w:val="1"/>
      <w:marLeft w:val="0"/>
      <w:marRight w:val="0"/>
      <w:marTop w:val="0"/>
      <w:marBottom w:val="0"/>
      <w:divBdr>
        <w:top w:val="none" w:sz="0" w:space="0" w:color="auto"/>
        <w:left w:val="none" w:sz="0" w:space="0" w:color="auto"/>
        <w:bottom w:val="none" w:sz="0" w:space="0" w:color="auto"/>
        <w:right w:val="none" w:sz="0" w:space="0" w:color="auto"/>
      </w:divBdr>
    </w:div>
    <w:div w:id="504175866">
      <w:bodyDiv w:val="1"/>
      <w:marLeft w:val="0"/>
      <w:marRight w:val="0"/>
      <w:marTop w:val="0"/>
      <w:marBottom w:val="0"/>
      <w:divBdr>
        <w:top w:val="none" w:sz="0" w:space="0" w:color="auto"/>
        <w:left w:val="none" w:sz="0" w:space="0" w:color="auto"/>
        <w:bottom w:val="none" w:sz="0" w:space="0" w:color="auto"/>
        <w:right w:val="none" w:sz="0" w:space="0" w:color="auto"/>
      </w:divBdr>
    </w:div>
    <w:div w:id="505367864">
      <w:bodyDiv w:val="1"/>
      <w:marLeft w:val="0"/>
      <w:marRight w:val="0"/>
      <w:marTop w:val="0"/>
      <w:marBottom w:val="0"/>
      <w:divBdr>
        <w:top w:val="none" w:sz="0" w:space="0" w:color="auto"/>
        <w:left w:val="none" w:sz="0" w:space="0" w:color="auto"/>
        <w:bottom w:val="none" w:sz="0" w:space="0" w:color="auto"/>
        <w:right w:val="none" w:sz="0" w:space="0" w:color="auto"/>
      </w:divBdr>
    </w:div>
    <w:div w:id="506753784">
      <w:bodyDiv w:val="1"/>
      <w:marLeft w:val="0"/>
      <w:marRight w:val="0"/>
      <w:marTop w:val="0"/>
      <w:marBottom w:val="0"/>
      <w:divBdr>
        <w:top w:val="none" w:sz="0" w:space="0" w:color="auto"/>
        <w:left w:val="none" w:sz="0" w:space="0" w:color="auto"/>
        <w:bottom w:val="none" w:sz="0" w:space="0" w:color="auto"/>
        <w:right w:val="none" w:sz="0" w:space="0" w:color="auto"/>
      </w:divBdr>
    </w:div>
    <w:div w:id="509298863">
      <w:bodyDiv w:val="1"/>
      <w:marLeft w:val="0"/>
      <w:marRight w:val="0"/>
      <w:marTop w:val="0"/>
      <w:marBottom w:val="0"/>
      <w:divBdr>
        <w:top w:val="none" w:sz="0" w:space="0" w:color="auto"/>
        <w:left w:val="none" w:sz="0" w:space="0" w:color="auto"/>
        <w:bottom w:val="none" w:sz="0" w:space="0" w:color="auto"/>
        <w:right w:val="none" w:sz="0" w:space="0" w:color="auto"/>
      </w:divBdr>
    </w:div>
    <w:div w:id="515996814">
      <w:bodyDiv w:val="1"/>
      <w:marLeft w:val="0"/>
      <w:marRight w:val="0"/>
      <w:marTop w:val="0"/>
      <w:marBottom w:val="0"/>
      <w:divBdr>
        <w:top w:val="none" w:sz="0" w:space="0" w:color="auto"/>
        <w:left w:val="none" w:sz="0" w:space="0" w:color="auto"/>
        <w:bottom w:val="none" w:sz="0" w:space="0" w:color="auto"/>
        <w:right w:val="none" w:sz="0" w:space="0" w:color="auto"/>
      </w:divBdr>
    </w:div>
    <w:div w:id="516505796">
      <w:bodyDiv w:val="1"/>
      <w:marLeft w:val="0"/>
      <w:marRight w:val="0"/>
      <w:marTop w:val="0"/>
      <w:marBottom w:val="0"/>
      <w:divBdr>
        <w:top w:val="none" w:sz="0" w:space="0" w:color="auto"/>
        <w:left w:val="none" w:sz="0" w:space="0" w:color="auto"/>
        <w:bottom w:val="none" w:sz="0" w:space="0" w:color="auto"/>
        <w:right w:val="none" w:sz="0" w:space="0" w:color="auto"/>
      </w:divBdr>
    </w:div>
    <w:div w:id="517472970">
      <w:bodyDiv w:val="1"/>
      <w:marLeft w:val="0"/>
      <w:marRight w:val="0"/>
      <w:marTop w:val="0"/>
      <w:marBottom w:val="0"/>
      <w:divBdr>
        <w:top w:val="none" w:sz="0" w:space="0" w:color="auto"/>
        <w:left w:val="none" w:sz="0" w:space="0" w:color="auto"/>
        <w:bottom w:val="none" w:sz="0" w:space="0" w:color="auto"/>
        <w:right w:val="none" w:sz="0" w:space="0" w:color="auto"/>
      </w:divBdr>
    </w:div>
    <w:div w:id="517549002">
      <w:bodyDiv w:val="1"/>
      <w:marLeft w:val="0"/>
      <w:marRight w:val="0"/>
      <w:marTop w:val="0"/>
      <w:marBottom w:val="0"/>
      <w:divBdr>
        <w:top w:val="none" w:sz="0" w:space="0" w:color="auto"/>
        <w:left w:val="none" w:sz="0" w:space="0" w:color="auto"/>
        <w:bottom w:val="none" w:sz="0" w:space="0" w:color="auto"/>
        <w:right w:val="none" w:sz="0" w:space="0" w:color="auto"/>
      </w:divBdr>
    </w:div>
    <w:div w:id="518012937">
      <w:bodyDiv w:val="1"/>
      <w:marLeft w:val="0"/>
      <w:marRight w:val="0"/>
      <w:marTop w:val="0"/>
      <w:marBottom w:val="0"/>
      <w:divBdr>
        <w:top w:val="none" w:sz="0" w:space="0" w:color="auto"/>
        <w:left w:val="none" w:sz="0" w:space="0" w:color="auto"/>
        <w:bottom w:val="none" w:sz="0" w:space="0" w:color="auto"/>
        <w:right w:val="none" w:sz="0" w:space="0" w:color="auto"/>
      </w:divBdr>
    </w:div>
    <w:div w:id="518934699">
      <w:bodyDiv w:val="1"/>
      <w:marLeft w:val="0"/>
      <w:marRight w:val="0"/>
      <w:marTop w:val="0"/>
      <w:marBottom w:val="0"/>
      <w:divBdr>
        <w:top w:val="none" w:sz="0" w:space="0" w:color="auto"/>
        <w:left w:val="none" w:sz="0" w:space="0" w:color="auto"/>
        <w:bottom w:val="none" w:sz="0" w:space="0" w:color="auto"/>
        <w:right w:val="none" w:sz="0" w:space="0" w:color="auto"/>
      </w:divBdr>
    </w:div>
    <w:div w:id="521281914">
      <w:bodyDiv w:val="1"/>
      <w:marLeft w:val="0"/>
      <w:marRight w:val="0"/>
      <w:marTop w:val="0"/>
      <w:marBottom w:val="0"/>
      <w:divBdr>
        <w:top w:val="none" w:sz="0" w:space="0" w:color="auto"/>
        <w:left w:val="none" w:sz="0" w:space="0" w:color="auto"/>
        <w:bottom w:val="none" w:sz="0" w:space="0" w:color="auto"/>
        <w:right w:val="none" w:sz="0" w:space="0" w:color="auto"/>
      </w:divBdr>
    </w:div>
    <w:div w:id="522936359">
      <w:bodyDiv w:val="1"/>
      <w:marLeft w:val="0"/>
      <w:marRight w:val="0"/>
      <w:marTop w:val="0"/>
      <w:marBottom w:val="0"/>
      <w:divBdr>
        <w:top w:val="none" w:sz="0" w:space="0" w:color="auto"/>
        <w:left w:val="none" w:sz="0" w:space="0" w:color="auto"/>
        <w:bottom w:val="none" w:sz="0" w:space="0" w:color="auto"/>
        <w:right w:val="none" w:sz="0" w:space="0" w:color="auto"/>
      </w:divBdr>
    </w:div>
    <w:div w:id="523521593">
      <w:bodyDiv w:val="1"/>
      <w:marLeft w:val="0"/>
      <w:marRight w:val="0"/>
      <w:marTop w:val="0"/>
      <w:marBottom w:val="0"/>
      <w:divBdr>
        <w:top w:val="none" w:sz="0" w:space="0" w:color="auto"/>
        <w:left w:val="none" w:sz="0" w:space="0" w:color="auto"/>
        <w:bottom w:val="none" w:sz="0" w:space="0" w:color="auto"/>
        <w:right w:val="none" w:sz="0" w:space="0" w:color="auto"/>
      </w:divBdr>
    </w:div>
    <w:div w:id="526721313">
      <w:bodyDiv w:val="1"/>
      <w:marLeft w:val="0"/>
      <w:marRight w:val="0"/>
      <w:marTop w:val="0"/>
      <w:marBottom w:val="0"/>
      <w:divBdr>
        <w:top w:val="none" w:sz="0" w:space="0" w:color="auto"/>
        <w:left w:val="none" w:sz="0" w:space="0" w:color="auto"/>
        <w:bottom w:val="none" w:sz="0" w:space="0" w:color="auto"/>
        <w:right w:val="none" w:sz="0" w:space="0" w:color="auto"/>
      </w:divBdr>
    </w:div>
    <w:div w:id="526723935">
      <w:bodyDiv w:val="1"/>
      <w:marLeft w:val="0"/>
      <w:marRight w:val="0"/>
      <w:marTop w:val="0"/>
      <w:marBottom w:val="0"/>
      <w:divBdr>
        <w:top w:val="none" w:sz="0" w:space="0" w:color="auto"/>
        <w:left w:val="none" w:sz="0" w:space="0" w:color="auto"/>
        <w:bottom w:val="none" w:sz="0" w:space="0" w:color="auto"/>
        <w:right w:val="none" w:sz="0" w:space="0" w:color="auto"/>
      </w:divBdr>
    </w:div>
    <w:div w:id="527331807">
      <w:bodyDiv w:val="1"/>
      <w:marLeft w:val="0"/>
      <w:marRight w:val="0"/>
      <w:marTop w:val="0"/>
      <w:marBottom w:val="0"/>
      <w:divBdr>
        <w:top w:val="none" w:sz="0" w:space="0" w:color="auto"/>
        <w:left w:val="none" w:sz="0" w:space="0" w:color="auto"/>
        <w:bottom w:val="none" w:sz="0" w:space="0" w:color="auto"/>
        <w:right w:val="none" w:sz="0" w:space="0" w:color="auto"/>
      </w:divBdr>
    </w:div>
    <w:div w:id="529146242">
      <w:bodyDiv w:val="1"/>
      <w:marLeft w:val="0"/>
      <w:marRight w:val="0"/>
      <w:marTop w:val="0"/>
      <w:marBottom w:val="0"/>
      <w:divBdr>
        <w:top w:val="none" w:sz="0" w:space="0" w:color="auto"/>
        <w:left w:val="none" w:sz="0" w:space="0" w:color="auto"/>
        <w:bottom w:val="none" w:sz="0" w:space="0" w:color="auto"/>
        <w:right w:val="none" w:sz="0" w:space="0" w:color="auto"/>
      </w:divBdr>
    </w:div>
    <w:div w:id="530270130">
      <w:bodyDiv w:val="1"/>
      <w:marLeft w:val="0"/>
      <w:marRight w:val="0"/>
      <w:marTop w:val="0"/>
      <w:marBottom w:val="0"/>
      <w:divBdr>
        <w:top w:val="none" w:sz="0" w:space="0" w:color="auto"/>
        <w:left w:val="none" w:sz="0" w:space="0" w:color="auto"/>
        <w:bottom w:val="none" w:sz="0" w:space="0" w:color="auto"/>
        <w:right w:val="none" w:sz="0" w:space="0" w:color="auto"/>
      </w:divBdr>
    </w:div>
    <w:div w:id="531723801">
      <w:bodyDiv w:val="1"/>
      <w:marLeft w:val="0"/>
      <w:marRight w:val="0"/>
      <w:marTop w:val="0"/>
      <w:marBottom w:val="0"/>
      <w:divBdr>
        <w:top w:val="none" w:sz="0" w:space="0" w:color="auto"/>
        <w:left w:val="none" w:sz="0" w:space="0" w:color="auto"/>
        <w:bottom w:val="none" w:sz="0" w:space="0" w:color="auto"/>
        <w:right w:val="none" w:sz="0" w:space="0" w:color="auto"/>
      </w:divBdr>
    </w:div>
    <w:div w:id="533495393">
      <w:bodyDiv w:val="1"/>
      <w:marLeft w:val="0"/>
      <w:marRight w:val="0"/>
      <w:marTop w:val="0"/>
      <w:marBottom w:val="0"/>
      <w:divBdr>
        <w:top w:val="none" w:sz="0" w:space="0" w:color="auto"/>
        <w:left w:val="none" w:sz="0" w:space="0" w:color="auto"/>
        <w:bottom w:val="none" w:sz="0" w:space="0" w:color="auto"/>
        <w:right w:val="none" w:sz="0" w:space="0" w:color="auto"/>
      </w:divBdr>
    </w:div>
    <w:div w:id="533926002">
      <w:bodyDiv w:val="1"/>
      <w:marLeft w:val="0"/>
      <w:marRight w:val="0"/>
      <w:marTop w:val="0"/>
      <w:marBottom w:val="0"/>
      <w:divBdr>
        <w:top w:val="none" w:sz="0" w:space="0" w:color="auto"/>
        <w:left w:val="none" w:sz="0" w:space="0" w:color="auto"/>
        <w:bottom w:val="none" w:sz="0" w:space="0" w:color="auto"/>
        <w:right w:val="none" w:sz="0" w:space="0" w:color="auto"/>
      </w:divBdr>
    </w:div>
    <w:div w:id="535044944">
      <w:bodyDiv w:val="1"/>
      <w:marLeft w:val="0"/>
      <w:marRight w:val="0"/>
      <w:marTop w:val="0"/>
      <w:marBottom w:val="0"/>
      <w:divBdr>
        <w:top w:val="none" w:sz="0" w:space="0" w:color="auto"/>
        <w:left w:val="none" w:sz="0" w:space="0" w:color="auto"/>
        <w:bottom w:val="none" w:sz="0" w:space="0" w:color="auto"/>
        <w:right w:val="none" w:sz="0" w:space="0" w:color="auto"/>
      </w:divBdr>
    </w:div>
    <w:div w:id="535237641">
      <w:bodyDiv w:val="1"/>
      <w:marLeft w:val="0"/>
      <w:marRight w:val="0"/>
      <w:marTop w:val="0"/>
      <w:marBottom w:val="0"/>
      <w:divBdr>
        <w:top w:val="none" w:sz="0" w:space="0" w:color="auto"/>
        <w:left w:val="none" w:sz="0" w:space="0" w:color="auto"/>
        <w:bottom w:val="none" w:sz="0" w:space="0" w:color="auto"/>
        <w:right w:val="none" w:sz="0" w:space="0" w:color="auto"/>
      </w:divBdr>
    </w:div>
    <w:div w:id="535312636">
      <w:bodyDiv w:val="1"/>
      <w:marLeft w:val="0"/>
      <w:marRight w:val="0"/>
      <w:marTop w:val="0"/>
      <w:marBottom w:val="0"/>
      <w:divBdr>
        <w:top w:val="none" w:sz="0" w:space="0" w:color="auto"/>
        <w:left w:val="none" w:sz="0" w:space="0" w:color="auto"/>
        <w:bottom w:val="none" w:sz="0" w:space="0" w:color="auto"/>
        <w:right w:val="none" w:sz="0" w:space="0" w:color="auto"/>
      </w:divBdr>
    </w:div>
    <w:div w:id="535657594">
      <w:bodyDiv w:val="1"/>
      <w:marLeft w:val="0"/>
      <w:marRight w:val="0"/>
      <w:marTop w:val="0"/>
      <w:marBottom w:val="0"/>
      <w:divBdr>
        <w:top w:val="none" w:sz="0" w:space="0" w:color="auto"/>
        <w:left w:val="none" w:sz="0" w:space="0" w:color="auto"/>
        <w:bottom w:val="none" w:sz="0" w:space="0" w:color="auto"/>
        <w:right w:val="none" w:sz="0" w:space="0" w:color="auto"/>
      </w:divBdr>
    </w:div>
    <w:div w:id="536434996">
      <w:bodyDiv w:val="1"/>
      <w:marLeft w:val="0"/>
      <w:marRight w:val="0"/>
      <w:marTop w:val="0"/>
      <w:marBottom w:val="0"/>
      <w:divBdr>
        <w:top w:val="none" w:sz="0" w:space="0" w:color="auto"/>
        <w:left w:val="none" w:sz="0" w:space="0" w:color="auto"/>
        <w:bottom w:val="none" w:sz="0" w:space="0" w:color="auto"/>
        <w:right w:val="none" w:sz="0" w:space="0" w:color="auto"/>
      </w:divBdr>
    </w:div>
    <w:div w:id="536700433">
      <w:bodyDiv w:val="1"/>
      <w:marLeft w:val="0"/>
      <w:marRight w:val="0"/>
      <w:marTop w:val="0"/>
      <w:marBottom w:val="0"/>
      <w:divBdr>
        <w:top w:val="none" w:sz="0" w:space="0" w:color="auto"/>
        <w:left w:val="none" w:sz="0" w:space="0" w:color="auto"/>
        <w:bottom w:val="none" w:sz="0" w:space="0" w:color="auto"/>
        <w:right w:val="none" w:sz="0" w:space="0" w:color="auto"/>
      </w:divBdr>
    </w:div>
    <w:div w:id="537545312">
      <w:bodyDiv w:val="1"/>
      <w:marLeft w:val="0"/>
      <w:marRight w:val="0"/>
      <w:marTop w:val="0"/>
      <w:marBottom w:val="0"/>
      <w:divBdr>
        <w:top w:val="none" w:sz="0" w:space="0" w:color="auto"/>
        <w:left w:val="none" w:sz="0" w:space="0" w:color="auto"/>
        <w:bottom w:val="none" w:sz="0" w:space="0" w:color="auto"/>
        <w:right w:val="none" w:sz="0" w:space="0" w:color="auto"/>
      </w:divBdr>
    </w:div>
    <w:div w:id="538129623">
      <w:bodyDiv w:val="1"/>
      <w:marLeft w:val="0"/>
      <w:marRight w:val="0"/>
      <w:marTop w:val="0"/>
      <w:marBottom w:val="0"/>
      <w:divBdr>
        <w:top w:val="none" w:sz="0" w:space="0" w:color="auto"/>
        <w:left w:val="none" w:sz="0" w:space="0" w:color="auto"/>
        <w:bottom w:val="none" w:sz="0" w:space="0" w:color="auto"/>
        <w:right w:val="none" w:sz="0" w:space="0" w:color="auto"/>
      </w:divBdr>
      <w:divsChild>
        <w:div w:id="53629244">
          <w:marLeft w:val="480"/>
          <w:marRight w:val="0"/>
          <w:marTop w:val="0"/>
          <w:marBottom w:val="0"/>
          <w:divBdr>
            <w:top w:val="none" w:sz="0" w:space="0" w:color="auto"/>
            <w:left w:val="none" w:sz="0" w:space="0" w:color="auto"/>
            <w:bottom w:val="none" w:sz="0" w:space="0" w:color="auto"/>
            <w:right w:val="none" w:sz="0" w:space="0" w:color="auto"/>
          </w:divBdr>
        </w:div>
        <w:div w:id="84352863">
          <w:marLeft w:val="480"/>
          <w:marRight w:val="0"/>
          <w:marTop w:val="0"/>
          <w:marBottom w:val="0"/>
          <w:divBdr>
            <w:top w:val="none" w:sz="0" w:space="0" w:color="auto"/>
            <w:left w:val="none" w:sz="0" w:space="0" w:color="auto"/>
            <w:bottom w:val="none" w:sz="0" w:space="0" w:color="auto"/>
            <w:right w:val="none" w:sz="0" w:space="0" w:color="auto"/>
          </w:divBdr>
        </w:div>
        <w:div w:id="136534008">
          <w:marLeft w:val="480"/>
          <w:marRight w:val="0"/>
          <w:marTop w:val="0"/>
          <w:marBottom w:val="0"/>
          <w:divBdr>
            <w:top w:val="none" w:sz="0" w:space="0" w:color="auto"/>
            <w:left w:val="none" w:sz="0" w:space="0" w:color="auto"/>
            <w:bottom w:val="none" w:sz="0" w:space="0" w:color="auto"/>
            <w:right w:val="none" w:sz="0" w:space="0" w:color="auto"/>
          </w:divBdr>
        </w:div>
        <w:div w:id="149948638">
          <w:marLeft w:val="480"/>
          <w:marRight w:val="0"/>
          <w:marTop w:val="0"/>
          <w:marBottom w:val="0"/>
          <w:divBdr>
            <w:top w:val="none" w:sz="0" w:space="0" w:color="auto"/>
            <w:left w:val="none" w:sz="0" w:space="0" w:color="auto"/>
            <w:bottom w:val="none" w:sz="0" w:space="0" w:color="auto"/>
            <w:right w:val="none" w:sz="0" w:space="0" w:color="auto"/>
          </w:divBdr>
        </w:div>
        <w:div w:id="265312637">
          <w:marLeft w:val="480"/>
          <w:marRight w:val="0"/>
          <w:marTop w:val="0"/>
          <w:marBottom w:val="0"/>
          <w:divBdr>
            <w:top w:val="none" w:sz="0" w:space="0" w:color="auto"/>
            <w:left w:val="none" w:sz="0" w:space="0" w:color="auto"/>
            <w:bottom w:val="none" w:sz="0" w:space="0" w:color="auto"/>
            <w:right w:val="none" w:sz="0" w:space="0" w:color="auto"/>
          </w:divBdr>
        </w:div>
        <w:div w:id="296184504">
          <w:marLeft w:val="480"/>
          <w:marRight w:val="0"/>
          <w:marTop w:val="0"/>
          <w:marBottom w:val="0"/>
          <w:divBdr>
            <w:top w:val="none" w:sz="0" w:space="0" w:color="auto"/>
            <w:left w:val="none" w:sz="0" w:space="0" w:color="auto"/>
            <w:bottom w:val="none" w:sz="0" w:space="0" w:color="auto"/>
            <w:right w:val="none" w:sz="0" w:space="0" w:color="auto"/>
          </w:divBdr>
        </w:div>
        <w:div w:id="336928000">
          <w:marLeft w:val="480"/>
          <w:marRight w:val="0"/>
          <w:marTop w:val="0"/>
          <w:marBottom w:val="0"/>
          <w:divBdr>
            <w:top w:val="none" w:sz="0" w:space="0" w:color="auto"/>
            <w:left w:val="none" w:sz="0" w:space="0" w:color="auto"/>
            <w:bottom w:val="none" w:sz="0" w:space="0" w:color="auto"/>
            <w:right w:val="none" w:sz="0" w:space="0" w:color="auto"/>
          </w:divBdr>
        </w:div>
        <w:div w:id="346173793">
          <w:marLeft w:val="480"/>
          <w:marRight w:val="0"/>
          <w:marTop w:val="0"/>
          <w:marBottom w:val="0"/>
          <w:divBdr>
            <w:top w:val="none" w:sz="0" w:space="0" w:color="auto"/>
            <w:left w:val="none" w:sz="0" w:space="0" w:color="auto"/>
            <w:bottom w:val="none" w:sz="0" w:space="0" w:color="auto"/>
            <w:right w:val="none" w:sz="0" w:space="0" w:color="auto"/>
          </w:divBdr>
        </w:div>
        <w:div w:id="362171029">
          <w:marLeft w:val="480"/>
          <w:marRight w:val="0"/>
          <w:marTop w:val="0"/>
          <w:marBottom w:val="0"/>
          <w:divBdr>
            <w:top w:val="none" w:sz="0" w:space="0" w:color="auto"/>
            <w:left w:val="none" w:sz="0" w:space="0" w:color="auto"/>
            <w:bottom w:val="none" w:sz="0" w:space="0" w:color="auto"/>
            <w:right w:val="none" w:sz="0" w:space="0" w:color="auto"/>
          </w:divBdr>
        </w:div>
        <w:div w:id="372848022">
          <w:marLeft w:val="480"/>
          <w:marRight w:val="0"/>
          <w:marTop w:val="0"/>
          <w:marBottom w:val="0"/>
          <w:divBdr>
            <w:top w:val="none" w:sz="0" w:space="0" w:color="auto"/>
            <w:left w:val="none" w:sz="0" w:space="0" w:color="auto"/>
            <w:bottom w:val="none" w:sz="0" w:space="0" w:color="auto"/>
            <w:right w:val="none" w:sz="0" w:space="0" w:color="auto"/>
          </w:divBdr>
        </w:div>
        <w:div w:id="512499847">
          <w:marLeft w:val="480"/>
          <w:marRight w:val="0"/>
          <w:marTop w:val="0"/>
          <w:marBottom w:val="0"/>
          <w:divBdr>
            <w:top w:val="none" w:sz="0" w:space="0" w:color="auto"/>
            <w:left w:val="none" w:sz="0" w:space="0" w:color="auto"/>
            <w:bottom w:val="none" w:sz="0" w:space="0" w:color="auto"/>
            <w:right w:val="none" w:sz="0" w:space="0" w:color="auto"/>
          </w:divBdr>
        </w:div>
        <w:div w:id="519902638">
          <w:marLeft w:val="480"/>
          <w:marRight w:val="0"/>
          <w:marTop w:val="0"/>
          <w:marBottom w:val="0"/>
          <w:divBdr>
            <w:top w:val="none" w:sz="0" w:space="0" w:color="auto"/>
            <w:left w:val="none" w:sz="0" w:space="0" w:color="auto"/>
            <w:bottom w:val="none" w:sz="0" w:space="0" w:color="auto"/>
            <w:right w:val="none" w:sz="0" w:space="0" w:color="auto"/>
          </w:divBdr>
        </w:div>
        <w:div w:id="528565580">
          <w:marLeft w:val="480"/>
          <w:marRight w:val="0"/>
          <w:marTop w:val="0"/>
          <w:marBottom w:val="0"/>
          <w:divBdr>
            <w:top w:val="none" w:sz="0" w:space="0" w:color="auto"/>
            <w:left w:val="none" w:sz="0" w:space="0" w:color="auto"/>
            <w:bottom w:val="none" w:sz="0" w:space="0" w:color="auto"/>
            <w:right w:val="none" w:sz="0" w:space="0" w:color="auto"/>
          </w:divBdr>
        </w:div>
        <w:div w:id="566306753">
          <w:marLeft w:val="480"/>
          <w:marRight w:val="0"/>
          <w:marTop w:val="0"/>
          <w:marBottom w:val="0"/>
          <w:divBdr>
            <w:top w:val="none" w:sz="0" w:space="0" w:color="auto"/>
            <w:left w:val="none" w:sz="0" w:space="0" w:color="auto"/>
            <w:bottom w:val="none" w:sz="0" w:space="0" w:color="auto"/>
            <w:right w:val="none" w:sz="0" w:space="0" w:color="auto"/>
          </w:divBdr>
        </w:div>
        <w:div w:id="581529783">
          <w:marLeft w:val="480"/>
          <w:marRight w:val="0"/>
          <w:marTop w:val="0"/>
          <w:marBottom w:val="0"/>
          <w:divBdr>
            <w:top w:val="none" w:sz="0" w:space="0" w:color="auto"/>
            <w:left w:val="none" w:sz="0" w:space="0" w:color="auto"/>
            <w:bottom w:val="none" w:sz="0" w:space="0" w:color="auto"/>
            <w:right w:val="none" w:sz="0" w:space="0" w:color="auto"/>
          </w:divBdr>
        </w:div>
        <w:div w:id="622462111">
          <w:marLeft w:val="480"/>
          <w:marRight w:val="0"/>
          <w:marTop w:val="0"/>
          <w:marBottom w:val="0"/>
          <w:divBdr>
            <w:top w:val="none" w:sz="0" w:space="0" w:color="auto"/>
            <w:left w:val="none" w:sz="0" w:space="0" w:color="auto"/>
            <w:bottom w:val="none" w:sz="0" w:space="0" w:color="auto"/>
            <w:right w:val="none" w:sz="0" w:space="0" w:color="auto"/>
          </w:divBdr>
        </w:div>
        <w:div w:id="671034796">
          <w:marLeft w:val="480"/>
          <w:marRight w:val="0"/>
          <w:marTop w:val="0"/>
          <w:marBottom w:val="0"/>
          <w:divBdr>
            <w:top w:val="none" w:sz="0" w:space="0" w:color="auto"/>
            <w:left w:val="none" w:sz="0" w:space="0" w:color="auto"/>
            <w:bottom w:val="none" w:sz="0" w:space="0" w:color="auto"/>
            <w:right w:val="none" w:sz="0" w:space="0" w:color="auto"/>
          </w:divBdr>
        </w:div>
        <w:div w:id="692343707">
          <w:marLeft w:val="480"/>
          <w:marRight w:val="0"/>
          <w:marTop w:val="0"/>
          <w:marBottom w:val="0"/>
          <w:divBdr>
            <w:top w:val="none" w:sz="0" w:space="0" w:color="auto"/>
            <w:left w:val="none" w:sz="0" w:space="0" w:color="auto"/>
            <w:bottom w:val="none" w:sz="0" w:space="0" w:color="auto"/>
            <w:right w:val="none" w:sz="0" w:space="0" w:color="auto"/>
          </w:divBdr>
        </w:div>
        <w:div w:id="737752093">
          <w:marLeft w:val="480"/>
          <w:marRight w:val="0"/>
          <w:marTop w:val="0"/>
          <w:marBottom w:val="0"/>
          <w:divBdr>
            <w:top w:val="none" w:sz="0" w:space="0" w:color="auto"/>
            <w:left w:val="none" w:sz="0" w:space="0" w:color="auto"/>
            <w:bottom w:val="none" w:sz="0" w:space="0" w:color="auto"/>
            <w:right w:val="none" w:sz="0" w:space="0" w:color="auto"/>
          </w:divBdr>
        </w:div>
        <w:div w:id="810171207">
          <w:marLeft w:val="480"/>
          <w:marRight w:val="0"/>
          <w:marTop w:val="0"/>
          <w:marBottom w:val="0"/>
          <w:divBdr>
            <w:top w:val="none" w:sz="0" w:space="0" w:color="auto"/>
            <w:left w:val="none" w:sz="0" w:space="0" w:color="auto"/>
            <w:bottom w:val="none" w:sz="0" w:space="0" w:color="auto"/>
            <w:right w:val="none" w:sz="0" w:space="0" w:color="auto"/>
          </w:divBdr>
        </w:div>
        <w:div w:id="823816013">
          <w:marLeft w:val="480"/>
          <w:marRight w:val="0"/>
          <w:marTop w:val="0"/>
          <w:marBottom w:val="0"/>
          <w:divBdr>
            <w:top w:val="none" w:sz="0" w:space="0" w:color="auto"/>
            <w:left w:val="none" w:sz="0" w:space="0" w:color="auto"/>
            <w:bottom w:val="none" w:sz="0" w:space="0" w:color="auto"/>
            <w:right w:val="none" w:sz="0" w:space="0" w:color="auto"/>
          </w:divBdr>
        </w:div>
        <w:div w:id="897083828">
          <w:marLeft w:val="480"/>
          <w:marRight w:val="0"/>
          <w:marTop w:val="0"/>
          <w:marBottom w:val="0"/>
          <w:divBdr>
            <w:top w:val="none" w:sz="0" w:space="0" w:color="auto"/>
            <w:left w:val="none" w:sz="0" w:space="0" w:color="auto"/>
            <w:bottom w:val="none" w:sz="0" w:space="0" w:color="auto"/>
            <w:right w:val="none" w:sz="0" w:space="0" w:color="auto"/>
          </w:divBdr>
        </w:div>
        <w:div w:id="941495455">
          <w:marLeft w:val="480"/>
          <w:marRight w:val="0"/>
          <w:marTop w:val="0"/>
          <w:marBottom w:val="0"/>
          <w:divBdr>
            <w:top w:val="none" w:sz="0" w:space="0" w:color="auto"/>
            <w:left w:val="none" w:sz="0" w:space="0" w:color="auto"/>
            <w:bottom w:val="none" w:sz="0" w:space="0" w:color="auto"/>
            <w:right w:val="none" w:sz="0" w:space="0" w:color="auto"/>
          </w:divBdr>
        </w:div>
        <w:div w:id="951282749">
          <w:marLeft w:val="480"/>
          <w:marRight w:val="0"/>
          <w:marTop w:val="0"/>
          <w:marBottom w:val="0"/>
          <w:divBdr>
            <w:top w:val="none" w:sz="0" w:space="0" w:color="auto"/>
            <w:left w:val="none" w:sz="0" w:space="0" w:color="auto"/>
            <w:bottom w:val="none" w:sz="0" w:space="0" w:color="auto"/>
            <w:right w:val="none" w:sz="0" w:space="0" w:color="auto"/>
          </w:divBdr>
        </w:div>
        <w:div w:id="963198082">
          <w:marLeft w:val="480"/>
          <w:marRight w:val="0"/>
          <w:marTop w:val="0"/>
          <w:marBottom w:val="0"/>
          <w:divBdr>
            <w:top w:val="none" w:sz="0" w:space="0" w:color="auto"/>
            <w:left w:val="none" w:sz="0" w:space="0" w:color="auto"/>
            <w:bottom w:val="none" w:sz="0" w:space="0" w:color="auto"/>
            <w:right w:val="none" w:sz="0" w:space="0" w:color="auto"/>
          </w:divBdr>
        </w:div>
        <w:div w:id="1030909757">
          <w:marLeft w:val="480"/>
          <w:marRight w:val="0"/>
          <w:marTop w:val="0"/>
          <w:marBottom w:val="0"/>
          <w:divBdr>
            <w:top w:val="none" w:sz="0" w:space="0" w:color="auto"/>
            <w:left w:val="none" w:sz="0" w:space="0" w:color="auto"/>
            <w:bottom w:val="none" w:sz="0" w:space="0" w:color="auto"/>
            <w:right w:val="none" w:sz="0" w:space="0" w:color="auto"/>
          </w:divBdr>
        </w:div>
        <w:div w:id="1097823137">
          <w:marLeft w:val="480"/>
          <w:marRight w:val="0"/>
          <w:marTop w:val="0"/>
          <w:marBottom w:val="0"/>
          <w:divBdr>
            <w:top w:val="none" w:sz="0" w:space="0" w:color="auto"/>
            <w:left w:val="none" w:sz="0" w:space="0" w:color="auto"/>
            <w:bottom w:val="none" w:sz="0" w:space="0" w:color="auto"/>
            <w:right w:val="none" w:sz="0" w:space="0" w:color="auto"/>
          </w:divBdr>
        </w:div>
        <w:div w:id="1127240962">
          <w:marLeft w:val="480"/>
          <w:marRight w:val="0"/>
          <w:marTop w:val="0"/>
          <w:marBottom w:val="0"/>
          <w:divBdr>
            <w:top w:val="none" w:sz="0" w:space="0" w:color="auto"/>
            <w:left w:val="none" w:sz="0" w:space="0" w:color="auto"/>
            <w:bottom w:val="none" w:sz="0" w:space="0" w:color="auto"/>
            <w:right w:val="none" w:sz="0" w:space="0" w:color="auto"/>
          </w:divBdr>
        </w:div>
        <w:div w:id="1128814028">
          <w:marLeft w:val="480"/>
          <w:marRight w:val="0"/>
          <w:marTop w:val="0"/>
          <w:marBottom w:val="0"/>
          <w:divBdr>
            <w:top w:val="none" w:sz="0" w:space="0" w:color="auto"/>
            <w:left w:val="none" w:sz="0" w:space="0" w:color="auto"/>
            <w:bottom w:val="none" w:sz="0" w:space="0" w:color="auto"/>
            <w:right w:val="none" w:sz="0" w:space="0" w:color="auto"/>
          </w:divBdr>
        </w:div>
        <w:div w:id="1214199895">
          <w:marLeft w:val="480"/>
          <w:marRight w:val="0"/>
          <w:marTop w:val="0"/>
          <w:marBottom w:val="0"/>
          <w:divBdr>
            <w:top w:val="none" w:sz="0" w:space="0" w:color="auto"/>
            <w:left w:val="none" w:sz="0" w:space="0" w:color="auto"/>
            <w:bottom w:val="none" w:sz="0" w:space="0" w:color="auto"/>
            <w:right w:val="none" w:sz="0" w:space="0" w:color="auto"/>
          </w:divBdr>
        </w:div>
        <w:div w:id="1340347630">
          <w:marLeft w:val="480"/>
          <w:marRight w:val="0"/>
          <w:marTop w:val="0"/>
          <w:marBottom w:val="0"/>
          <w:divBdr>
            <w:top w:val="none" w:sz="0" w:space="0" w:color="auto"/>
            <w:left w:val="none" w:sz="0" w:space="0" w:color="auto"/>
            <w:bottom w:val="none" w:sz="0" w:space="0" w:color="auto"/>
            <w:right w:val="none" w:sz="0" w:space="0" w:color="auto"/>
          </w:divBdr>
        </w:div>
        <w:div w:id="1387604636">
          <w:marLeft w:val="480"/>
          <w:marRight w:val="0"/>
          <w:marTop w:val="0"/>
          <w:marBottom w:val="0"/>
          <w:divBdr>
            <w:top w:val="none" w:sz="0" w:space="0" w:color="auto"/>
            <w:left w:val="none" w:sz="0" w:space="0" w:color="auto"/>
            <w:bottom w:val="none" w:sz="0" w:space="0" w:color="auto"/>
            <w:right w:val="none" w:sz="0" w:space="0" w:color="auto"/>
          </w:divBdr>
        </w:div>
        <w:div w:id="1525368164">
          <w:marLeft w:val="480"/>
          <w:marRight w:val="0"/>
          <w:marTop w:val="0"/>
          <w:marBottom w:val="0"/>
          <w:divBdr>
            <w:top w:val="none" w:sz="0" w:space="0" w:color="auto"/>
            <w:left w:val="none" w:sz="0" w:space="0" w:color="auto"/>
            <w:bottom w:val="none" w:sz="0" w:space="0" w:color="auto"/>
            <w:right w:val="none" w:sz="0" w:space="0" w:color="auto"/>
          </w:divBdr>
        </w:div>
        <w:div w:id="1585647713">
          <w:marLeft w:val="480"/>
          <w:marRight w:val="0"/>
          <w:marTop w:val="0"/>
          <w:marBottom w:val="0"/>
          <w:divBdr>
            <w:top w:val="none" w:sz="0" w:space="0" w:color="auto"/>
            <w:left w:val="none" w:sz="0" w:space="0" w:color="auto"/>
            <w:bottom w:val="none" w:sz="0" w:space="0" w:color="auto"/>
            <w:right w:val="none" w:sz="0" w:space="0" w:color="auto"/>
          </w:divBdr>
        </w:div>
        <w:div w:id="1596590118">
          <w:marLeft w:val="480"/>
          <w:marRight w:val="0"/>
          <w:marTop w:val="0"/>
          <w:marBottom w:val="0"/>
          <w:divBdr>
            <w:top w:val="none" w:sz="0" w:space="0" w:color="auto"/>
            <w:left w:val="none" w:sz="0" w:space="0" w:color="auto"/>
            <w:bottom w:val="none" w:sz="0" w:space="0" w:color="auto"/>
            <w:right w:val="none" w:sz="0" w:space="0" w:color="auto"/>
          </w:divBdr>
        </w:div>
        <w:div w:id="1680158328">
          <w:marLeft w:val="480"/>
          <w:marRight w:val="0"/>
          <w:marTop w:val="0"/>
          <w:marBottom w:val="0"/>
          <w:divBdr>
            <w:top w:val="none" w:sz="0" w:space="0" w:color="auto"/>
            <w:left w:val="none" w:sz="0" w:space="0" w:color="auto"/>
            <w:bottom w:val="none" w:sz="0" w:space="0" w:color="auto"/>
            <w:right w:val="none" w:sz="0" w:space="0" w:color="auto"/>
          </w:divBdr>
        </w:div>
        <w:div w:id="1734427826">
          <w:marLeft w:val="480"/>
          <w:marRight w:val="0"/>
          <w:marTop w:val="0"/>
          <w:marBottom w:val="0"/>
          <w:divBdr>
            <w:top w:val="none" w:sz="0" w:space="0" w:color="auto"/>
            <w:left w:val="none" w:sz="0" w:space="0" w:color="auto"/>
            <w:bottom w:val="none" w:sz="0" w:space="0" w:color="auto"/>
            <w:right w:val="none" w:sz="0" w:space="0" w:color="auto"/>
          </w:divBdr>
        </w:div>
        <w:div w:id="1744791026">
          <w:marLeft w:val="480"/>
          <w:marRight w:val="0"/>
          <w:marTop w:val="0"/>
          <w:marBottom w:val="0"/>
          <w:divBdr>
            <w:top w:val="none" w:sz="0" w:space="0" w:color="auto"/>
            <w:left w:val="none" w:sz="0" w:space="0" w:color="auto"/>
            <w:bottom w:val="none" w:sz="0" w:space="0" w:color="auto"/>
            <w:right w:val="none" w:sz="0" w:space="0" w:color="auto"/>
          </w:divBdr>
        </w:div>
        <w:div w:id="1772629320">
          <w:marLeft w:val="480"/>
          <w:marRight w:val="0"/>
          <w:marTop w:val="0"/>
          <w:marBottom w:val="0"/>
          <w:divBdr>
            <w:top w:val="none" w:sz="0" w:space="0" w:color="auto"/>
            <w:left w:val="none" w:sz="0" w:space="0" w:color="auto"/>
            <w:bottom w:val="none" w:sz="0" w:space="0" w:color="auto"/>
            <w:right w:val="none" w:sz="0" w:space="0" w:color="auto"/>
          </w:divBdr>
        </w:div>
        <w:div w:id="1785031435">
          <w:marLeft w:val="480"/>
          <w:marRight w:val="0"/>
          <w:marTop w:val="0"/>
          <w:marBottom w:val="0"/>
          <w:divBdr>
            <w:top w:val="none" w:sz="0" w:space="0" w:color="auto"/>
            <w:left w:val="none" w:sz="0" w:space="0" w:color="auto"/>
            <w:bottom w:val="none" w:sz="0" w:space="0" w:color="auto"/>
            <w:right w:val="none" w:sz="0" w:space="0" w:color="auto"/>
          </w:divBdr>
        </w:div>
        <w:div w:id="1803309267">
          <w:marLeft w:val="480"/>
          <w:marRight w:val="0"/>
          <w:marTop w:val="0"/>
          <w:marBottom w:val="0"/>
          <w:divBdr>
            <w:top w:val="none" w:sz="0" w:space="0" w:color="auto"/>
            <w:left w:val="none" w:sz="0" w:space="0" w:color="auto"/>
            <w:bottom w:val="none" w:sz="0" w:space="0" w:color="auto"/>
            <w:right w:val="none" w:sz="0" w:space="0" w:color="auto"/>
          </w:divBdr>
        </w:div>
        <w:div w:id="1809591432">
          <w:marLeft w:val="480"/>
          <w:marRight w:val="0"/>
          <w:marTop w:val="0"/>
          <w:marBottom w:val="0"/>
          <w:divBdr>
            <w:top w:val="none" w:sz="0" w:space="0" w:color="auto"/>
            <w:left w:val="none" w:sz="0" w:space="0" w:color="auto"/>
            <w:bottom w:val="none" w:sz="0" w:space="0" w:color="auto"/>
            <w:right w:val="none" w:sz="0" w:space="0" w:color="auto"/>
          </w:divBdr>
        </w:div>
        <w:div w:id="1900285657">
          <w:marLeft w:val="480"/>
          <w:marRight w:val="0"/>
          <w:marTop w:val="0"/>
          <w:marBottom w:val="0"/>
          <w:divBdr>
            <w:top w:val="none" w:sz="0" w:space="0" w:color="auto"/>
            <w:left w:val="none" w:sz="0" w:space="0" w:color="auto"/>
            <w:bottom w:val="none" w:sz="0" w:space="0" w:color="auto"/>
            <w:right w:val="none" w:sz="0" w:space="0" w:color="auto"/>
          </w:divBdr>
        </w:div>
        <w:div w:id="1945652269">
          <w:marLeft w:val="480"/>
          <w:marRight w:val="0"/>
          <w:marTop w:val="0"/>
          <w:marBottom w:val="0"/>
          <w:divBdr>
            <w:top w:val="none" w:sz="0" w:space="0" w:color="auto"/>
            <w:left w:val="none" w:sz="0" w:space="0" w:color="auto"/>
            <w:bottom w:val="none" w:sz="0" w:space="0" w:color="auto"/>
            <w:right w:val="none" w:sz="0" w:space="0" w:color="auto"/>
          </w:divBdr>
        </w:div>
        <w:div w:id="1954484108">
          <w:marLeft w:val="480"/>
          <w:marRight w:val="0"/>
          <w:marTop w:val="0"/>
          <w:marBottom w:val="0"/>
          <w:divBdr>
            <w:top w:val="none" w:sz="0" w:space="0" w:color="auto"/>
            <w:left w:val="none" w:sz="0" w:space="0" w:color="auto"/>
            <w:bottom w:val="none" w:sz="0" w:space="0" w:color="auto"/>
            <w:right w:val="none" w:sz="0" w:space="0" w:color="auto"/>
          </w:divBdr>
        </w:div>
        <w:div w:id="1991977827">
          <w:marLeft w:val="480"/>
          <w:marRight w:val="0"/>
          <w:marTop w:val="0"/>
          <w:marBottom w:val="0"/>
          <w:divBdr>
            <w:top w:val="none" w:sz="0" w:space="0" w:color="auto"/>
            <w:left w:val="none" w:sz="0" w:space="0" w:color="auto"/>
            <w:bottom w:val="none" w:sz="0" w:space="0" w:color="auto"/>
            <w:right w:val="none" w:sz="0" w:space="0" w:color="auto"/>
          </w:divBdr>
        </w:div>
        <w:div w:id="2020739029">
          <w:marLeft w:val="480"/>
          <w:marRight w:val="0"/>
          <w:marTop w:val="0"/>
          <w:marBottom w:val="0"/>
          <w:divBdr>
            <w:top w:val="none" w:sz="0" w:space="0" w:color="auto"/>
            <w:left w:val="none" w:sz="0" w:space="0" w:color="auto"/>
            <w:bottom w:val="none" w:sz="0" w:space="0" w:color="auto"/>
            <w:right w:val="none" w:sz="0" w:space="0" w:color="auto"/>
          </w:divBdr>
        </w:div>
        <w:div w:id="2078673153">
          <w:marLeft w:val="480"/>
          <w:marRight w:val="0"/>
          <w:marTop w:val="0"/>
          <w:marBottom w:val="0"/>
          <w:divBdr>
            <w:top w:val="none" w:sz="0" w:space="0" w:color="auto"/>
            <w:left w:val="none" w:sz="0" w:space="0" w:color="auto"/>
            <w:bottom w:val="none" w:sz="0" w:space="0" w:color="auto"/>
            <w:right w:val="none" w:sz="0" w:space="0" w:color="auto"/>
          </w:divBdr>
        </w:div>
        <w:div w:id="2094087874">
          <w:marLeft w:val="480"/>
          <w:marRight w:val="0"/>
          <w:marTop w:val="0"/>
          <w:marBottom w:val="0"/>
          <w:divBdr>
            <w:top w:val="none" w:sz="0" w:space="0" w:color="auto"/>
            <w:left w:val="none" w:sz="0" w:space="0" w:color="auto"/>
            <w:bottom w:val="none" w:sz="0" w:space="0" w:color="auto"/>
            <w:right w:val="none" w:sz="0" w:space="0" w:color="auto"/>
          </w:divBdr>
        </w:div>
      </w:divsChild>
    </w:div>
    <w:div w:id="539099448">
      <w:bodyDiv w:val="1"/>
      <w:marLeft w:val="0"/>
      <w:marRight w:val="0"/>
      <w:marTop w:val="0"/>
      <w:marBottom w:val="0"/>
      <w:divBdr>
        <w:top w:val="none" w:sz="0" w:space="0" w:color="auto"/>
        <w:left w:val="none" w:sz="0" w:space="0" w:color="auto"/>
        <w:bottom w:val="none" w:sz="0" w:space="0" w:color="auto"/>
        <w:right w:val="none" w:sz="0" w:space="0" w:color="auto"/>
      </w:divBdr>
    </w:div>
    <w:div w:id="539245598">
      <w:bodyDiv w:val="1"/>
      <w:marLeft w:val="0"/>
      <w:marRight w:val="0"/>
      <w:marTop w:val="0"/>
      <w:marBottom w:val="0"/>
      <w:divBdr>
        <w:top w:val="none" w:sz="0" w:space="0" w:color="auto"/>
        <w:left w:val="none" w:sz="0" w:space="0" w:color="auto"/>
        <w:bottom w:val="none" w:sz="0" w:space="0" w:color="auto"/>
        <w:right w:val="none" w:sz="0" w:space="0" w:color="auto"/>
      </w:divBdr>
    </w:div>
    <w:div w:id="541406181">
      <w:bodyDiv w:val="1"/>
      <w:marLeft w:val="0"/>
      <w:marRight w:val="0"/>
      <w:marTop w:val="0"/>
      <w:marBottom w:val="0"/>
      <w:divBdr>
        <w:top w:val="none" w:sz="0" w:space="0" w:color="auto"/>
        <w:left w:val="none" w:sz="0" w:space="0" w:color="auto"/>
        <w:bottom w:val="none" w:sz="0" w:space="0" w:color="auto"/>
        <w:right w:val="none" w:sz="0" w:space="0" w:color="auto"/>
      </w:divBdr>
    </w:div>
    <w:div w:id="542668933">
      <w:bodyDiv w:val="1"/>
      <w:marLeft w:val="0"/>
      <w:marRight w:val="0"/>
      <w:marTop w:val="0"/>
      <w:marBottom w:val="0"/>
      <w:divBdr>
        <w:top w:val="none" w:sz="0" w:space="0" w:color="auto"/>
        <w:left w:val="none" w:sz="0" w:space="0" w:color="auto"/>
        <w:bottom w:val="none" w:sz="0" w:space="0" w:color="auto"/>
        <w:right w:val="none" w:sz="0" w:space="0" w:color="auto"/>
      </w:divBdr>
    </w:div>
    <w:div w:id="543297378">
      <w:bodyDiv w:val="1"/>
      <w:marLeft w:val="0"/>
      <w:marRight w:val="0"/>
      <w:marTop w:val="0"/>
      <w:marBottom w:val="0"/>
      <w:divBdr>
        <w:top w:val="none" w:sz="0" w:space="0" w:color="auto"/>
        <w:left w:val="none" w:sz="0" w:space="0" w:color="auto"/>
        <w:bottom w:val="none" w:sz="0" w:space="0" w:color="auto"/>
        <w:right w:val="none" w:sz="0" w:space="0" w:color="auto"/>
      </w:divBdr>
    </w:div>
    <w:div w:id="543714538">
      <w:bodyDiv w:val="1"/>
      <w:marLeft w:val="0"/>
      <w:marRight w:val="0"/>
      <w:marTop w:val="0"/>
      <w:marBottom w:val="0"/>
      <w:divBdr>
        <w:top w:val="none" w:sz="0" w:space="0" w:color="auto"/>
        <w:left w:val="none" w:sz="0" w:space="0" w:color="auto"/>
        <w:bottom w:val="none" w:sz="0" w:space="0" w:color="auto"/>
        <w:right w:val="none" w:sz="0" w:space="0" w:color="auto"/>
      </w:divBdr>
      <w:divsChild>
        <w:div w:id="986980271">
          <w:marLeft w:val="0"/>
          <w:marRight w:val="0"/>
          <w:marTop w:val="0"/>
          <w:marBottom w:val="0"/>
          <w:divBdr>
            <w:top w:val="none" w:sz="0" w:space="0" w:color="auto"/>
            <w:left w:val="none" w:sz="0" w:space="0" w:color="auto"/>
            <w:bottom w:val="none" w:sz="0" w:space="0" w:color="auto"/>
            <w:right w:val="none" w:sz="0" w:space="0" w:color="auto"/>
          </w:divBdr>
          <w:divsChild>
            <w:div w:id="12462998">
              <w:marLeft w:val="225"/>
              <w:marRight w:val="225"/>
              <w:marTop w:val="225"/>
              <w:marBottom w:val="0"/>
              <w:divBdr>
                <w:top w:val="none" w:sz="0" w:space="0" w:color="auto"/>
                <w:left w:val="none" w:sz="0" w:space="0" w:color="auto"/>
                <w:bottom w:val="none" w:sz="0" w:space="0" w:color="auto"/>
                <w:right w:val="none" w:sz="0" w:space="0" w:color="auto"/>
              </w:divBdr>
              <w:divsChild>
                <w:div w:id="13030054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4030646">
      <w:bodyDiv w:val="1"/>
      <w:marLeft w:val="0"/>
      <w:marRight w:val="0"/>
      <w:marTop w:val="0"/>
      <w:marBottom w:val="0"/>
      <w:divBdr>
        <w:top w:val="none" w:sz="0" w:space="0" w:color="auto"/>
        <w:left w:val="none" w:sz="0" w:space="0" w:color="auto"/>
        <w:bottom w:val="none" w:sz="0" w:space="0" w:color="auto"/>
        <w:right w:val="none" w:sz="0" w:space="0" w:color="auto"/>
      </w:divBdr>
    </w:div>
    <w:div w:id="545146529">
      <w:bodyDiv w:val="1"/>
      <w:marLeft w:val="0"/>
      <w:marRight w:val="0"/>
      <w:marTop w:val="0"/>
      <w:marBottom w:val="0"/>
      <w:divBdr>
        <w:top w:val="none" w:sz="0" w:space="0" w:color="auto"/>
        <w:left w:val="none" w:sz="0" w:space="0" w:color="auto"/>
        <w:bottom w:val="none" w:sz="0" w:space="0" w:color="auto"/>
        <w:right w:val="none" w:sz="0" w:space="0" w:color="auto"/>
      </w:divBdr>
    </w:div>
    <w:div w:id="545146643">
      <w:bodyDiv w:val="1"/>
      <w:marLeft w:val="0"/>
      <w:marRight w:val="0"/>
      <w:marTop w:val="0"/>
      <w:marBottom w:val="0"/>
      <w:divBdr>
        <w:top w:val="none" w:sz="0" w:space="0" w:color="auto"/>
        <w:left w:val="none" w:sz="0" w:space="0" w:color="auto"/>
        <w:bottom w:val="none" w:sz="0" w:space="0" w:color="auto"/>
        <w:right w:val="none" w:sz="0" w:space="0" w:color="auto"/>
      </w:divBdr>
    </w:div>
    <w:div w:id="547306796">
      <w:bodyDiv w:val="1"/>
      <w:marLeft w:val="0"/>
      <w:marRight w:val="0"/>
      <w:marTop w:val="0"/>
      <w:marBottom w:val="0"/>
      <w:divBdr>
        <w:top w:val="none" w:sz="0" w:space="0" w:color="auto"/>
        <w:left w:val="none" w:sz="0" w:space="0" w:color="auto"/>
        <w:bottom w:val="none" w:sz="0" w:space="0" w:color="auto"/>
        <w:right w:val="none" w:sz="0" w:space="0" w:color="auto"/>
      </w:divBdr>
    </w:div>
    <w:div w:id="547500480">
      <w:bodyDiv w:val="1"/>
      <w:marLeft w:val="0"/>
      <w:marRight w:val="0"/>
      <w:marTop w:val="0"/>
      <w:marBottom w:val="0"/>
      <w:divBdr>
        <w:top w:val="none" w:sz="0" w:space="0" w:color="auto"/>
        <w:left w:val="none" w:sz="0" w:space="0" w:color="auto"/>
        <w:bottom w:val="none" w:sz="0" w:space="0" w:color="auto"/>
        <w:right w:val="none" w:sz="0" w:space="0" w:color="auto"/>
      </w:divBdr>
    </w:div>
    <w:div w:id="549730608">
      <w:bodyDiv w:val="1"/>
      <w:marLeft w:val="0"/>
      <w:marRight w:val="0"/>
      <w:marTop w:val="0"/>
      <w:marBottom w:val="0"/>
      <w:divBdr>
        <w:top w:val="none" w:sz="0" w:space="0" w:color="auto"/>
        <w:left w:val="none" w:sz="0" w:space="0" w:color="auto"/>
        <w:bottom w:val="none" w:sz="0" w:space="0" w:color="auto"/>
        <w:right w:val="none" w:sz="0" w:space="0" w:color="auto"/>
      </w:divBdr>
    </w:div>
    <w:div w:id="550267469">
      <w:bodyDiv w:val="1"/>
      <w:marLeft w:val="0"/>
      <w:marRight w:val="0"/>
      <w:marTop w:val="0"/>
      <w:marBottom w:val="0"/>
      <w:divBdr>
        <w:top w:val="none" w:sz="0" w:space="0" w:color="auto"/>
        <w:left w:val="none" w:sz="0" w:space="0" w:color="auto"/>
        <w:bottom w:val="none" w:sz="0" w:space="0" w:color="auto"/>
        <w:right w:val="none" w:sz="0" w:space="0" w:color="auto"/>
      </w:divBdr>
    </w:div>
    <w:div w:id="550531722">
      <w:bodyDiv w:val="1"/>
      <w:marLeft w:val="0"/>
      <w:marRight w:val="0"/>
      <w:marTop w:val="0"/>
      <w:marBottom w:val="0"/>
      <w:divBdr>
        <w:top w:val="none" w:sz="0" w:space="0" w:color="auto"/>
        <w:left w:val="none" w:sz="0" w:space="0" w:color="auto"/>
        <w:bottom w:val="none" w:sz="0" w:space="0" w:color="auto"/>
        <w:right w:val="none" w:sz="0" w:space="0" w:color="auto"/>
      </w:divBdr>
    </w:div>
    <w:div w:id="550967629">
      <w:bodyDiv w:val="1"/>
      <w:marLeft w:val="0"/>
      <w:marRight w:val="0"/>
      <w:marTop w:val="0"/>
      <w:marBottom w:val="0"/>
      <w:divBdr>
        <w:top w:val="none" w:sz="0" w:space="0" w:color="auto"/>
        <w:left w:val="none" w:sz="0" w:space="0" w:color="auto"/>
        <w:bottom w:val="none" w:sz="0" w:space="0" w:color="auto"/>
        <w:right w:val="none" w:sz="0" w:space="0" w:color="auto"/>
      </w:divBdr>
    </w:div>
    <w:div w:id="551505515">
      <w:bodyDiv w:val="1"/>
      <w:marLeft w:val="0"/>
      <w:marRight w:val="0"/>
      <w:marTop w:val="0"/>
      <w:marBottom w:val="0"/>
      <w:divBdr>
        <w:top w:val="none" w:sz="0" w:space="0" w:color="auto"/>
        <w:left w:val="none" w:sz="0" w:space="0" w:color="auto"/>
        <w:bottom w:val="none" w:sz="0" w:space="0" w:color="auto"/>
        <w:right w:val="none" w:sz="0" w:space="0" w:color="auto"/>
      </w:divBdr>
    </w:div>
    <w:div w:id="554857833">
      <w:bodyDiv w:val="1"/>
      <w:marLeft w:val="0"/>
      <w:marRight w:val="0"/>
      <w:marTop w:val="0"/>
      <w:marBottom w:val="0"/>
      <w:divBdr>
        <w:top w:val="none" w:sz="0" w:space="0" w:color="auto"/>
        <w:left w:val="none" w:sz="0" w:space="0" w:color="auto"/>
        <w:bottom w:val="none" w:sz="0" w:space="0" w:color="auto"/>
        <w:right w:val="none" w:sz="0" w:space="0" w:color="auto"/>
      </w:divBdr>
    </w:div>
    <w:div w:id="555314583">
      <w:bodyDiv w:val="1"/>
      <w:marLeft w:val="0"/>
      <w:marRight w:val="0"/>
      <w:marTop w:val="0"/>
      <w:marBottom w:val="0"/>
      <w:divBdr>
        <w:top w:val="none" w:sz="0" w:space="0" w:color="auto"/>
        <w:left w:val="none" w:sz="0" w:space="0" w:color="auto"/>
        <w:bottom w:val="none" w:sz="0" w:space="0" w:color="auto"/>
        <w:right w:val="none" w:sz="0" w:space="0" w:color="auto"/>
      </w:divBdr>
    </w:div>
    <w:div w:id="557325806">
      <w:bodyDiv w:val="1"/>
      <w:marLeft w:val="0"/>
      <w:marRight w:val="0"/>
      <w:marTop w:val="0"/>
      <w:marBottom w:val="0"/>
      <w:divBdr>
        <w:top w:val="none" w:sz="0" w:space="0" w:color="auto"/>
        <w:left w:val="none" w:sz="0" w:space="0" w:color="auto"/>
        <w:bottom w:val="none" w:sz="0" w:space="0" w:color="auto"/>
        <w:right w:val="none" w:sz="0" w:space="0" w:color="auto"/>
      </w:divBdr>
    </w:div>
    <w:div w:id="558711078">
      <w:bodyDiv w:val="1"/>
      <w:marLeft w:val="0"/>
      <w:marRight w:val="0"/>
      <w:marTop w:val="0"/>
      <w:marBottom w:val="0"/>
      <w:divBdr>
        <w:top w:val="none" w:sz="0" w:space="0" w:color="auto"/>
        <w:left w:val="none" w:sz="0" w:space="0" w:color="auto"/>
        <w:bottom w:val="none" w:sz="0" w:space="0" w:color="auto"/>
        <w:right w:val="none" w:sz="0" w:space="0" w:color="auto"/>
      </w:divBdr>
    </w:div>
    <w:div w:id="559900784">
      <w:bodyDiv w:val="1"/>
      <w:marLeft w:val="0"/>
      <w:marRight w:val="0"/>
      <w:marTop w:val="0"/>
      <w:marBottom w:val="0"/>
      <w:divBdr>
        <w:top w:val="none" w:sz="0" w:space="0" w:color="auto"/>
        <w:left w:val="none" w:sz="0" w:space="0" w:color="auto"/>
        <w:bottom w:val="none" w:sz="0" w:space="0" w:color="auto"/>
        <w:right w:val="none" w:sz="0" w:space="0" w:color="auto"/>
      </w:divBdr>
    </w:div>
    <w:div w:id="560674786">
      <w:bodyDiv w:val="1"/>
      <w:marLeft w:val="0"/>
      <w:marRight w:val="0"/>
      <w:marTop w:val="0"/>
      <w:marBottom w:val="0"/>
      <w:divBdr>
        <w:top w:val="none" w:sz="0" w:space="0" w:color="auto"/>
        <w:left w:val="none" w:sz="0" w:space="0" w:color="auto"/>
        <w:bottom w:val="none" w:sz="0" w:space="0" w:color="auto"/>
        <w:right w:val="none" w:sz="0" w:space="0" w:color="auto"/>
      </w:divBdr>
    </w:div>
    <w:div w:id="561670868">
      <w:bodyDiv w:val="1"/>
      <w:marLeft w:val="0"/>
      <w:marRight w:val="0"/>
      <w:marTop w:val="0"/>
      <w:marBottom w:val="0"/>
      <w:divBdr>
        <w:top w:val="none" w:sz="0" w:space="0" w:color="auto"/>
        <w:left w:val="none" w:sz="0" w:space="0" w:color="auto"/>
        <w:bottom w:val="none" w:sz="0" w:space="0" w:color="auto"/>
        <w:right w:val="none" w:sz="0" w:space="0" w:color="auto"/>
      </w:divBdr>
    </w:div>
    <w:div w:id="561866946">
      <w:bodyDiv w:val="1"/>
      <w:marLeft w:val="0"/>
      <w:marRight w:val="0"/>
      <w:marTop w:val="0"/>
      <w:marBottom w:val="0"/>
      <w:divBdr>
        <w:top w:val="none" w:sz="0" w:space="0" w:color="auto"/>
        <w:left w:val="none" w:sz="0" w:space="0" w:color="auto"/>
        <w:bottom w:val="none" w:sz="0" w:space="0" w:color="auto"/>
        <w:right w:val="none" w:sz="0" w:space="0" w:color="auto"/>
      </w:divBdr>
    </w:div>
    <w:div w:id="563179186">
      <w:bodyDiv w:val="1"/>
      <w:marLeft w:val="0"/>
      <w:marRight w:val="0"/>
      <w:marTop w:val="0"/>
      <w:marBottom w:val="0"/>
      <w:divBdr>
        <w:top w:val="none" w:sz="0" w:space="0" w:color="auto"/>
        <w:left w:val="none" w:sz="0" w:space="0" w:color="auto"/>
        <w:bottom w:val="none" w:sz="0" w:space="0" w:color="auto"/>
        <w:right w:val="none" w:sz="0" w:space="0" w:color="auto"/>
      </w:divBdr>
    </w:div>
    <w:div w:id="567155121">
      <w:bodyDiv w:val="1"/>
      <w:marLeft w:val="0"/>
      <w:marRight w:val="0"/>
      <w:marTop w:val="0"/>
      <w:marBottom w:val="0"/>
      <w:divBdr>
        <w:top w:val="none" w:sz="0" w:space="0" w:color="auto"/>
        <w:left w:val="none" w:sz="0" w:space="0" w:color="auto"/>
        <w:bottom w:val="none" w:sz="0" w:space="0" w:color="auto"/>
        <w:right w:val="none" w:sz="0" w:space="0" w:color="auto"/>
      </w:divBdr>
    </w:div>
    <w:div w:id="567500350">
      <w:bodyDiv w:val="1"/>
      <w:marLeft w:val="0"/>
      <w:marRight w:val="0"/>
      <w:marTop w:val="0"/>
      <w:marBottom w:val="0"/>
      <w:divBdr>
        <w:top w:val="none" w:sz="0" w:space="0" w:color="auto"/>
        <w:left w:val="none" w:sz="0" w:space="0" w:color="auto"/>
        <w:bottom w:val="none" w:sz="0" w:space="0" w:color="auto"/>
        <w:right w:val="none" w:sz="0" w:space="0" w:color="auto"/>
      </w:divBdr>
    </w:div>
    <w:div w:id="567958951">
      <w:bodyDiv w:val="1"/>
      <w:marLeft w:val="0"/>
      <w:marRight w:val="0"/>
      <w:marTop w:val="0"/>
      <w:marBottom w:val="0"/>
      <w:divBdr>
        <w:top w:val="none" w:sz="0" w:space="0" w:color="auto"/>
        <w:left w:val="none" w:sz="0" w:space="0" w:color="auto"/>
        <w:bottom w:val="none" w:sz="0" w:space="0" w:color="auto"/>
        <w:right w:val="none" w:sz="0" w:space="0" w:color="auto"/>
      </w:divBdr>
    </w:div>
    <w:div w:id="568000635">
      <w:bodyDiv w:val="1"/>
      <w:marLeft w:val="0"/>
      <w:marRight w:val="0"/>
      <w:marTop w:val="0"/>
      <w:marBottom w:val="0"/>
      <w:divBdr>
        <w:top w:val="none" w:sz="0" w:space="0" w:color="auto"/>
        <w:left w:val="none" w:sz="0" w:space="0" w:color="auto"/>
        <w:bottom w:val="none" w:sz="0" w:space="0" w:color="auto"/>
        <w:right w:val="none" w:sz="0" w:space="0" w:color="auto"/>
      </w:divBdr>
    </w:div>
    <w:div w:id="568072786">
      <w:bodyDiv w:val="1"/>
      <w:marLeft w:val="0"/>
      <w:marRight w:val="0"/>
      <w:marTop w:val="0"/>
      <w:marBottom w:val="0"/>
      <w:divBdr>
        <w:top w:val="none" w:sz="0" w:space="0" w:color="auto"/>
        <w:left w:val="none" w:sz="0" w:space="0" w:color="auto"/>
        <w:bottom w:val="none" w:sz="0" w:space="0" w:color="auto"/>
        <w:right w:val="none" w:sz="0" w:space="0" w:color="auto"/>
      </w:divBdr>
    </w:div>
    <w:div w:id="568424764">
      <w:bodyDiv w:val="1"/>
      <w:marLeft w:val="0"/>
      <w:marRight w:val="0"/>
      <w:marTop w:val="0"/>
      <w:marBottom w:val="0"/>
      <w:divBdr>
        <w:top w:val="none" w:sz="0" w:space="0" w:color="auto"/>
        <w:left w:val="none" w:sz="0" w:space="0" w:color="auto"/>
        <w:bottom w:val="none" w:sz="0" w:space="0" w:color="auto"/>
        <w:right w:val="none" w:sz="0" w:space="0" w:color="auto"/>
      </w:divBdr>
    </w:div>
    <w:div w:id="568811321">
      <w:bodyDiv w:val="1"/>
      <w:marLeft w:val="0"/>
      <w:marRight w:val="0"/>
      <w:marTop w:val="0"/>
      <w:marBottom w:val="0"/>
      <w:divBdr>
        <w:top w:val="none" w:sz="0" w:space="0" w:color="auto"/>
        <w:left w:val="none" w:sz="0" w:space="0" w:color="auto"/>
        <w:bottom w:val="none" w:sz="0" w:space="0" w:color="auto"/>
        <w:right w:val="none" w:sz="0" w:space="0" w:color="auto"/>
      </w:divBdr>
    </w:div>
    <w:div w:id="568922178">
      <w:bodyDiv w:val="1"/>
      <w:marLeft w:val="0"/>
      <w:marRight w:val="0"/>
      <w:marTop w:val="0"/>
      <w:marBottom w:val="0"/>
      <w:divBdr>
        <w:top w:val="none" w:sz="0" w:space="0" w:color="auto"/>
        <w:left w:val="none" w:sz="0" w:space="0" w:color="auto"/>
        <w:bottom w:val="none" w:sz="0" w:space="0" w:color="auto"/>
        <w:right w:val="none" w:sz="0" w:space="0" w:color="auto"/>
      </w:divBdr>
    </w:div>
    <w:div w:id="570165132">
      <w:bodyDiv w:val="1"/>
      <w:marLeft w:val="0"/>
      <w:marRight w:val="0"/>
      <w:marTop w:val="0"/>
      <w:marBottom w:val="0"/>
      <w:divBdr>
        <w:top w:val="none" w:sz="0" w:space="0" w:color="auto"/>
        <w:left w:val="none" w:sz="0" w:space="0" w:color="auto"/>
        <w:bottom w:val="none" w:sz="0" w:space="0" w:color="auto"/>
        <w:right w:val="none" w:sz="0" w:space="0" w:color="auto"/>
      </w:divBdr>
    </w:div>
    <w:div w:id="571231344">
      <w:bodyDiv w:val="1"/>
      <w:marLeft w:val="0"/>
      <w:marRight w:val="0"/>
      <w:marTop w:val="0"/>
      <w:marBottom w:val="0"/>
      <w:divBdr>
        <w:top w:val="none" w:sz="0" w:space="0" w:color="auto"/>
        <w:left w:val="none" w:sz="0" w:space="0" w:color="auto"/>
        <w:bottom w:val="none" w:sz="0" w:space="0" w:color="auto"/>
        <w:right w:val="none" w:sz="0" w:space="0" w:color="auto"/>
      </w:divBdr>
    </w:div>
    <w:div w:id="571887726">
      <w:bodyDiv w:val="1"/>
      <w:marLeft w:val="0"/>
      <w:marRight w:val="0"/>
      <w:marTop w:val="0"/>
      <w:marBottom w:val="0"/>
      <w:divBdr>
        <w:top w:val="none" w:sz="0" w:space="0" w:color="auto"/>
        <w:left w:val="none" w:sz="0" w:space="0" w:color="auto"/>
        <w:bottom w:val="none" w:sz="0" w:space="0" w:color="auto"/>
        <w:right w:val="none" w:sz="0" w:space="0" w:color="auto"/>
      </w:divBdr>
    </w:div>
    <w:div w:id="574971246">
      <w:bodyDiv w:val="1"/>
      <w:marLeft w:val="0"/>
      <w:marRight w:val="0"/>
      <w:marTop w:val="0"/>
      <w:marBottom w:val="0"/>
      <w:divBdr>
        <w:top w:val="none" w:sz="0" w:space="0" w:color="auto"/>
        <w:left w:val="none" w:sz="0" w:space="0" w:color="auto"/>
        <w:bottom w:val="none" w:sz="0" w:space="0" w:color="auto"/>
        <w:right w:val="none" w:sz="0" w:space="0" w:color="auto"/>
      </w:divBdr>
    </w:div>
    <w:div w:id="576211304">
      <w:bodyDiv w:val="1"/>
      <w:marLeft w:val="0"/>
      <w:marRight w:val="0"/>
      <w:marTop w:val="0"/>
      <w:marBottom w:val="0"/>
      <w:divBdr>
        <w:top w:val="none" w:sz="0" w:space="0" w:color="auto"/>
        <w:left w:val="none" w:sz="0" w:space="0" w:color="auto"/>
        <w:bottom w:val="none" w:sz="0" w:space="0" w:color="auto"/>
        <w:right w:val="none" w:sz="0" w:space="0" w:color="auto"/>
      </w:divBdr>
    </w:div>
    <w:div w:id="576281415">
      <w:bodyDiv w:val="1"/>
      <w:marLeft w:val="0"/>
      <w:marRight w:val="0"/>
      <w:marTop w:val="0"/>
      <w:marBottom w:val="0"/>
      <w:divBdr>
        <w:top w:val="none" w:sz="0" w:space="0" w:color="auto"/>
        <w:left w:val="none" w:sz="0" w:space="0" w:color="auto"/>
        <w:bottom w:val="none" w:sz="0" w:space="0" w:color="auto"/>
        <w:right w:val="none" w:sz="0" w:space="0" w:color="auto"/>
      </w:divBdr>
      <w:divsChild>
        <w:div w:id="38556330">
          <w:marLeft w:val="480"/>
          <w:marRight w:val="0"/>
          <w:marTop w:val="0"/>
          <w:marBottom w:val="0"/>
          <w:divBdr>
            <w:top w:val="none" w:sz="0" w:space="0" w:color="auto"/>
            <w:left w:val="none" w:sz="0" w:space="0" w:color="auto"/>
            <w:bottom w:val="none" w:sz="0" w:space="0" w:color="auto"/>
            <w:right w:val="none" w:sz="0" w:space="0" w:color="auto"/>
          </w:divBdr>
        </w:div>
        <w:div w:id="69931817">
          <w:marLeft w:val="480"/>
          <w:marRight w:val="0"/>
          <w:marTop w:val="0"/>
          <w:marBottom w:val="0"/>
          <w:divBdr>
            <w:top w:val="none" w:sz="0" w:space="0" w:color="auto"/>
            <w:left w:val="none" w:sz="0" w:space="0" w:color="auto"/>
            <w:bottom w:val="none" w:sz="0" w:space="0" w:color="auto"/>
            <w:right w:val="none" w:sz="0" w:space="0" w:color="auto"/>
          </w:divBdr>
        </w:div>
        <w:div w:id="79445427">
          <w:marLeft w:val="480"/>
          <w:marRight w:val="0"/>
          <w:marTop w:val="0"/>
          <w:marBottom w:val="0"/>
          <w:divBdr>
            <w:top w:val="none" w:sz="0" w:space="0" w:color="auto"/>
            <w:left w:val="none" w:sz="0" w:space="0" w:color="auto"/>
            <w:bottom w:val="none" w:sz="0" w:space="0" w:color="auto"/>
            <w:right w:val="none" w:sz="0" w:space="0" w:color="auto"/>
          </w:divBdr>
        </w:div>
        <w:div w:id="89855015">
          <w:marLeft w:val="480"/>
          <w:marRight w:val="0"/>
          <w:marTop w:val="0"/>
          <w:marBottom w:val="0"/>
          <w:divBdr>
            <w:top w:val="none" w:sz="0" w:space="0" w:color="auto"/>
            <w:left w:val="none" w:sz="0" w:space="0" w:color="auto"/>
            <w:bottom w:val="none" w:sz="0" w:space="0" w:color="auto"/>
            <w:right w:val="none" w:sz="0" w:space="0" w:color="auto"/>
          </w:divBdr>
        </w:div>
        <w:div w:id="126320491">
          <w:marLeft w:val="480"/>
          <w:marRight w:val="0"/>
          <w:marTop w:val="0"/>
          <w:marBottom w:val="0"/>
          <w:divBdr>
            <w:top w:val="none" w:sz="0" w:space="0" w:color="auto"/>
            <w:left w:val="none" w:sz="0" w:space="0" w:color="auto"/>
            <w:bottom w:val="none" w:sz="0" w:space="0" w:color="auto"/>
            <w:right w:val="none" w:sz="0" w:space="0" w:color="auto"/>
          </w:divBdr>
        </w:div>
        <w:div w:id="144711772">
          <w:marLeft w:val="480"/>
          <w:marRight w:val="0"/>
          <w:marTop w:val="0"/>
          <w:marBottom w:val="0"/>
          <w:divBdr>
            <w:top w:val="none" w:sz="0" w:space="0" w:color="auto"/>
            <w:left w:val="none" w:sz="0" w:space="0" w:color="auto"/>
            <w:bottom w:val="none" w:sz="0" w:space="0" w:color="auto"/>
            <w:right w:val="none" w:sz="0" w:space="0" w:color="auto"/>
          </w:divBdr>
        </w:div>
        <w:div w:id="165747603">
          <w:marLeft w:val="480"/>
          <w:marRight w:val="0"/>
          <w:marTop w:val="0"/>
          <w:marBottom w:val="0"/>
          <w:divBdr>
            <w:top w:val="none" w:sz="0" w:space="0" w:color="auto"/>
            <w:left w:val="none" w:sz="0" w:space="0" w:color="auto"/>
            <w:bottom w:val="none" w:sz="0" w:space="0" w:color="auto"/>
            <w:right w:val="none" w:sz="0" w:space="0" w:color="auto"/>
          </w:divBdr>
        </w:div>
        <w:div w:id="187452307">
          <w:marLeft w:val="480"/>
          <w:marRight w:val="0"/>
          <w:marTop w:val="0"/>
          <w:marBottom w:val="0"/>
          <w:divBdr>
            <w:top w:val="none" w:sz="0" w:space="0" w:color="auto"/>
            <w:left w:val="none" w:sz="0" w:space="0" w:color="auto"/>
            <w:bottom w:val="none" w:sz="0" w:space="0" w:color="auto"/>
            <w:right w:val="none" w:sz="0" w:space="0" w:color="auto"/>
          </w:divBdr>
        </w:div>
        <w:div w:id="239103549">
          <w:marLeft w:val="480"/>
          <w:marRight w:val="0"/>
          <w:marTop w:val="0"/>
          <w:marBottom w:val="0"/>
          <w:divBdr>
            <w:top w:val="none" w:sz="0" w:space="0" w:color="auto"/>
            <w:left w:val="none" w:sz="0" w:space="0" w:color="auto"/>
            <w:bottom w:val="none" w:sz="0" w:space="0" w:color="auto"/>
            <w:right w:val="none" w:sz="0" w:space="0" w:color="auto"/>
          </w:divBdr>
        </w:div>
        <w:div w:id="260727391">
          <w:marLeft w:val="480"/>
          <w:marRight w:val="0"/>
          <w:marTop w:val="0"/>
          <w:marBottom w:val="0"/>
          <w:divBdr>
            <w:top w:val="none" w:sz="0" w:space="0" w:color="auto"/>
            <w:left w:val="none" w:sz="0" w:space="0" w:color="auto"/>
            <w:bottom w:val="none" w:sz="0" w:space="0" w:color="auto"/>
            <w:right w:val="none" w:sz="0" w:space="0" w:color="auto"/>
          </w:divBdr>
        </w:div>
        <w:div w:id="276371523">
          <w:marLeft w:val="480"/>
          <w:marRight w:val="0"/>
          <w:marTop w:val="0"/>
          <w:marBottom w:val="0"/>
          <w:divBdr>
            <w:top w:val="none" w:sz="0" w:space="0" w:color="auto"/>
            <w:left w:val="none" w:sz="0" w:space="0" w:color="auto"/>
            <w:bottom w:val="none" w:sz="0" w:space="0" w:color="auto"/>
            <w:right w:val="none" w:sz="0" w:space="0" w:color="auto"/>
          </w:divBdr>
        </w:div>
        <w:div w:id="309216137">
          <w:marLeft w:val="480"/>
          <w:marRight w:val="0"/>
          <w:marTop w:val="0"/>
          <w:marBottom w:val="0"/>
          <w:divBdr>
            <w:top w:val="none" w:sz="0" w:space="0" w:color="auto"/>
            <w:left w:val="none" w:sz="0" w:space="0" w:color="auto"/>
            <w:bottom w:val="none" w:sz="0" w:space="0" w:color="auto"/>
            <w:right w:val="none" w:sz="0" w:space="0" w:color="auto"/>
          </w:divBdr>
        </w:div>
        <w:div w:id="338115918">
          <w:marLeft w:val="480"/>
          <w:marRight w:val="0"/>
          <w:marTop w:val="0"/>
          <w:marBottom w:val="0"/>
          <w:divBdr>
            <w:top w:val="none" w:sz="0" w:space="0" w:color="auto"/>
            <w:left w:val="none" w:sz="0" w:space="0" w:color="auto"/>
            <w:bottom w:val="none" w:sz="0" w:space="0" w:color="auto"/>
            <w:right w:val="none" w:sz="0" w:space="0" w:color="auto"/>
          </w:divBdr>
        </w:div>
        <w:div w:id="380983464">
          <w:marLeft w:val="480"/>
          <w:marRight w:val="0"/>
          <w:marTop w:val="0"/>
          <w:marBottom w:val="0"/>
          <w:divBdr>
            <w:top w:val="none" w:sz="0" w:space="0" w:color="auto"/>
            <w:left w:val="none" w:sz="0" w:space="0" w:color="auto"/>
            <w:bottom w:val="none" w:sz="0" w:space="0" w:color="auto"/>
            <w:right w:val="none" w:sz="0" w:space="0" w:color="auto"/>
          </w:divBdr>
        </w:div>
        <w:div w:id="388919782">
          <w:marLeft w:val="480"/>
          <w:marRight w:val="0"/>
          <w:marTop w:val="0"/>
          <w:marBottom w:val="0"/>
          <w:divBdr>
            <w:top w:val="none" w:sz="0" w:space="0" w:color="auto"/>
            <w:left w:val="none" w:sz="0" w:space="0" w:color="auto"/>
            <w:bottom w:val="none" w:sz="0" w:space="0" w:color="auto"/>
            <w:right w:val="none" w:sz="0" w:space="0" w:color="auto"/>
          </w:divBdr>
        </w:div>
        <w:div w:id="434251765">
          <w:marLeft w:val="480"/>
          <w:marRight w:val="0"/>
          <w:marTop w:val="0"/>
          <w:marBottom w:val="0"/>
          <w:divBdr>
            <w:top w:val="none" w:sz="0" w:space="0" w:color="auto"/>
            <w:left w:val="none" w:sz="0" w:space="0" w:color="auto"/>
            <w:bottom w:val="none" w:sz="0" w:space="0" w:color="auto"/>
            <w:right w:val="none" w:sz="0" w:space="0" w:color="auto"/>
          </w:divBdr>
        </w:div>
        <w:div w:id="443118245">
          <w:marLeft w:val="480"/>
          <w:marRight w:val="0"/>
          <w:marTop w:val="0"/>
          <w:marBottom w:val="0"/>
          <w:divBdr>
            <w:top w:val="none" w:sz="0" w:space="0" w:color="auto"/>
            <w:left w:val="none" w:sz="0" w:space="0" w:color="auto"/>
            <w:bottom w:val="none" w:sz="0" w:space="0" w:color="auto"/>
            <w:right w:val="none" w:sz="0" w:space="0" w:color="auto"/>
          </w:divBdr>
        </w:div>
        <w:div w:id="484200898">
          <w:marLeft w:val="480"/>
          <w:marRight w:val="0"/>
          <w:marTop w:val="0"/>
          <w:marBottom w:val="0"/>
          <w:divBdr>
            <w:top w:val="none" w:sz="0" w:space="0" w:color="auto"/>
            <w:left w:val="none" w:sz="0" w:space="0" w:color="auto"/>
            <w:bottom w:val="none" w:sz="0" w:space="0" w:color="auto"/>
            <w:right w:val="none" w:sz="0" w:space="0" w:color="auto"/>
          </w:divBdr>
        </w:div>
        <w:div w:id="831919785">
          <w:marLeft w:val="480"/>
          <w:marRight w:val="0"/>
          <w:marTop w:val="0"/>
          <w:marBottom w:val="0"/>
          <w:divBdr>
            <w:top w:val="none" w:sz="0" w:space="0" w:color="auto"/>
            <w:left w:val="none" w:sz="0" w:space="0" w:color="auto"/>
            <w:bottom w:val="none" w:sz="0" w:space="0" w:color="auto"/>
            <w:right w:val="none" w:sz="0" w:space="0" w:color="auto"/>
          </w:divBdr>
        </w:div>
        <w:div w:id="894700251">
          <w:marLeft w:val="480"/>
          <w:marRight w:val="0"/>
          <w:marTop w:val="0"/>
          <w:marBottom w:val="0"/>
          <w:divBdr>
            <w:top w:val="none" w:sz="0" w:space="0" w:color="auto"/>
            <w:left w:val="none" w:sz="0" w:space="0" w:color="auto"/>
            <w:bottom w:val="none" w:sz="0" w:space="0" w:color="auto"/>
            <w:right w:val="none" w:sz="0" w:space="0" w:color="auto"/>
          </w:divBdr>
        </w:div>
        <w:div w:id="897401343">
          <w:marLeft w:val="480"/>
          <w:marRight w:val="0"/>
          <w:marTop w:val="0"/>
          <w:marBottom w:val="0"/>
          <w:divBdr>
            <w:top w:val="none" w:sz="0" w:space="0" w:color="auto"/>
            <w:left w:val="none" w:sz="0" w:space="0" w:color="auto"/>
            <w:bottom w:val="none" w:sz="0" w:space="0" w:color="auto"/>
            <w:right w:val="none" w:sz="0" w:space="0" w:color="auto"/>
          </w:divBdr>
        </w:div>
        <w:div w:id="1056853380">
          <w:marLeft w:val="480"/>
          <w:marRight w:val="0"/>
          <w:marTop w:val="0"/>
          <w:marBottom w:val="0"/>
          <w:divBdr>
            <w:top w:val="none" w:sz="0" w:space="0" w:color="auto"/>
            <w:left w:val="none" w:sz="0" w:space="0" w:color="auto"/>
            <w:bottom w:val="none" w:sz="0" w:space="0" w:color="auto"/>
            <w:right w:val="none" w:sz="0" w:space="0" w:color="auto"/>
          </w:divBdr>
        </w:div>
        <w:div w:id="1083572725">
          <w:marLeft w:val="480"/>
          <w:marRight w:val="0"/>
          <w:marTop w:val="0"/>
          <w:marBottom w:val="0"/>
          <w:divBdr>
            <w:top w:val="none" w:sz="0" w:space="0" w:color="auto"/>
            <w:left w:val="none" w:sz="0" w:space="0" w:color="auto"/>
            <w:bottom w:val="none" w:sz="0" w:space="0" w:color="auto"/>
            <w:right w:val="none" w:sz="0" w:space="0" w:color="auto"/>
          </w:divBdr>
        </w:div>
        <w:div w:id="1090809954">
          <w:marLeft w:val="480"/>
          <w:marRight w:val="0"/>
          <w:marTop w:val="0"/>
          <w:marBottom w:val="0"/>
          <w:divBdr>
            <w:top w:val="none" w:sz="0" w:space="0" w:color="auto"/>
            <w:left w:val="none" w:sz="0" w:space="0" w:color="auto"/>
            <w:bottom w:val="none" w:sz="0" w:space="0" w:color="auto"/>
            <w:right w:val="none" w:sz="0" w:space="0" w:color="auto"/>
          </w:divBdr>
        </w:div>
        <w:div w:id="1123039702">
          <w:marLeft w:val="480"/>
          <w:marRight w:val="0"/>
          <w:marTop w:val="0"/>
          <w:marBottom w:val="0"/>
          <w:divBdr>
            <w:top w:val="none" w:sz="0" w:space="0" w:color="auto"/>
            <w:left w:val="none" w:sz="0" w:space="0" w:color="auto"/>
            <w:bottom w:val="none" w:sz="0" w:space="0" w:color="auto"/>
            <w:right w:val="none" w:sz="0" w:space="0" w:color="auto"/>
          </w:divBdr>
        </w:div>
        <w:div w:id="1194031692">
          <w:marLeft w:val="480"/>
          <w:marRight w:val="0"/>
          <w:marTop w:val="0"/>
          <w:marBottom w:val="0"/>
          <w:divBdr>
            <w:top w:val="none" w:sz="0" w:space="0" w:color="auto"/>
            <w:left w:val="none" w:sz="0" w:space="0" w:color="auto"/>
            <w:bottom w:val="none" w:sz="0" w:space="0" w:color="auto"/>
            <w:right w:val="none" w:sz="0" w:space="0" w:color="auto"/>
          </w:divBdr>
        </w:div>
        <w:div w:id="1194732533">
          <w:marLeft w:val="480"/>
          <w:marRight w:val="0"/>
          <w:marTop w:val="0"/>
          <w:marBottom w:val="0"/>
          <w:divBdr>
            <w:top w:val="none" w:sz="0" w:space="0" w:color="auto"/>
            <w:left w:val="none" w:sz="0" w:space="0" w:color="auto"/>
            <w:bottom w:val="none" w:sz="0" w:space="0" w:color="auto"/>
            <w:right w:val="none" w:sz="0" w:space="0" w:color="auto"/>
          </w:divBdr>
        </w:div>
        <w:div w:id="1260531228">
          <w:marLeft w:val="480"/>
          <w:marRight w:val="0"/>
          <w:marTop w:val="0"/>
          <w:marBottom w:val="0"/>
          <w:divBdr>
            <w:top w:val="none" w:sz="0" w:space="0" w:color="auto"/>
            <w:left w:val="none" w:sz="0" w:space="0" w:color="auto"/>
            <w:bottom w:val="none" w:sz="0" w:space="0" w:color="auto"/>
            <w:right w:val="none" w:sz="0" w:space="0" w:color="auto"/>
          </w:divBdr>
        </w:div>
        <w:div w:id="1294749055">
          <w:marLeft w:val="480"/>
          <w:marRight w:val="0"/>
          <w:marTop w:val="0"/>
          <w:marBottom w:val="0"/>
          <w:divBdr>
            <w:top w:val="none" w:sz="0" w:space="0" w:color="auto"/>
            <w:left w:val="none" w:sz="0" w:space="0" w:color="auto"/>
            <w:bottom w:val="none" w:sz="0" w:space="0" w:color="auto"/>
            <w:right w:val="none" w:sz="0" w:space="0" w:color="auto"/>
          </w:divBdr>
        </w:div>
        <w:div w:id="1337419502">
          <w:marLeft w:val="480"/>
          <w:marRight w:val="0"/>
          <w:marTop w:val="0"/>
          <w:marBottom w:val="0"/>
          <w:divBdr>
            <w:top w:val="none" w:sz="0" w:space="0" w:color="auto"/>
            <w:left w:val="none" w:sz="0" w:space="0" w:color="auto"/>
            <w:bottom w:val="none" w:sz="0" w:space="0" w:color="auto"/>
            <w:right w:val="none" w:sz="0" w:space="0" w:color="auto"/>
          </w:divBdr>
        </w:div>
        <w:div w:id="1344431667">
          <w:marLeft w:val="480"/>
          <w:marRight w:val="0"/>
          <w:marTop w:val="0"/>
          <w:marBottom w:val="0"/>
          <w:divBdr>
            <w:top w:val="none" w:sz="0" w:space="0" w:color="auto"/>
            <w:left w:val="none" w:sz="0" w:space="0" w:color="auto"/>
            <w:bottom w:val="none" w:sz="0" w:space="0" w:color="auto"/>
            <w:right w:val="none" w:sz="0" w:space="0" w:color="auto"/>
          </w:divBdr>
        </w:div>
        <w:div w:id="1376347616">
          <w:marLeft w:val="480"/>
          <w:marRight w:val="0"/>
          <w:marTop w:val="0"/>
          <w:marBottom w:val="0"/>
          <w:divBdr>
            <w:top w:val="none" w:sz="0" w:space="0" w:color="auto"/>
            <w:left w:val="none" w:sz="0" w:space="0" w:color="auto"/>
            <w:bottom w:val="none" w:sz="0" w:space="0" w:color="auto"/>
            <w:right w:val="none" w:sz="0" w:space="0" w:color="auto"/>
          </w:divBdr>
        </w:div>
        <w:div w:id="1412502656">
          <w:marLeft w:val="480"/>
          <w:marRight w:val="0"/>
          <w:marTop w:val="0"/>
          <w:marBottom w:val="0"/>
          <w:divBdr>
            <w:top w:val="none" w:sz="0" w:space="0" w:color="auto"/>
            <w:left w:val="none" w:sz="0" w:space="0" w:color="auto"/>
            <w:bottom w:val="none" w:sz="0" w:space="0" w:color="auto"/>
            <w:right w:val="none" w:sz="0" w:space="0" w:color="auto"/>
          </w:divBdr>
        </w:div>
        <w:div w:id="1412694985">
          <w:marLeft w:val="480"/>
          <w:marRight w:val="0"/>
          <w:marTop w:val="0"/>
          <w:marBottom w:val="0"/>
          <w:divBdr>
            <w:top w:val="none" w:sz="0" w:space="0" w:color="auto"/>
            <w:left w:val="none" w:sz="0" w:space="0" w:color="auto"/>
            <w:bottom w:val="none" w:sz="0" w:space="0" w:color="auto"/>
            <w:right w:val="none" w:sz="0" w:space="0" w:color="auto"/>
          </w:divBdr>
        </w:div>
        <w:div w:id="1601332847">
          <w:marLeft w:val="480"/>
          <w:marRight w:val="0"/>
          <w:marTop w:val="0"/>
          <w:marBottom w:val="0"/>
          <w:divBdr>
            <w:top w:val="none" w:sz="0" w:space="0" w:color="auto"/>
            <w:left w:val="none" w:sz="0" w:space="0" w:color="auto"/>
            <w:bottom w:val="none" w:sz="0" w:space="0" w:color="auto"/>
            <w:right w:val="none" w:sz="0" w:space="0" w:color="auto"/>
          </w:divBdr>
        </w:div>
        <w:div w:id="1634209367">
          <w:marLeft w:val="480"/>
          <w:marRight w:val="0"/>
          <w:marTop w:val="0"/>
          <w:marBottom w:val="0"/>
          <w:divBdr>
            <w:top w:val="none" w:sz="0" w:space="0" w:color="auto"/>
            <w:left w:val="none" w:sz="0" w:space="0" w:color="auto"/>
            <w:bottom w:val="none" w:sz="0" w:space="0" w:color="auto"/>
            <w:right w:val="none" w:sz="0" w:space="0" w:color="auto"/>
          </w:divBdr>
        </w:div>
        <w:div w:id="1664118585">
          <w:marLeft w:val="480"/>
          <w:marRight w:val="0"/>
          <w:marTop w:val="0"/>
          <w:marBottom w:val="0"/>
          <w:divBdr>
            <w:top w:val="none" w:sz="0" w:space="0" w:color="auto"/>
            <w:left w:val="none" w:sz="0" w:space="0" w:color="auto"/>
            <w:bottom w:val="none" w:sz="0" w:space="0" w:color="auto"/>
            <w:right w:val="none" w:sz="0" w:space="0" w:color="auto"/>
          </w:divBdr>
        </w:div>
        <w:div w:id="1667972752">
          <w:marLeft w:val="480"/>
          <w:marRight w:val="0"/>
          <w:marTop w:val="0"/>
          <w:marBottom w:val="0"/>
          <w:divBdr>
            <w:top w:val="none" w:sz="0" w:space="0" w:color="auto"/>
            <w:left w:val="none" w:sz="0" w:space="0" w:color="auto"/>
            <w:bottom w:val="none" w:sz="0" w:space="0" w:color="auto"/>
            <w:right w:val="none" w:sz="0" w:space="0" w:color="auto"/>
          </w:divBdr>
        </w:div>
        <w:div w:id="1671133359">
          <w:marLeft w:val="480"/>
          <w:marRight w:val="0"/>
          <w:marTop w:val="0"/>
          <w:marBottom w:val="0"/>
          <w:divBdr>
            <w:top w:val="none" w:sz="0" w:space="0" w:color="auto"/>
            <w:left w:val="none" w:sz="0" w:space="0" w:color="auto"/>
            <w:bottom w:val="none" w:sz="0" w:space="0" w:color="auto"/>
            <w:right w:val="none" w:sz="0" w:space="0" w:color="auto"/>
          </w:divBdr>
        </w:div>
        <w:div w:id="1690444758">
          <w:marLeft w:val="480"/>
          <w:marRight w:val="0"/>
          <w:marTop w:val="0"/>
          <w:marBottom w:val="0"/>
          <w:divBdr>
            <w:top w:val="none" w:sz="0" w:space="0" w:color="auto"/>
            <w:left w:val="none" w:sz="0" w:space="0" w:color="auto"/>
            <w:bottom w:val="none" w:sz="0" w:space="0" w:color="auto"/>
            <w:right w:val="none" w:sz="0" w:space="0" w:color="auto"/>
          </w:divBdr>
        </w:div>
        <w:div w:id="1707559731">
          <w:marLeft w:val="480"/>
          <w:marRight w:val="0"/>
          <w:marTop w:val="0"/>
          <w:marBottom w:val="0"/>
          <w:divBdr>
            <w:top w:val="none" w:sz="0" w:space="0" w:color="auto"/>
            <w:left w:val="none" w:sz="0" w:space="0" w:color="auto"/>
            <w:bottom w:val="none" w:sz="0" w:space="0" w:color="auto"/>
            <w:right w:val="none" w:sz="0" w:space="0" w:color="auto"/>
          </w:divBdr>
        </w:div>
        <w:div w:id="1787460150">
          <w:marLeft w:val="480"/>
          <w:marRight w:val="0"/>
          <w:marTop w:val="0"/>
          <w:marBottom w:val="0"/>
          <w:divBdr>
            <w:top w:val="none" w:sz="0" w:space="0" w:color="auto"/>
            <w:left w:val="none" w:sz="0" w:space="0" w:color="auto"/>
            <w:bottom w:val="none" w:sz="0" w:space="0" w:color="auto"/>
            <w:right w:val="none" w:sz="0" w:space="0" w:color="auto"/>
          </w:divBdr>
        </w:div>
        <w:div w:id="1841894454">
          <w:marLeft w:val="480"/>
          <w:marRight w:val="0"/>
          <w:marTop w:val="0"/>
          <w:marBottom w:val="0"/>
          <w:divBdr>
            <w:top w:val="none" w:sz="0" w:space="0" w:color="auto"/>
            <w:left w:val="none" w:sz="0" w:space="0" w:color="auto"/>
            <w:bottom w:val="none" w:sz="0" w:space="0" w:color="auto"/>
            <w:right w:val="none" w:sz="0" w:space="0" w:color="auto"/>
          </w:divBdr>
        </w:div>
        <w:div w:id="1865434142">
          <w:marLeft w:val="480"/>
          <w:marRight w:val="0"/>
          <w:marTop w:val="0"/>
          <w:marBottom w:val="0"/>
          <w:divBdr>
            <w:top w:val="none" w:sz="0" w:space="0" w:color="auto"/>
            <w:left w:val="none" w:sz="0" w:space="0" w:color="auto"/>
            <w:bottom w:val="none" w:sz="0" w:space="0" w:color="auto"/>
            <w:right w:val="none" w:sz="0" w:space="0" w:color="auto"/>
          </w:divBdr>
        </w:div>
        <w:div w:id="1874491966">
          <w:marLeft w:val="480"/>
          <w:marRight w:val="0"/>
          <w:marTop w:val="0"/>
          <w:marBottom w:val="0"/>
          <w:divBdr>
            <w:top w:val="none" w:sz="0" w:space="0" w:color="auto"/>
            <w:left w:val="none" w:sz="0" w:space="0" w:color="auto"/>
            <w:bottom w:val="none" w:sz="0" w:space="0" w:color="auto"/>
            <w:right w:val="none" w:sz="0" w:space="0" w:color="auto"/>
          </w:divBdr>
        </w:div>
        <w:div w:id="1903952285">
          <w:marLeft w:val="480"/>
          <w:marRight w:val="0"/>
          <w:marTop w:val="0"/>
          <w:marBottom w:val="0"/>
          <w:divBdr>
            <w:top w:val="none" w:sz="0" w:space="0" w:color="auto"/>
            <w:left w:val="none" w:sz="0" w:space="0" w:color="auto"/>
            <w:bottom w:val="none" w:sz="0" w:space="0" w:color="auto"/>
            <w:right w:val="none" w:sz="0" w:space="0" w:color="auto"/>
          </w:divBdr>
        </w:div>
        <w:div w:id="1916427933">
          <w:marLeft w:val="480"/>
          <w:marRight w:val="0"/>
          <w:marTop w:val="0"/>
          <w:marBottom w:val="0"/>
          <w:divBdr>
            <w:top w:val="none" w:sz="0" w:space="0" w:color="auto"/>
            <w:left w:val="none" w:sz="0" w:space="0" w:color="auto"/>
            <w:bottom w:val="none" w:sz="0" w:space="0" w:color="auto"/>
            <w:right w:val="none" w:sz="0" w:space="0" w:color="auto"/>
          </w:divBdr>
        </w:div>
        <w:div w:id="2000766240">
          <w:marLeft w:val="480"/>
          <w:marRight w:val="0"/>
          <w:marTop w:val="0"/>
          <w:marBottom w:val="0"/>
          <w:divBdr>
            <w:top w:val="none" w:sz="0" w:space="0" w:color="auto"/>
            <w:left w:val="none" w:sz="0" w:space="0" w:color="auto"/>
            <w:bottom w:val="none" w:sz="0" w:space="0" w:color="auto"/>
            <w:right w:val="none" w:sz="0" w:space="0" w:color="auto"/>
          </w:divBdr>
        </w:div>
        <w:div w:id="2047950035">
          <w:marLeft w:val="480"/>
          <w:marRight w:val="0"/>
          <w:marTop w:val="0"/>
          <w:marBottom w:val="0"/>
          <w:divBdr>
            <w:top w:val="none" w:sz="0" w:space="0" w:color="auto"/>
            <w:left w:val="none" w:sz="0" w:space="0" w:color="auto"/>
            <w:bottom w:val="none" w:sz="0" w:space="0" w:color="auto"/>
            <w:right w:val="none" w:sz="0" w:space="0" w:color="auto"/>
          </w:divBdr>
        </w:div>
        <w:div w:id="2115857494">
          <w:marLeft w:val="480"/>
          <w:marRight w:val="0"/>
          <w:marTop w:val="0"/>
          <w:marBottom w:val="0"/>
          <w:divBdr>
            <w:top w:val="none" w:sz="0" w:space="0" w:color="auto"/>
            <w:left w:val="none" w:sz="0" w:space="0" w:color="auto"/>
            <w:bottom w:val="none" w:sz="0" w:space="0" w:color="auto"/>
            <w:right w:val="none" w:sz="0" w:space="0" w:color="auto"/>
          </w:divBdr>
        </w:div>
      </w:divsChild>
    </w:div>
    <w:div w:id="577520075">
      <w:bodyDiv w:val="1"/>
      <w:marLeft w:val="0"/>
      <w:marRight w:val="0"/>
      <w:marTop w:val="0"/>
      <w:marBottom w:val="0"/>
      <w:divBdr>
        <w:top w:val="none" w:sz="0" w:space="0" w:color="auto"/>
        <w:left w:val="none" w:sz="0" w:space="0" w:color="auto"/>
        <w:bottom w:val="none" w:sz="0" w:space="0" w:color="auto"/>
        <w:right w:val="none" w:sz="0" w:space="0" w:color="auto"/>
      </w:divBdr>
    </w:div>
    <w:div w:id="578028618">
      <w:bodyDiv w:val="1"/>
      <w:marLeft w:val="0"/>
      <w:marRight w:val="0"/>
      <w:marTop w:val="0"/>
      <w:marBottom w:val="0"/>
      <w:divBdr>
        <w:top w:val="none" w:sz="0" w:space="0" w:color="auto"/>
        <w:left w:val="none" w:sz="0" w:space="0" w:color="auto"/>
        <w:bottom w:val="none" w:sz="0" w:space="0" w:color="auto"/>
        <w:right w:val="none" w:sz="0" w:space="0" w:color="auto"/>
      </w:divBdr>
    </w:div>
    <w:div w:id="578906962">
      <w:bodyDiv w:val="1"/>
      <w:marLeft w:val="0"/>
      <w:marRight w:val="0"/>
      <w:marTop w:val="0"/>
      <w:marBottom w:val="0"/>
      <w:divBdr>
        <w:top w:val="none" w:sz="0" w:space="0" w:color="auto"/>
        <w:left w:val="none" w:sz="0" w:space="0" w:color="auto"/>
        <w:bottom w:val="none" w:sz="0" w:space="0" w:color="auto"/>
        <w:right w:val="none" w:sz="0" w:space="0" w:color="auto"/>
      </w:divBdr>
    </w:div>
    <w:div w:id="579995182">
      <w:bodyDiv w:val="1"/>
      <w:marLeft w:val="0"/>
      <w:marRight w:val="0"/>
      <w:marTop w:val="0"/>
      <w:marBottom w:val="0"/>
      <w:divBdr>
        <w:top w:val="none" w:sz="0" w:space="0" w:color="auto"/>
        <w:left w:val="none" w:sz="0" w:space="0" w:color="auto"/>
        <w:bottom w:val="none" w:sz="0" w:space="0" w:color="auto"/>
        <w:right w:val="none" w:sz="0" w:space="0" w:color="auto"/>
      </w:divBdr>
    </w:div>
    <w:div w:id="581378441">
      <w:bodyDiv w:val="1"/>
      <w:marLeft w:val="0"/>
      <w:marRight w:val="0"/>
      <w:marTop w:val="0"/>
      <w:marBottom w:val="0"/>
      <w:divBdr>
        <w:top w:val="none" w:sz="0" w:space="0" w:color="auto"/>
        <w:left w:val="none" w:sz="0" w:space="0" w:color="auto"/>
        <w:bottom w:val="none" w:sz="0" w:space="0" w:color="auto"/>
        <w:right w:val="none" w:sz="0" w:space="0" w:color="auto"/>
      </w:divBdr>
    </w:div>
    <w:div w:id="581793580">
      <w:bodyDiv w:val="1"/>
      <w:marLeft w:val="0"/>
      <w:marRight w:val="0"/>
      <w:marTop w:val="0"/>
      <w:marBottom w:val="0"/>
      <w:divBdr>
        <w:top w:val="none" w:sz="0" w:space="0" w:color="auto"/>
        <w:left w:val="none" w:sz="0" w:space="0" w:color="auto"/>
        <w:bottom w:val="none" w:sz="0" w:space="0" w:color="auto"/>
        <w:right w:val="none" w:sz="0" w:space="0" w:color="auto"/>
      </w:divBdr>
    </w:div>
    <w:div w:id="582763544">
      <w:bodyDiv w:val="1"/>
      <w:marLeft w:val="0"/>
      <w:marRight w:val="0"/>
      <w:marTop w:val="0"/>
      <w:marBottom w:val="0"/>
      <w:divBdr>
        <w:top w:val="none" w:sz="0" w:space="0" w:color="auto"/>
        <w:left w:val="none" w:sz="0" w:space="0" w:color="auto"/>
        <w:bottom w:val="none" w:sz="0" w:space="0" w:color="auto"/>
        <w:right w:val="none" w:sz="0" w:space="0" w:color="auto"/>
      </w:divBdr>
    </w:div>
    <w:div w:id="582763994">
      <w:bodyDiv w:val="1"/>
      <w:marLeft w:val="0"/>
      <w:marRight w:val="0"/>
      <w:marTop w:val="0"/>
      <w:marBottom w:val="0"/>
      <w:divBdr>
        <w:top w:val="none" w:sz="0" w:space="0" w:color="auto"/>
        <w:left w:val="none" w:sz="0" w:space="0" w:color="auto"/>
        <w:bottom w:val="none" w:sz="0" w:space="0" w:color="auto"/>
        <w:right w:val="none" w:sz="0" w:space="0" w:color="auto"/>
      </w:divBdr>
    </w:div>
    <w:div w:id="582833474">
      <w:bodyDiv w:val="1"/>
      <w:marLeft w:val="0"/>
      <w:marRight w:val="0"/>
      <w:marTop w:val="0"/>
      <w:marBottom w:val="0"/>
      <w:divBdr>
        <w:top w:val="none" w:sz="0" w:space="0" w:color="auto"/>
        <w:left w:val="none" w:sz="0" w:space="0" w:color="auto"/>
        <w:bottom w:val="none" w:sz="0" w:space="0" w:color="auto"/>
        <w:right w:val="none" w:sz="0" w:space="0" w:color="auto"/>
      </w:divBdr>
    </w:div>
    <w:div w:id="583732700">
      <w:bodyDiv w:val="1"/>
      <w:marLeft w:val="0"/>
      <w:marRight w:val="0"/>
      <w:marTop w:val="0"/>
      <w:marBottom w:val="0"/>
      <w:divBdr>
        <w:top w:val="none" w:sz="0" w:space="0" w:color="auto"/>
        <w:left w:val="none" w:sz="0" w:space="0" w:color="auto"/>
        <w:bottom w:val="none" w:sz="0" w:space="0" w:color="auto"/>
        <w:right w:val="none" w:sz="0" w:space="0" w:color="auto"/>
      </w:divBdr>
    </w:div>
    <w:div w:id="587815853">
      <w:bodyDiv w:val="1"/>
      <w:marLeft w:val="0"/>
      <w:marRight w:val="0"/>
      <w:marTop w:val="0"/>
      <w:marBottom w:val="0"/>
      <w:divBdr>
        <w:top w:val="none" w:sz="0" w:space="0" w:color="auto"/>
        <w:left w:val="none" w:sz="0" w:space="0" w:color="auto"/>
        <w:bottom w:val="none" w:sz="0" w:space="0" w:color="auto"/>
        <w:right w:val="none" w:sz="0" w:space="0" w:color="auto"/>
      </w:divBdr>
    </w:div>
    <w:div w:id="589462991">
      <w:bodyDiv w:val="1"/>
      <w:marLeft w:val="0"/>
      <w:marRight w:val="0"/>
      <w:marTop w:val="0"/>
      <w:marBottom w:val="0"/>
      <w:divBdr>
        <w:top w:val="none" w:sz="0" w:space="0" w:color="auto"/>
        <w:left w:val="none" w:sz="0" w:space="0" w:color="auto"/>
        <w:bottom w:val="none" w:sz="0" w:space="0" w:color="auto"/>
        <w:right w:val="none" w:sz="0" w:space="0" w:color="auto"/>
      </w:divBdr>
    </w:div>
    <w:div w:id="592589471">
      <w:bodyDiv w:val="1"/>
      <w:marLeft w:val="0"/>
      <w:marRight w:val="0"/>
      <w:marTop w:val="0"/>
      <w:marBottom w:val="0"/>
      <w:divBdr>
        <w:top w:val="none" w:sz="0" w:space="0" w:color="auto"/>
        <w:left w:val="none" w:sz="0" w:space="0" w:color="auto"/>
        <w:bottom w:val="none" w:sz="0" w:space="0" w:color="auto"/>
        <w:right w:val="none" w:sz="0" w:space="0" w:color="auto"/>
      </w:divBdr>
    </w:div>
    <w:div w:id="592589553">
      <w:bodyDiv w:val="1"/>
      <w:marLeft w:val="0"/>
      <w:marRight w:val="0"/>
      <w:marTop w:val="0"/>
      <w:marBottom w:val="0"/>
      <w:divBdr>
        <w:top w:val="none" w:sz="0" w:space="0" w:color="auto"/>
        <w:left w:val="none" w:sz="0" w:space="0" w:color="auto"/>
        <w:bottom w:val="none" w:sz="0" w:space="0" w:color="auto"/>
        <w:right w:val="none" w:sz="0" w:space="0" w:color="auto"/>
      </w:divBdr>
    </w:div>
    <w:div w:id="593514753">
      <w:bodyDiv w:val="1"/>
      <w:marLeft w:val="0"/>
      <w:marRight w:val="0"/>
      <w:marTop w:val="0"/>
      <w:marBottom w:val="0"/>
      <w:divBdr>
        <w:top w:val="none" w:sz="0" w:space="0" w:color="auto"/>
        <w:left w:val="none" w:sz="0" w:space="0" w:color="auto"/>
        <w:bottom w:val="none" w:sz="0" w:space="0" w:color="auto"/>
        <w:right w:val="none" w:sz="0" w:space="0" w:color="auto"/>
      </w:divBdr>
    </w:div>
    <w:div w:id="595287843">
      <w:bodyDiv w:val="1"/>
      <w:marLeft w:val="0"/>
      <w:marRight w:val="0"/>
      <w:marTop w:val="0"/>
      <w:marBottom w:val="0"/>
      <w:divBdr>
        <w:top w:val="none" w:sz="0" w:space="0" w:color="auto"/>
        <w:left w:val="none" w:sz="0" w:space="0" w:color="auto"/>
        <w:bottom w:val="none" w:sz="0" w:space="0" w:color="auto"/>
        <w:right w:val="none" w:sz="0" w:space="0" w:color="auto"/>
      </w:divBdr>
    </w:div>
    <w:div w:id="595407712">
      <w:bodyDiv w:val="1"/>
      <w:marLeft w:val="0"/>
      <w:marRight w:val="0"/>
      <w:marTop w:val="0"/>
      <w:marBottom w:val="0"/>
      <w:divBdr>
        <w:top w:val="none" w:sz="0" w:space="0" w:color="auto"/>
        <w:left w:val="none" w:sz="0" w:space="0" w:color="auto"/>
        <w:bottom w:val="none" w:sz="0" w:space="0" w:color="auto"/>
        <w:right w:val="none" w:sz="0" w:space="0" w:color="auto"/>
      </w:divBdr>
    </w:div>
    <w:div w:id="597714539">
      <w:bodyDiv w:val="1"/>
      <w:marLeft w:val="0"/>
      <w:marRight w:val="0"/>
      <w:marTop w:val="0"/>
      <w:marBottom w:val="0"/>
      <w:divBdr>
        <w:top w:val="none" w:sz="0" w:space="0" w:color="auto"/>
        <w:left w:val="none" w:sz="0" w:space="0" w:color="auto"/>
        <w:bottom w:val="none" w:sz="0" w:space="0" w:color="auto"/>
        <w:right w:val="none" w:sz="0" w:space="0" w:color="auto"/>
      </w:divBdr>
    </w:div>
    <w:div w:id="598565466">
      <w:bodyDiv w:val="1"/>
      <w:marLeft w:val="0"/>
      <w:marRight w:val="0"/>
      <w:marTop w:val="0"/>
      <w:marBottom w:val="0"/>
      <w:divBdr>
        <w:top w:val="none" w:sz="0" w:space="0" w:color="auto"/>
        <w:left w:val="none" w:sz="0" w:space="0" w:color="auto"/>
        <w:bottom w:val="none" w:sz="0" w:space="0" w:color="auto"/>
        <w:right w:val="none" w:sz="0" w:space="0" w:color="auto"/>
      </w:divBdr>
    </w:div>
    <w:div w:id="599989568">
      <w:bodyDiv w:val="1"/>
      <w:marLeft w:val="0"/>
      <w:marRight w:val="0"/>
      <w:marTop w:val="0"/>
      <w:marBottom w:val="0"/>
      <w:divBdr>
        <w:top w:val="none" w:sz="0" w:space="0" w:color="auto"/>
        <w:left w:val="none" w:sz="0" w:space="0" w:color="auto"/>
        <w:bottom w:val="none" w:sz="0" w:space="0" w:color="auto"/>
        <w:right w:val="none" w:sz="0" w:space="0" w:color="auto"/>
      </w:divBdr>
      <w:divsChild>
        <w:div w:id="16539667">
          <w:marLeft w:val="480"/>
          <w:marRight w:val="0"/>
          <w:marTop w:val="0"/>
          <w:marBottom w:val="0"/>
          <w:divBdr>
            <w:top w:val="none" w:sz="0" w:space="0" w:color="auto"/>
            <w:left w:val="none" w:sz="0" w:space="0" w:color="auto"/>
            <w:bottom w:val="none" w:sz="0" w:space="0" w:color="auto"/>
            <w:right w:val="none" w:sz="0" w:space="0" w:color="auto"/>
          </w:divBdr>
        </w:div>
        <w:div w:id="64301273">
          <w:marLeft w:val="480"/>
          <w:marRight w:val="0"/>
          <w:marTop w:val="0"/>
          <w:marBottom w:val="0"/>
          <w:divBdr>
            <w:top w:val="none" w:sz="0" w:space="0" w:color="auto"/>
            <w:left w:val="none" w:sz="0" w:space="0" w:color="auto"/>
            <w:bottom w:val="none" w:sz="0" w:space="0" w:color="auto"/>
            <w:right w:val="none" w:sz="0" w:space="0" w:color="auto"/>
          </w:divBdr>
        </w:div>
        <w:div w:id="84107611">
          <w:marLeft w:val="480"/>
          <w:marRight w:val="0"/>
          <w:marTop w:val="0"/>
          <w:marBottom w:val="0"/>
          <w:divBdr>
            <w:top w:val="none" w:sz="0" w:space="0" w:color="auto"/>
            <w:left w:val="none" w:sz="0" w:space="0" w:color="auto"/>
            <w:bottom w:val="none" w:sz="0" w:space="0" w:color="auto"/>
            <w:right w:val="none" w:sz="0" w:space="0" w:color="auto"/>
          </w:divBdr>
        </w:div>
        <w:div w:id="168566064">
          <w:marLeft w:val="480"/>
          <w:marRight w:val="0"/>
          <w:marTop w:val="0"/>
          <w:marBottom w:val="0"/>
          <w:divBdr>
            <w:top w:val="none" w:sz="0" w:space="0" w:color="auto"/>
            <w:left w:val="none" w:sz="0" w:space="0" w:color="auto"/>
            <w:bottom w:val="none" w:sz="0" w:space="0" w:color="auto"/>
            <w:right w:val="none" w:sz="0" w:space="0" w:color="auto"/>
          </w:divBdr>
        </w:div>
        <w:div w:id="228226705">
          <w:marLeft w:val="480"/>
          <w:marRight w:val="0"/>
          <w:marTop w:val="0"/>
          <w:marBottom w:val="0"/>
          <w:divBdr>
            <w:top w:val="none" w:sz="0" w:space="0" w:color="auto"/>
            <w:left w:val="none" w:sz="0" w:space="0" w:color="auto"/>
            <w:bottom w:val="none" w:sz="0" w:space="0" w:color="auto"/>
            <w:right w:val="none" w:sz="0" w:space="0" w:color="auto"/>
          </w:divBdr>
        </w:div>
        <w:div w:id="267545926">
          <w:marLeft w:val="480"/>
          <w:marRight w:val="0"/>
          <w:marTop w:val="0"/>
          <w:marBottom w:val="0"/>
          <w:divBdr>
            <w:top w:val="none" w:sz="0" w:space="0" w:color="auto"/>
            <w:left w:val="none" w:sz="0" w:space="0" w:color="auto"/>
            <w:bottom w:val="none" w:sz="0" w:space="0" w:color="auto"/>
            <w:right w:val="none" w:sz="0" w:space="0" w:color="auto"/>
          </w:divBdr>
        </w:div>
        <w:div w:id="309217603">
          <w:marLeft w:val="480"/>
          <w:marRight w:val="0"/>
          <w:marTop w:val="0"/>
          <w:marBottom w:val="0"/>
          <w:divBdr>
            <w:top w:val="none" w:sz="0" w:space="0" w:color="auto"/>
            <w:left w:val="none" w:sz="0" w:space="0" w:color="auto"/>
            <w:bottom w:val="none" w:sz="0" w:space="0" w:color="auto"/>
            <w:right w:val="none" w:sz="0" w:space="0" w:color="auto"/>
          </w:divBdr>
        </w:div>
        <w:div w:id="336344671">
          <w:marLeft w:val="480"/>
          <w:marRight w:val="0"/>
          <w:marTop w:val="0"/>
          <w:marBottom w:val="0"/>
          <w:divBdr>
            <w:top w:val="none" w:sz="0" w:space="0" w:color="auto"/>
            <w:left w:val="none" w:sz="0" w:space="0" w:color="auto"/>
            <w:bottom w:val="none" w:sz="0" w:space="0" w:color="auto"/>
            <w:right w:val="none" w:sz="0" w:space="0" w:color="auto"/>
          </w:divBdr>
        </w:div>
        <w:div w:id="477303167">
          <w:marLeft w:val="480"/>
          <w:marRight w:val="0"/>
          <w:marTop w:val="0"/>
          <w:marBottom w:val="0"/>
          <w:divBdr>
            <w:top w:val="none" w:sz="0" w:space="0" w:color="auto"/>
            <w:left w:val="none" w:sz="0" w:space="0" w:color="auto"/>
            <w:bottom w:val="none" w:sz="0" w:space="0" w:color="auto"/>
            <w:right w:val="none" w:sz="0" w:space="0" w:color="auto"/>
          </w:divBdr>
        </w:div>
        <w:div w:id="481506530">
          <w:marLeft w:val="480"/>
          <w:marRight w:val="0"/>
          <w:marTop w:val="0"/>
          <w:marBottom w:val="0"/>
          <w:divBdr>
            <w:top w:val="none" w:sz="0" w:space="0" w:color="auto"/>
            <w:left w:val="none" w:sz="0" w:space="0" w:color="auto"/>
            <w:bottom w:val="none" w:sz="0" w:space="0" w:color="auto"/>
            <w:right w:val="none" w:sz="0" w:space="0" w:color="auto"/>
          </w:divBdr>
        </w:div>
        <w:div w:id="621039283">
          <w:marLeft w:val="480"/>
          <w:marRight w:val="0"/>
          <w:marTop w:val="0"/>
          <w:marBottom w:val="0"/>
          <w:divBdr>
            <w:top w:val="none" w:sz="0" w:space="0" w:color="auto"/>
            <w:left w:val="none" w:sz="0" w:space="0" w:color="auto"/>
            <w:bottom w:val="none" w:sz="0" w:space="0" w:color="auto"/>
            <w:right w:val="none" w:sz="0" w:space="0" w:color="auto"/>
          </w:divBdr>
        </w:div>
        <w:div w:id="622344483">
          <w:marLeft w:val="480"/>
          <w:marRight w:val="0"/>
          <w:marTop w:val="0"/>
          <w:marBottom w:val="0"/>
          <w:divBdr>
            <w:top w:val="none" w:sz="0" w:space="0" w:color="auto"/>
            <w:left w:val="none" w:sz="0" w:space="0" w:color="auto"/>
            <w:bottom w:val="none" w:sz="0" w:space="0" w:color="auto"/>
            <w:right w:val="none" w:sz="0" w:space="0" w:color="auto"/>
          </w:divBdr>
        </w:div>
        <w:div w:id="637342928">
          <w:marLeft w:val="480"/>
          <w:marRight w:val="0"/>
          <w:marTop w:val="0"/>
          <w:marBottom w:val="0"/>
          <w:divBdr>
            <w:top w:val="none" w:sz="0" w:space="0" w:color="auto"/>
            <w:left w:val="none" w:sz="0" w:space="0" w:color="auto"/>
            <w:bottom w:val="none" w:sz="0" w:space="0" w:color="auto"/>
            <w:right w:val="none" w:sz="0" w:space="0" w:color="auto"/>
          </w:divBdr>
        </w:div>
        <w:div w:id="809977807">
          <w:marLeft w:val="480"/>
          <w:marRight w:val="0"/>
          <w:marTop w:val="0"/>
          <w:marBottom w:val="0"/>
          <w:divBdr>
            <w:top w:val="none" w:sz="0" w:space="0" w:color="auto"/>
            <w:left w:val="none" w:sz="0" w:space="0" w:color="auto"/>
            <w:bottom w:val="none" w:sz="0" w:space="0" w:color="auto"/>
            <w:right w:val="none" w:sz="0" w:space="0" w:color="auto"/>
          </w:divBdr>
        </w:div>
        <w:div w:id="892620568">
          <w:marLeft w:val="480"/>
          <w:marRight w:val="0"/>
          <w:marTop w:val="0"/>
          <w:marBottom w:val="0"/>
          <w:divBdr>
            <w:top w:val="none" w:sz="0" w:space="0" w:color="auto"/>
            <w:left w:val="none" w:sz="0" w:space="0" w:color="auto"/>
            <w:bottom w:val="none" w:sz="0" w:space="0" w:color="auto"/>
            <w:right w:val="none" w:sz="0" w:space="0" w:color="auto"/>
          </w:divBdr>
        </w:div>
        <w:div w:id="917787333">
          <w:marLeft w:val="480"/>
          <w:marRight w:val="0"/>
          <w:marTop w:val="0"/>
          <w:marBottom w:val="0"/>
          <w:divBdr>
            <w:top w:val="none" w:sz="0" w:space="0" w:color="auto"/>
            <w:left w:val="none" w:sz="0" w:space="0" w:color="auto"/>
            <w:bottom w:val="none" w:sz="0" w:space="0" w:color="auto"/>
            <w:right w:val="none" w:sz="0" w:space="0" w:color="auto"/>
          </w:divBdr>
        </w:div>
        <w:div w:id="920522702">
          <w:marLeft w:val="480"/>
          <w:marRight w:val="0"/>
          <w:marTop w:val="0"/>
          <w:marBottom w:val="0"/>
          <w:divBdr>
            <w:top w:val="none" w:sz="0" w:space="0" w:color="auto"/>
            <w:left w:val="none" w:sz="0" w:space="0" w:color="auto"/>
            <w:bottom w:val="none" w:sz="0" w:space="0" w:color="auto"/>
            <w:right w:val="none" w:sz="0" w:space="0" w:color="auto"/>
          </w:divBdr>
        </w:div>
        <w:div w:id="947273756">
          <w:marLeft w:val="480"/>
          <w:marRight w:val="0"/>
          <w:marTop w:val="0"/>
          <w:marBottom w:val="0"/>
          <w:divBdr>
            <w:top w:val="none" w:sz="0" w:space="0" w:color="auto"/>
            <w:left w:val="none" w:sz="0" w:space="0" w:color="auto"/>
            <w:bottom w:val="none" w:sz="0" w:space="0" w:color="auto"/>
            <w:right w:val="none" w:sz="0" w:space="0" w:color="auto"/>
          </w:divBdr>
        </w:div>
        <w:div w:id="967710565">
          <w:marLeft w:val="480"/>
          <w:marRight w:val="0"/>
          <w:marTop w:val="0"/>
          <w:marBottom w:val="0"/>
          <w:divBdr>
            <w:top w:val="none" w:sz="0" w:space="0" w:color="auto"/>
            <w:left w:val="none" w:sz="0" w:space="0" w:color="auto"/>
            <w:bottom w:val="none" w:sz="0" w:space="0" w:color="auto"/>
            <w:right w:val="none" w:sz="0" w:space="0" w:color="auto"/>
          </w:divBdr>
        </w:div>
        <w:div w:id="1005011248">
          <w:marLeft w:val="480"/>
          <w:marRight w:val="0"/>
          <w:marTop w:val="0"/>
          <w:marBottom w:val="0"/>
          <w:divBdr>
            <w:top w:val="none" w:sz="0" w:space="0" w:color="auto"/>
            <w:left w:val="none" w:sz="0" w:space="0" w:color="auto"/>
            <w:bottom w:val="none" w:sz="0" w:space="0" w:color="auto"/>
            <w:right w:val="none" w:sz="0" w:space="0" w:color="auto"/>
          </w:divBdr>
        </w:div>
        <w:div w:id="1007514823">
          <w:marLeft w:val="480"/>
          <w:marRight w:val="0"/>
          <w:marTop w:val="0"/>
          <w:marBottom w:val="0"/>
          <w:divBdr>
            <w:top w:val="none" w:sz="0" w:space="0" w:color="auto"/>
            <w:left w:val="none" w:sz="0" w:space="0" w:color="auto"/>
            <w:bottom w:val="none" w:sz="0" w:space="0" w:color="auto"/>
            <w:right w:val="none" w:sz="0" w:space="0" w:color="auto"/>
          </w:divBdr>
        </w:div>
        <w:div w:id="1034694477">
          <w:marLeft w:val="480"/>
          <w:marRight w:val="0"/>
          <w:marTop w:val="0"/>
          <w:marBottom w:val="0"/>
          <w:divBdr>
            <w:top w:val="none" w:sz="0" w:space="0" w:color="auto"/>
            <w:left w:val="none" w:sz="0" w:space="0" w:color="auto"/>
            <w:bottom w:val="none" w:sz="0" w:space="0" w:color="auto"/>
            <w:right w:val="none" w:sz="0" w:space="0" w:color="auto"/>
          </w:divBdr>
        </w:div>
        <w:div w:id="1041055789">
          <w:marLeft w:val="480"/>
          <w:marRight w:val="0"/>
          <w:marTop w:val="0"/>
          <w:marBottom w:val="0"/>
          <w:divBdr>
            <w:top w:val="none" w:sz="0" w:space="0" w:color="auto"/>
            <w:left w:val="none" w:sz="0" w:space="0" w:color="auto"/>
            <w:bottom w:val="none" w:sz="0" w:space="0" w:color="auto"/>
            <w:right w:val="none" w:sz="0" w:space="0" w:color="auto"/>
          </w:divBdr>
        </w:div>
        <w:div w:id="1055353411">
          <w:marLeft w:val="480"/>
          <w:marRight w:val="0"/>
          <w:marTop w:val="0"/>
          <w:marBottom w:val="0"/>
          <w:divBdr>
            <w:top w:val="none" w:sz="0" w:space="0" w:color="auto"/>
            <w:left w:val="none" w:sz="0" w:space="0" w:color="auto"/>
            <w:bottom w:val="none" w:sz="0" w:space="0" w:color="auto"/>
            <w:right w:val="none" w:sz="0" w:space="0" w:color="auto"/>
          </w:divBdr>
        </w:div>
        <w:div w:id="1059326618">
          <w:marLeft w:val="480"/>
          <w:marRight w:val="0"/>
          <w:marTop w:val="0"/>
          <w:marBottom w:val="0"/>
          <w:divBdr>
            <w:top w:val="none" w:sz="0" w:space="0" w:color="auto"/>
            <w:left w:val="none" w:sz="0" w:space="0" w:color="auto"/>
            <w:bottom w:val="none" w:sz="0" w:space="0" w:color="auto"/>
            <w:right w:val="none" w:sz="0" w:space="0" w:color="auto"/>
          </w:divBdr>
        </w:div>
        <w:div w:id="1110853935">
          <w:marLeft w:val="480"/>
          <w:marRight w:val="0"/>
          <w:marTop w:val="0"/>
          <w:marBottom w:val="0"/>
          <w:divBdr>
            <w:top w:val="none" w:sz="0" w:space="0" w:color="auto"/>
            <w:left w:val="none" w:sz="0" w:space="0" w:color="auto"/>
            <w:bottom w:val="none" w:sz="0" w:space="0" w:color="auto"/>
            <w:right w:val="none" w:sz="0" w:space="0" w:color="auto"/>
          </w:divBdr>
        </w:div>
        <w:div w:id="1246456954">
          <w:marLeft w:val="480"/>
          <w:marRight w:val="0"/>
          <w:marTop w:val="0"/>
          <w:marBottom w:val="0"/>
          <w:divBdr>
            <w:top w:val="none" w:sz="0" w:space="0" w:color="auto"/>
            <w:left w:val="none" w:sz="0" w:space="0" w:color="auto"/>
            <w:bottom w:val="none" w:sz="0" w:space="0" w:color="auto"/>
            <w:right w:val="none" w:sz="0" w:space="0" w:color="auto"/>
          </w:divBdr>
        </w:div>
        <w:div w:id="1327394081">
          <w:marLeft w:val="480"/>
          <w:marRight w:val="0"/>
          <w:marTop w:val="0"/>
          <w:marBottom w:val="0"/>
          <w:divBdr>
            <w:top w:val="none" w:sz="0" w:space="0" w:color="auto"/>
            <w:left w:val="none" w:sz="0" w:space="0" w:color="auto"/>
            <w:bottom w:val="none" w:sz="0" w:space="0" w:color="auto"/>
            <w:right w:val="none" w:sz="0" w:space="0" w:color="auto"/>
          </w:divBdr>
        </w:div>
        <w:div w:id="1330136706">
          <w:marLeft w:val="480"/>
          <w:marRight w:val="0"/>
          <w:marTop w:val="0"/>
          <w:marBottom w:val="0"/>
          <w:divBdr>
            <w:top w:val="none" w:sz="0" w:space="0" w:color="auto"/>
            <w:left w:val="none" w:sz="0" w:space="0" w:color="auto"/>
            <w:bottom w:val="none" w:sz="0" w:space="0" w:color="auto"/>
            <w:right w:val="none" w:sz="0" w:space="0" w:color="auto"/>
          </w:divBdr>
        </w:div>
        <w:div w:id="1559394138">
          <w:marLeft w:val="480"/>
          <w:marRight w:val="0"/>
          <w:marTop w:val="0"/>
          <w:marBottom w:val="0"/>
          <w:divBdr>
            <w:top w:val="none" w:sz="0" w:space="0" w:color="auto"/>
            <w:left w:val="none" w:sz="0" w:space="0" w:color="auto"/>
            <w:bottom w:val="none" w:sz="0" w:space="0" w:color="auto"/>
            <w:right w:val="none" w:sz="0" w:space="0" w:color="auto"/>
          </w:divBdr>
        </w:div>
        <w:div w:id="1565990559">
          <w:marLeft w:val="480"/>
          <w:marRight w:val="0"/>
          <w:marTop w:val="0"/>
          <w:marBottom w:val="0"/>
          <w:divBdr>
            <w:top w:val="none" w:sz="0" w:space="0" w:color="auto"/>
            <w:left w:val="none" w:sz="0" w:space="0" w:color="auto"/>
            <w:bottom w:val="none" w:sz="0" w:space="0" w:color="auto"/>
            <w:right w:val="none" w:sz="0" w:space="0" w:color="auto"/>
          </w:divBdr>
        </w:div>
        <w:div w:id="1617757992">
          <w:marLeft w:val="480"/>
          <w:marRight w:val="0"/>
          <w:marTop w:val="0"/>
          <w:marBottom w:val="0"/>
          <w:divBdr>
            <w:top w:val="none" w:sz="0" w:space="0" w:color="auto"/>
            <w:left w:val="none" w:sz="0" w:space="0" w:color="auto"/>
            <w:bottom w:val="none" w:sz="0" w:space="0" w:color="auto"/>
            <w:right w:val="none" w:sz="0" w:space="0" w:color="auto"/>
          </w:divBdr>
        </w:div>
        <w:div w:id="1707674981">
          <w:marLeft w:val="480"/>
          <w:marRight w:val="0"/>
          <w:marTop w:val="0"/>
          <w:marBottom w:val="0"/>
          <w:divBdr>
            <w:top w:val="none" w:sz="0" w:space="0" w:color="auto"/>
            <w:left w:val="none" w:sz="0" w:space="0" w:color="auto"/>
            <w:bottom w:val="none" w:sz="0" w:space="0" w:color="auto"/>
            <w:right w:val="none" w:sz="0" w:space="0" w:color="auto"/>
          </w:divBdr>
        </w:div>
        <w:div w:id="1837501352">
          <w:marLeft w:val="480"/>
          <w:marRight w:val="0"/>
          <w:marTop w:val="0"/>
          <w:marBottom w:val="0"/>
          <w:divBdr>
            <w:top w:val="none" w:sz="0" w:space="0" w:color="auto"/>
            <w:left w:val="none" w:sz="0" w:space="0" w:color="auto"/>
            <w:bottom w:val="none" w:sz="0" w:space="0" w:color="auto"/>
            <w:right w:val="none" w:sz="0" w:space="0" w:color="auto"/>
          </w:divBdr>
        </w:div>
        <w:div w:id="1849559980">
          <w:marLeft w:val="480"/>
          <w:marRight w:val="0"/>
          <w:marTop w:val="0"/>
          <w:marBottom w:val="0"/>
          <w:divBdr>
            <w:top w:val="none" w:sz="0" w:space="0" w:color="auto"/>
            <w:left w:val="none" w:sz="0" w:space="0" w:color="auto"/>
            <w:bottom w:val="none" w:sz="0" w:space="0" w:color="auto"/>
            <w:right w:val="none" w:sz="0" w:space="0" w:color="auto"/>
          </w:divBdr>
        </w:div>
        <w:div w:id="1888563565">
          <w:marLeft w:val="480"/>
          <w:marRight w:val="0"/>
          <w:marTop w:val="0"/>
          <w:marBottom w:val="0"/>
          <w:divBdr>
            <w:top w:val="none" w:sz="0" w:space="0" w:color="auto"/>
            <w:left w:val="none" w:sz="0" w:space="0" w:color="auto"/>
            <w:bottom w:val="none" w:sz="0" w:space="0" w:color="auto"/>
            <w:right w:val="none" w:sz="0" w:space="0" w:color="auto"/>
          </w:divBdr>
        </w:div>
        <w:div w:id="2029792455">
          <w:marLeft w:val="480"/>
          <w:marRight w:val="0"/>
          <w:marTop w:val="0"/>
          <w:marBottom w:val="0"/>
          <w:divBdr>
            <w:top w:val="none" w:sz="0" w:space="0" w:color="auto"/>
            <w:left w:val="none" w:sz="0" w:space="0" w:color="auto"/>
            <w:bottom w:val="none" w:sz="0" w:space="0" w:color="auto"/>
            <w:right w:val="none" w:sz="0" w:space="0" w:color="auto"/>
          </w:divBdr>
        </w:div>
        <w:div w:id="2053573762">
          <w:marLeft w:val="480"/>
          <w:marRight w:val="0"/>
          <w:marTop w:val="0"/>
          <w:marBottom w:val="0"/>
          <w:divBdr>
            <w:top w:val="none" w:sz="0" w:space="0" w:color="auto"/>
            <w:left w:val="none" w:sz="0" w:space="0" w:color="auto"/>
            <w:bottom w:val="none" w:sz="0" w:space="0" w:color="auto"/>
            <w:right w:val="none" w:sz="0" w:space="0" w:color="auto"/>
          </w:divBdr>
        </w:div>
        <w:div w:id="2072388311">
          <w:marLeft w:val="480"/>
          <w:marRight w:val="0"/>
          <w:marTop w:val="0"/>
          <w:marBottom w:val="0"/>
          <w:divBdr>
            <w:top w:val="none" w:sz="0" w:space="0" w:color="auto"/>
            <w:left w:val="none" w:sz="0" w:space="0" w:color="auto"/>
            <w:bottom w:val="none" w:sz="0" w:space="0" w:color="auto"/>
            <w:right w:val="none" w:sz="0" w:space="0" w:color="auto"/>
          </w:divBdr>
        </w:div>
        <w:div w:id="2089377468">
          <w:marLeft w:val="480"/>
          <w:marRight w:val="0"/>
          <w:marTop w:val="0"/>
          <w:marBottom w:val="0"/>
          <w:divBdr>
            <w:top w:val="none" w:sz="0" w:space="0" w:color="auto"/>
            <w:left w:val="none" w:sz="0" w:space="0" w:color="auto"/>
            <w:bottom w:val="none" w:sz="0" w:space="0" w:color="auto"/>
            <w:right w:val="none" w:sz="0" w:space="0" w:color="auto"/>
          </w:divBdr>
        </w:div>
        <w:div w:id="2114782395">
          <w:marLeft w:val="480"/>
          <w:marRight w:val="0"/>
          <w:marTop w:val="0"/>
          <w:marBottom w:val="0"/>
          <w:divBdr>
            <w:top w:val="none" w:sz="0" w:space="0" w:color="auto"/>
            <w:left w:val="none" w:sz="0" w:space="0" w:color="auto"/>
            <w:bottom w:val="none" w:sz="0" w:space="0" w:color="auto"/>
            <w:right w:val="none" w:sz="0" w:space="0" w:color="auto"/>
          </w:divBdr>
        </w:div>
      </w:divsChild>
    </w:div>
    <w:div w:id="600188032">
      <w:bodyDiv w:val="1"/>
      <w:marLeft w:val="0"/>
      <w:marRight w:val="0"/>
      <w:marTop w:val="0"/>
      <w:marBottom w:val="0"/>
      <w:divBdr>
        <w:top w:val="none" w:sz="0" w:space="0" w:color="auto"/>
        <w:left w:val="none" w:sz="0" w:space="0" w:color="auto"/>
        <w:bottom w:val="none" w:sz="0" w:space="0" w:color="auto"/>
        <w:right w:val="none" w:sz="0" w:space="0" w:color="auto"/>
      </w:divBdr>
    </w:div>
    <w:div w:id="600993410">
      <w:bodyDiv w:val="1"/>
      <w:marLeft w:val="0"/>
      <w:marRight w:val="0"/>
      <w:marTop w:val="0"/>
      <w:marBottom w:val="0"/>
      <w:divBdr>
        <w:top w:val="none" w:sz="0" w:space="0" w:color="auto"/>
        <w:left w:val="none" w:sz="0" w:space="0" w:color="auto"/>
        <w:bottom w:val="none" w:sz="0" w:space="0" w:color="auto"/>
        <w:right w:val="none" w:sz="0" w:space="0" w:color="auto"/>
      </w:divBdr>
    </w:div>
    <w:div w:id="601037175">
      <w:bodyDiv w:val="1"/>
      <w:marLeft w:val="0"/>
      <w:marRight w:val="0"/>
      <w:marTop w:val="0"/>
      <w:marBottom w:val="0"/>
      <w:divBdr>
        <w:top w:val="none" w:sz="0" w:space="0" w:color="auto"/>
        <w:left w:val="none" w:sz="0" w:space="0" w:color="auto"/>
        <w:bottom w:val="none" w:sz="0" w:space="0" w:color="auto"/>
        <w:right w:val="none" w:sz="0" w:space="0" w:color="auto"/>
      </w:divBdr>
    </w:div>
    <w:div w:id="601646612">
      <w:bodyDiv w:val="1"/>
      <w:marLeft w:val="0"/>
      <w:marRight w:val="0"/>
      <w:marTop w:val="0"/>
      <w:marBottom w:val="0"/>
      <w:divBdr>
        <w:top w:val="none" w:sz="0" w:space="0" w:color="auto"/>
        <w:left w:val="none" w:sz="0" w:space="0" w:color="auto"/>
        <w:bottom w:val="none" w:sz="0" w:space="0" w:color="auto"/>
        <w:right w:val="none" w:sz="0" w:space="0" w:color="auto"/>
      </w:divBdr>
    </w:div>
    <w:div w:id="601764471">
      <w:bodyDiv w:val="1"/>
      <w:marLeft w:val="0"/>
      <w:marRight w:val="0"/>
      <w:marTop w:val="0"/>
      <w:marBottom w:val="0"/>
      <w:divBdr>
        <w:top w:val="none" w:sz="0" w:space="0" w:color="auto"/>
        <w:left w:val="none" w:sz="0" w:space="0" w:color="auto"/>
        <w:bottom w:val="none" w:sz="0" w:space="0" w:color="auto"/>
        <w:right w:val="none" w:sz="0" w:space="0" w:color="auto"/>
      </w:divBdr>
    </w:div>
    <w:div w:id="603538680">
      <w:bodyDiv w:val="1"/>
      <w:marLeft w:val="0"/>
      <w:marRight w:val="0"/>
      <w:marTop w:val="0"/>
      <w:marBottom w:val="0"/>
      <w:divBdr>
        <w:top w:val="none" w:sz="0" w:space="0" w:color="auto"/>
        <w:left w:val="none" w:sz="0" w:space="0" w:color="auto"/>
        <w:bottom w:val="none" w:sz="0" w:space="0" w:color="auto"/>
        <w:right w:val="none" w:sz="0" w:space="0" w:color="auto"/>
      </w:divBdr>
    </w:div>
    <w:div w:id="605577511">
      <w:bodyDiv w:val="1"/>
      <w:marLeft w:val="0"/>
      <w:marRight w:val="0"/>
      <w:marTop w:val="0"/>
      <w:marBottom w:val="0"/>
      <w:divBdr>
        <w:top w:val="none" w:sz="0" w:space="0" w:color="auto"/>
        <w:left w:val="none" w:sz="0" w:space="0" w:color="auto"/>
        <w:bottom w:val="none" w:sz="0" w:space="0" w:color="auto"/>
        <w:right w:val="none" w:sz="0" w:space="0" w:color="auto"/>
      </w:divBdr>
    </w:div>
    <w:div w:id="605969766">
      <w:bodyDiv w:val="1"/>
      <w:marLeft w:val="0"/>
      <w:marRight w:val="0"/>
      <w:marTop w:val="0"/>
      <w:marBottom w:val="0"/>
      <w:divBdr>
        <w:top w:val="none" w:sz="0" w:space="0" w:color="auto"/>
        <w:left w:val="none" w:sz="0" w:space="0" w:color="auto"/>
        <w:bottom w:val="none" w:sz="0" w:space="0" w:color="auto"/>
        <w:right w:val="none" w:sz="0" w:space="0" w:color="auto"/>
      </w:divBdr>
    </w:div>
    <w:div w:id="606356035">
      <w:bodyDiv w:val="1"/>
      <w:marLeft w:val="0"/>
      <w:marRight w:val="0"/>
      <w:marTop w:val="0"/>
      <w:marBottom w:val="0"/>
      <w:divBdr>
        <w:top w:val="none" w:sz="0" w:space="0" w:color="auto"/>
        <w:left w:val="none" w:sz="0" w:space="0" w:color="auto"/>
        <w:bottom w:val="none" w:sz="0" w:space="0" w:color="auto"/>
        <w:right w:val="none" w:sz="0" w:space="0" w:color="auto"/>
      </w:divBdr>
    </w:div>
    <w:div w:id="607007876">
      <w:bodyDiv w:val="1"/>
      <w:marLeft w:val="0"/>
      <w:marRight w:val="0"/>
      <w:marTop w:val="0"/>
      <w:marBottom w:val="0"/>
      <w:divBdr>
        <w:top w:val="none" w:sz="0" w:space="0" w:color="auto"/>
        <w:left w:val="none" w:sz="0" w:space="0" w:color="auto"/>
        <w:bottom w:val="none" w:sz="0" w:space="0" w:color="auto"/>
        <w:right w:val="none" w:sz="0" w:space="0" w:color="auto"/>
      </w:divBdr>
    </w:div>
    <w:div w:id="607129506">
      <w:bodyDiv w:val="1"/>
      <w:marLeft w:val="0"/>
      <w:marRight w:val="0"/>
      <w:marTop w:val="0"/>
      <w:marBottom w:val="0"/>
      <w:divBdr>
        <w:top w:val="none" w:sz="0" w:space="0" w:color="auto"/>
        <w:left w:val="none" w:sz="0" w:space="0" w:color="auto"/>
        <w:bottom w:val="none" w:sz="0" w:space="0" w:color="auto"/>
        <w:right w:val="none" w:sz="0" w:space="0" w:color="auto"/>
      </w:divBdr>
    </w:div>
    <w:div w:id="609751051">
      <w:bodyDiv w:val="1"/>
      <w:marLeft w:val="0"/>
      <w:marRight w:val="0"/>
      <w:marTop w:val="0"/>
      <w:marBottom w:val="0"/>
      <w:divBdr>
        <w:top w:val="none" w:sz="0" w:space="0" w:color="auto"/>
        <w:left w:val="none" w:sz="0" w:space="0" w:color="auto"/>
        <w:bottom w:val="none" w:sz="0" w:space="0" w:color="auto"/>
        <w:right w:val="none" w:sz="0" w:space="0" w:color="auto"/>
      </w:divBdr>
    </w:div>
    <w:div w:id="609779377">
      <w:bodyDiv w:val="1"/>
      <w:marLeft w:val="0"/>
      <w:marRight w:val="0"/>
      <w:marTop w:val="0"/>
      <w:marBottom w:val="0"/>
      <w:divBdr>
        <w:top w:val="none" w:sz="0" w:space="0" w:color="auto"/>
        <w:left w:val="none" w:sz="0" w:space="0" w:color="auto"/>
        <w:bottom w:val="none" w:sz="0" w:space="0" w:color="auto"/>
        <w:right w:val="none" w:sz="0" w:space="0" w:color="auto"/>
      </w:divBdr>
      <w:divsChild>
        <w:div w:id="10842403">
          <w:marLeft w:val="480"/>
          <w:marRight w:val="0"/>
          <w:marTop w:val="0"/>
          <w:marBottom w:val="0"/>
          <w:divBdr>
            <w:top w:val="none" w:sz="0" w:space="0" w:color="auto"/>
            <w:left w:val="none" w:sz="0" w:space="0" w:color="auto"/>
            <w:bottom w:val="none" w:sz="0" w:space="0" w:color="auto"/>
            <w:right w:val="none" w:sz="0" w:space="0" w:color="auto"/>
          </w:divBdr>
        </w:div>
        <w:div w:id="25763860">
          <w:marLeft w:val="480"/>
          <w:marRight w:val="0"/>
          <w:marTop w:val="0"/>
          <w:marBottom w:val="0"/>
          <w:divBdr>
            <w:top w:val="none" w:sz="0" w:space="0" w:color="auto"/>
            <w:left w:val="none" w:sz="0" w:space="0" w:color="auto"/>
            <w:bottom w:val="none" w:sz="0" w:space="0" w:color="auto"/>
            <w:right w:val="none" w:sz="0" w:space="0" w:color="auto"/>
          </w:divBdr>
        </w:div>
        <w:div w:id="42291712">
          <w:marLeft w:val="480"/>
          <w:marRight w:val="0"/>
          <w:marTop w:val="0"/>
          <w:marBottom w:val="0"/>
          <w:divBdr>
            <w:top w:val="none" w:sz="0" w:space="0" w:color="auto"/>
            <w:left w:val="none" w:sz="0" w:space="0" w:color="auto"/>
            <w:bottom w:val="none" w:sz="0" w:space="0" w:color="auto"/>
            <w:right w:val="none" w:sz="0" w:space="0" w:color="auto"/>
          </w:divBdr>
        </w:div>
        <w:div w:id="111749935">
          <w:marLeft w:val="480"/>
          <w:marRight w:val="0"/>
          <w:marTop w:val="0"/>
          <w:marBottom w:val="0"/>
          <w:divBdr>
            <w:top w:val="none" w:sz="0" w:space="0" w:color="auto"/>
            <w:left w:val="none" w:sz="0" w:space="0" w:color="auto"/>
            <w:bottom w:val="none" w:sz="0" w:space="0" w:color="auto"/>
            <w:right w:val="none" w:sz="0" w:space="0" w:color="auto"/>
          </w:divBdr>
        </w:div>
        <w:div w:id="160464107">
          <w:marLeft w:val="480"/>
          <w:marRight w:val="0"/>
          <w:marTop w:val="0"/>
          <w:marBottom w:val="0"/>
          <w:divBdr>
            <w:top w:val="none" w:sz="0" w:space="0" w:color="auto"/>
            <w:left w:val="none" w:sz="0" w:space="0" w:color="auto"/>
            <w:bottom w:val="none" w:sz="0" w:space="0" w:color="auto"/>
            <w:right w:val="none" w:sz="0" w:space="0" w:color="auto"/>
          </w:divBdr>
        </w:div>
        <w:div w:id="221185641">
          <w:marLeft w:val="480"/>
          <w:marRight w:val="0"/>
          <w:marTop w:val="0"/>
          <w:marBottom w:val="0"/>
          <w:divBdr>
            <w:top w:val="none" w:sz="0" w:space="0" w:color="auto"/>
            <w:left w:val="none" w:sz="0" w:space="0" w:color="auto"/>
            <w:bottom w:val="none" w:sz="0" w:space="0" w:color="auto"/>
            <w:right w:val="none" w:sz="0" w:space="0" w:color="auto"/>
          </w:divBdr>
        </w:div>
        <w:div w:id="262108901">
          <w:marLeft w:val="480"/>
          <w:marRight w:val="0"/>
          <w:marTop w:val="0"/>
          <w:marBottom w:val="0"/>
          <w:divBdr>
            <w:top w:val="none" w:sz="0" w:space="0" w:color="auto"/>
            <w:left w:val="none" w:sz="0" w:space="0" w:color="auto"/>
            <w:bottom w:val="none" w:sz="0" w:space="0" w:color="auto"/>
            <w:right w:val="none" w:sz="0" w:space="0" w:color="auto"/>
          </w:divBdr>
        </w:div>
        <w:div w:id="400909670">
          <w:marLeft w:val="480"/>
          <w:marRight w:val="0"/>
          <w:marTop w:val="0"/>
          <w:marBottom w:val="0"/>
          <w:divBdr>
            <w:top w:val="none" w:sz="0" w:space="0" w:color="auto"/>
            <w:left w:val="none" w:sz="0" w:space="0" w:color="auto"/>
            <w:bottom w:val="none" w:sz="0" w:space="0" w:color="auto"/>
            <w:right w:val="none" w:sz="0" w:space="0" w:color="auto"/>
          </w:divBdr>
        </w:div>
        <w:div w:id="493573534">
          <w:marLeft w:val="480"/>
          <w:marRight w:val="0"/>
          <w:marTop w:val="0"/>
          <w:marBottom w:val="0"/>
          <w:divBdr>
            <w:top w:val="none" w:sz="0" w:space="0" w:color="auto"/>
            <w:left w:val="none" w:sz="0" w:space="0" w:color="auto"/>
            <w:bottom w:val="none" w:sz="0" w:space="0" w:color="auto"/>
            <w:right w:val="none" w:sz="0" w:space="0" w:color="auto"/>
          </w:divBdr>
        </w:div>
        <w:div w:id="532109072">
          <w:marLeft w:val="480"/>
          <w:marRight w:val="0"/>
          <w:marTop w:val="0"/>
          <w:marBottom w:val="0"/>
          <w:divBdr>
            <w:top w:val="none" w:sz="0" w:space="0" w:color="auto"/>
            <w:left w:val="none" w:sz="0" w:space="0" w:color="auto"/>
            <w:bottom w:val="none" w:sz="0" w:space="0" w:color="auto"/>
            <w:right w:val="none" w:sz="0" w:space="0" w:color="auto"/>
          </w:divBdr>
        </w:div>
        <w:div w:id="543561293">
          <w:marLeft w:val="480"/>
          <w:marRight w:val="0"/>
          <w:marTop w:val="0"/>
          <w:marBottom w:val="0"/>
          <w:divBdr>
            <w:top w:val="none" w:sz="0" w:space="0" w:color="auto"/>
            <w:left w:val="none" w:sz="0" w:space="0" w:color="auto"/>
            <w:bottom w:val="none" w:sz="0" w:space="0" w:color="auto"/>
            <w:right w:val="none" w:sz="0" w:space="0" w:color="auto"/>
          </w:divBdr>
        </w:div>
        <w:div w:id="578953365">
          <w:marLeft w:val="480"/>
          <w:marRight w:val="0"/>
          <w:marTop w:val="0"/>
          <w:marBottom w:val="0"/>
          <w:divBdr>
            <w:top w:val="none" w:sz="0" w:space="0" w:color="auto"/>
            <w:left w:val="none" w:sz="0" w:space="0" w:color="auto"/>
            <w:bottom w:val="none" w:sz="0" w:space="0" w:color="auto"/>
            <w:right w:val="none" w:sz="0" w:space="0" w:color="auto"/>
          </w:divBdr>
        </w:div>
        <w:div w:id="620455159">
          <w:marLeft w:val="480"/>
          <w:marRight w:val="0"/>
          <w:marTop w:val="0"/>
          <w:marBottom w:val="0"/>
          <w:divBdr>
            <w:top w:val="none" w:sz="0" w:space="0" w:color="auto"/>
            <w:left w:val="none" w:sz="0" w:space="0" w:color="auto"/>
            <w:bottom w:val="none" w:sz="0" w:space="0" w:color="auto"/>
            <w:right w:val="none" w:sz="0" w:space="0" w:color="auto"/>
          </w:divBdr>
        </w:div>
        <w:div w:id="625623659">
          <w:marLeft w:val="480"/>
          <w:marRight w:val="0"/>
          <w:marTop w:val="0"/>
          <w:marBottom w:val="0"/>
          <w:divBdr>
            <w:top w:val="none" w:sz="0" w:space="0" w:color="auto"/>
            <w:left w:val="none" w:sz="0" w:space="0" w:color="auto"/>
            <w:bottom w:val="none" w:sz="0" w:space="0" w:color="auto"/>
            <w:right w:val="none" w:sz="0" w:space="0" w:color="auto"/>
          </w:divBdr>
        </w:div>
        <w:div w:id="639458931">
          <w:marLeft w:val="480"/>
          <w:marRight w:val="0"/>
          <w:marTop w:val="0"/>
          <w:marBottom w:val="0"/>
          <w:divBdr>
            <w:top w:val="none" w:sz="0" w:space="0" w:color="auto"/>
            <w:left w:val="none" w:sz="0" w:space="0" w:color="auto"/>
            <w:bottom w:val="none" w:sz="0" w:space="0" w:color="auto"/>
            <w:right w:val="none" w:sz="0" w:space="0" w:color="auto"/>
          </w:divBdr>
        </w:div>
        <w:div w:id="840006865">
          <w:marLeft w:val="480"/>
          <w:marRight w:val="0"/>
          <w:marTop w:val="0"/>
          <w:marBottom w:val="0"/>
          <w:divBdr>
            <w:top w:val="none" w:sz="0" w:space="0" w:color="auto"/>
            <w:left w:val="none" w:sz="0" w:space="0" w:color="auto"/>
            <w:bottom w:val="none" w:sz="0" w:space="0" w:color="auto"/>
            <w:right w:val="none" w:sz="0" w:space="0" w:color="auto"/>
          </w:divBdr>
        </w:div>
        <w:div w:id="850333247">
          <w:marLeft w:val="480"/>
          <w:marRight w:val="0"/>
          <w:marTop w:val="0"/>
          <w:marBottom w:val="0"/>
          <w:divBdr>
            <w:top w:val="none" w:sz="0" w:space="0" w:color="auto"/>
            <w:left w:val="none" w:sz="0" w:space="0" w:color="auto"/>
            <w:bottom w:val="none" w:sz="0" w:space="0" w:color="auto"/>
            <w:right w:val="none" w:sz="0" w:space="0" w:color="auto"/>
          </w:divBdr>
        </w:div>
        <w:div w:id="960961598">
          <w:marLeft w:val="480"/>
          <w:marRight w:val="0"/>
          <w:marTop w:val="0"/>
          <w:marBottom w:val="0"/>
          <w:divBdr>
            <w:top w:val="none" w:sz="0" w:space="0" w:color="auto"/>
            <w:left w:val="none" w:sz="0" w:space="0" w:color="auto"/>
            <w:bottom w:val="none" w:sz="0" w:space="0" w:color="auto"/>
            <w:right w:val="none" w:sz="0" w:space="0" w:color="auto"/>
          </w:divBdr>
        </w:div>
        <w:div w:id="1003245552">
          <w:marLeft w:val="480"/>
          <w:marRight w:val="0"/>
          <w:marTop w:val="0"/>
          <w:marBottom w:val="0"/>
          <w:divBdr>
            <w:top w:val="none" w:sz="0" w:space="0" w:color="auto"/>
            <w:left w:val="none" w:sz="0" w:space="0" w:color="auto"/>
            <w:bottom w:val="none" w:sz="0" w:space="0" w:color="auto"/>
            <w:right w:val="none" w:sz="0" w:space="0" w:color="auto"/>
          </w:divBdr>
        </w:div>
        <w:div w:id="1011251360">
          <w:marLeft w:val="480"/>
          <w:marRight w:val="0"/>
          <w:marTop w:val="0"/>
          <w:marBottom w:val="0"/>
          <w:divBdr>
            <w:top w:val="none" w:sz="0" w:space="0" w:color="auto"/>
            <w:left w:val="none" w:sz="0" w:space="0" w:color="auto"/>
            <w:bottom w:val="none" w:sz="0" w:space="0" w:color="auto"/>
            <w:right w:val="none" w:sz="0" w:space="0" w:color="auto"/>
          </w:divBdr>
        </w:div>
        <w:div w:id="1034501762">
          <w:marLeft w:val="480"/>
          <w:marRight w:val="0"/>
          <w:marTop w:val="0"/>
          <w:marBottom w:val="0"/>
          <w:divBdr>
            <w:top w:val="none" w:sz="0" w:space="0" w:color="auto"/>
            <w:left w:val="none" w:sz="0" w:space="0" w:color="auto"/>
            <w:bottom w:val="none" w:sz="0" w:space="0" w:color="auto"/>
            <w:right w:val="none" w:sz="0" w:space="0" w:color="auto"/>
          </w:divBdr>
        </w:div>
        <w:div w:id="1105881281">
          <w:marLeft w:val="480"/>
          <w:marRight w:val="0"/>
          <w:marTop w:val="0"/>
          <w:marBottom w:val="0"/>
          <w:divBdr>
            <w:top w:val="none" w:sz="0" w:space="0" w:color="auto"/>
            <w:left w:val="none" w:sz="0" w:space="0" w:color="auto"/>
            <w:bottom w:val="none" w:sz="0" w:space="0" w:color="auto"/>
            <w:right w:val="none" w:sz="0" w:space="0" w:color="auto"/>
          </w:divBdr>
        </w:div>
        <w:div w:id="1117873899">
          <w:marLeft w:val="480"/>
          <w:marRight w:val="0"/>
          <w:marTop w:val="0"/>
          <w:marBottom w:val="0"/>
          <w:divBdr>
            <w:top w:val="none" w:sz="0" w:space="0" w:color="auto"/>
            <w:left w:val="none" w:sz="0" w:space="0" w:color="auto"/>
            <w:bottom w:val="none" w:sz="0" w:space="0" w:color="auto"/>
            <w:right w:val="none" w:sz="0" w:space="0" w:color="auto"/>
          </w:divBdr>
        </w:div>
        <w:div w:id="1282953713">
          <w:marLeft w:val="480"/>
          <w:marRight w:val="0"/>
          <w:marTop w:val="0"/>
          <w:marBottom w:val="0"/>
          <w:divBdr>
            <w:top w:val="none" w:sz="0" w:space="0" w:color="auto"/>
            <w:left w:val="none" w:sz="0" w:space="0" w:color="auto"/>
            <w:bottom w:val="none" w:sz="0" w:space="0" w:color="auto"/>
            <w:right w:val="none" w:sz="0" w:space="0" w:color="auto"/>
          </w:divBdr>
        </w:div>
        <w:div w:id="1306276442">
          <w:marLeft w:val="480"/>
          <w:marRight w:val="0"/>
          <w:marTop w:val="0"/>
          <w:marBottom w:val="0"/>
          <w:divBdr>
            <w:top w:val="none" w:sz="0" w:space="0" w:color="auto"/>
            <w:left w:val="none" w:sz="0" w:space="0" w:color="auto"/>
            <w:bottom w:val="none" w:sz="0" w:space="0" w:color="auto"/>
            <w:right w:val="none" w:sz="0" w:space="0" w:color="auto"/>
          </w:divBdr>
        </w:div>
        <w:div w:id="1379164669">
          <w:marLeft w:val="480"/>
          <w:marRight w:val="0"/>
          <w:marTop w:val="0"/>
          <w:marBottom w:val="0"/>
          <w:divBdr>
            <w:top w:val="none" w:sz="0" w:space="0" w:color="auto"/>
            <w:left w:val="none" w:sz="0" w:space="0" w:color="auto"/>
            <w:bottom w:val="none" w:sz="0" w:space="0" w:color="auto"/>
            <w:right w:val="none" w:sz="0" w:space="0" w:color="auto"/>
          </w:divBdr>
        </w:div>
        <w:div w:id="1469087603">
          <w:marLeft w:val="480"/>
          <w:marRight w:val="0"/>
          <w:marTop w:val="0"/>
          <w:marBottom w:val="0"/>
          <w:divBdr>
            <w:top w:val="none" w:sz="0" w:space="0" w:color="auto"/>
            <w:left w:val="none" w:sz="0" w:space="0" w:color="auto"/>
            <w:bottom w:val="none" w:sz="0" w:space="0" w:color="auto"/>
            <w:right w:val="none" w:sz="0" w:space="0" w:color="auto"/>
          </w:divBdr>
        </w:div>
        <w:div w:id="1552426758">
          <w:marLeft w:val="480"/>
          <w:marRight w:val="0"/>
          <w:marTop w:val="0"/>
          <w:marBottom w:val="0"/>
          <w:divBdr>
            <w:top w:val="none" w:sz="0" w:space="0" w:color="auto"/>
            <w:left w:val="none" w:sz="0" w:space="0" w:color="auto"/>
            <w:bottom w:val="none" w:sz="0" w:space="0" w:color="auto"/>
            <w:right w:val="none" w:sz="0" w:space="0" w:color="auto"/>
          </w:divBdr>
        </w:div>
        <w:div w:id="1560627458">
          <w:marLeft w:val="480"/>
          <w:marRight w:val="0"/>
          <w:marTop w:val="0"/>
          <w:marBottom w:val="0"/>
          <w:divBdr>
            <w:top w:val="none" w:sz="0" w:space="0" w:color="auto"/>
            <w:left w:val="none" w:sz="0" w:space="0" w:color="auto"/>
            <w:bottom w:val="none" w:sz="0" w:space="0" w:color="auto"/>
            <w:right w:val="none" w:sz="0" w:space="0" w:color="auto"/>
          </w:divBdr>
        </w:div>
        <w:div w:id="1685939180">
          <w:marLeft w:val="480"/>
          <w:marRight w:val="0"/>
          <w:marTop w:val="0"/>
          <w:marBottom w:val="0"/>
          <w:divBdr>
            <w:top w:val="none" w:sz="0" w:space="0" w:color="auto"/>
            <w:left w:val="none" w:sz="0" w:space="0" w:color="auto"/>
            <w:bottom w:val="none" w:sz="0" w:space="0" w:color="auto"/>
            <w:right w:val="none" w:sz="0" w:space="0" w:color="auto"/>
          </w:divBdr>
        </w:div>
        <w:div w:id="1740252377">
          <w:marLeft w:val="480"/>
          <w:marRight w:val="0"/>
          <w:marTop w:val="0"/>
          <w:marBottom w:val="0"/>
          <w:divBdr>
            <w:top w:val="none" w:sz="0" w:space="0" w:color="auto"/>
            <w:left w:val="none" w:sz="0" w:space="0" w:color="auto"/>
            <w:bottom w:val="none" w:sz="0" w:space="0" w:color="auto"/>
            <w:right w:val="none" w:sz="0" w:space="0" w:color="auto"/>
          </w:divBdr>
        </w:div>
        <w:div w:id="1754934838">
          <w:marLeft w:val="480"/>
          <w:marRight w:val="0"/>
          <w:marTop w:val="0"/>
          <w:marBottom w:val="0"/>
          <w:divBdr>
            <w:top w:val="none" w:sz="0" w:space="0" w:color="auto"/>
            <w:left w:val="none" w:sz="0" w:space="0" w:color="auto"/>
            <w:bottom w:val="none" w:sz="0" w:space="0" w:color="auto"/>
            <w:right w:val="none" w:sz="0" w:space="0" w:color="auto"/>
          </w:divBdr>
        </w:div>
        <w:div w:id="1790513756">
          <w:marLeft w:val="480"/>
          <w:marRight w:val="0"/>
          <w:marTop w:val="0"/>
          <w:marBottom w:val="0"/>
          <w:divBdr>
            <w:top w:val="none" w:sz="0" w:space="0" w:color="auto"/>
            <w:left w:val="none" w:sz="0" w:space="0" w:color="auto"/>
            <w:bottom w:val="none" w:sz="0" w:space="0" w:color="auto"/>
            <w:right w:val="none" w:sz="0" w:space="0" w:color="auto"/>
          </w:divBdr>
        </w:div>
        <w:div w:id="1794900693">
          <w:marLeft w:val="480"/>
          <w:marRight w:val="0"/>
          <w:marTop w:val="0"/>
          <w:marBottom w:val="0"/>
          <w:divBdr>
            <w:top w:val="none" w:sz="0" w:space="0" w:color="auto"/>
            <w:left w:val="none" w:sz="0" w:space="0" w:color="auto"/>
            <w:bottom w:val="none" w:sz="0" w:space="0" w:color="auto"/>
            <w:right w:val="none" w:sz="0" w:space="0" w:color="auto"/>
          </w:divBdr>
        </w:div>
        <w:div w:id="1854760290">
          <w:marLeft w:val="480"/>
          <w:marRight w:val="0"/>
          <w:marTop w:val="0"/>
          <w:marBottom w:val="0"/>
          <w:divBdr>
            <w:top w:val="none" w:sz="0" w:space="0" w:color="auto"/>
            <w:left w:val="none" w:sz="0" w:space="0" w:color="auto"/>
            <w:bottom w:val="none" w:sz="0" w:space="0" w:color="auto"/>
            <w:right w:val="none" w:sz="0" w:space="0" w:color="auto"/>
          </w:divBdr>
        </w:div>
        <w:div w:id="1870025855">
          <w:marLeft w:val="480"/>
          <w:marRight w:val="0"/>
          <w:marTop w:val="0"/>
          <w:marBottom w:val="0"/>
          <w:divBdr>
            <w:top w:val="none" w:sz="0" w:space="0" w:color="auto"/>
            <w:left w:val="none" w:sz="0" w:space="0" w:color="auto"/>
            <w:bottom w:val="none" w:sz="0" w:space="0" w:color="auto"/>
            <w:right w:val="none" w:sz="0" w:space="0" w:color="auto"/>
          </w:divBdr>
        </w:div>
        <w:div w:id="1870219516">
          <w:marLeft w:val="480"/>
          <w:marRight w:val="0"/>
          <w:marTop w:val="0"/>
          <w:marBottom w:val="0"/>
          <w:divBdr>
            <w:top w:val="none" w:sz="0" w:space="0" w:color="auto"/>
            <w:left w:val="none" w:sz="0" w:space="0" w:color="auto"/>
            <w:bottom w:val="none" w:sz="0" w:space="0" w:color="auto"/>
            <w:right w:val="none" w:sz="0" w:space="0" w:color="auto"/>
          </w:divBdr>
        </w:div>
        <w:div w:id="1946113086">
          <w:marLeft w:val="480"/>
          <w:marRight w:val="0"/>
          <w:marTop w:val="0"/>
          <w:marBottom w:val="0"/>
          <w:divBdr>
            <w:top w:val="none" w:sz="0" w:space="0" w:color="auto"/>
            <w:left w:val="none" w:sz="0" w:space="0" w:color="auto"/>
            <w:bottom w:val="none" w:sz="0" w:space="0" w:color="auto"/>
            <w:right w:val="none" w:sz="0" w:space="0" w:color="auto"/>
          </w:divBdr>
        </w:div>
        <w:div w:id="1995839382">
          <w:marLeft w:val="480"/>
          <w:marRight w:val="0"/>
          <w:marTop w:val="0"/>
          <w:marBottom w:val="0"/>
          <w:divBdr>
            <w:top w:val="none" w:sz="0" w:space="0" w:color="auto"/>
            <w:left w:val="none" w:sz="0" w:space="0" w:color="auto"/>
            <w:bottom w:val="none" w:sz="0" w:space="0" w:color="auto"/>
            <w:right w:val="none" w:sz="0" w:space="0" w:color="auto"/>
          </w:divBdr>
        </w:div>
        <w:div w:id="2117407724">
          <w:marLeft w:val="480"/>
          <w:marRight w:val="0"/>
          <w:marTop w:val="0"/>
          <w:marBottom w:val="0"/>
          <w:divBdr>
            <w:top w:val="none" w:sz="0" w:space="0" w:color="auto"/>
            <w:left w:val="none" w:sz="0" w:space="0" w:color="auto"/>
            <w:bottom w:val="none" w:sz="0" w:space="0" w:color="auto"/>
            <w:right w:val="none" w:sz="0" w:space="0" w:color="auto"/>
          </w:divBdr>
        </w:div>
      </w:divsChild>
    </w:div>
    <w:div w:id="610354957">
      <w:bodyDiv w:val="1"/>
      <w:marLeft w:val="0"/>
      <w:marRight w:val="0"/>
      <w:marTop w:val="0"/>
      <w:marBottom w:val="0"/>
      <w:divBdr>
        <w:top w:val="none" w:sz="0" w:space="0" w:color="auto"/>
        <w:left w:val="none" w:sz="0" w:space="0" w:color="auto"/>
        <w:bottom w:val="none" w:sz="0" w:space="0" w:color="auto"/>
        <w:right w:val="none" w:sz="0" w:space="0" w:color="auto"/>
      </w:divBdr>
    </w:div>
    <w:div w:id="610549605">
      <w:bodyDiv w:val="1"/>
      <w:marLeft w:val="0"/>
      <w:marRight w:val="0"/>
      <w:marTop w:val="0"/>
      <w:marBottom w:val="0"/>
      <w:divBdr>
        <w:top w:val="none" w:sz="0" w:space="0" w:color="auto"/>
        <w:left w:val="none" w:sz="0" w:space="0" w:color="auto"/>
        <w:bottom w:val="none" w:sz="0" w:space="0" w:color="auto"/>
        <w:right w:val="none" w:sz="0" w:space="0" w:color="auto"/>
      </w:divBdr>
    </w:div>
    <w:div w:id="611591797">
      <w:bodyDiv w:val="1"/>
      <w:marLeft w:val="0"/>
      <w:marRight w:val="0"/>
      <w:marTop w:val="0"/>
      <w:marBottom w:val="0"/>
      <w:divBdr>
        <w:top w:val="none" w:sz="0" w:space="0" w:color="auto"/>
        <w:left w:val="none" w:sz="0" w:space="0" w:color="auto"/>
        <w:bottom w:val="none" w:sz="0" w:space="0" w:color="auto"/>
        <w:right w:val="none" w:sz="0" w:space="0" w:color="auto"/>
      </w:divBdr>
    </w:div>
    <w:div w:id="612784742">
      <w:bodyDiv w:val="1"/>
      <w:marLeft w:val="0"/>
      <w:marRight w:val="0"/>
      <w:marTop w:val="0"/>
      <w:marBottom w:val="0"/>
      <w:divBdr>
        <w:top w:val="none" w:sz="0" w:space="0" w:color="auto"/>
        <w:left w:val="none" w:sz="0" w:space="0" w:color="auto"/>
        <w:bottom w:val="none" w:sz="0" w:space="0" w:color="auto"/>
        <w:right w:val="none" w:sz="0" w:space="0" w:color="auto"/>
      </w:divBdr>
    </w:div>
    <w:div w:id="615068466">
      <w:bodyDiv w:val="1"/>
      <w:marLeft w:val="0"/>
      <w:marRight w:val="0"/>
      <w:marTop w:val="0"/>
      <w:marBottom w:val="0"/>
      <w:divBdr>
        <w:top w:val="none" w:sz="0" w:space="0" w:color="auto"/>
        <w:left w:val="none" w:sz="0" w:space="0" w:color="auto"/>
        <w:bottom w:val="none" w:sz="0" w:space="0" w:color="auto"/>
        <w:right w:val="none" w:sz="0" w:space="0" w:color="auto"/>
      </w:divBdr>
    </w:div>
    <w:div w:id="615911432">
      <w:bodyDiv w:val="1"/>
      <w:marLeft w:val="0"/>
      <w:marRight w:val="0"/>
      <w:marTop w:val="0"/>
      <w:marBottom w:val="0"/>
      <w:divBdr>
        <w:top w:val="none" w:sz="0" w:space="0" w:color="auto"/>
        <w:left w:val="none" w:sz="0" w:space="0" w:color="auto"/>
        <w:bottom w:val="none" w:sz="0" w:space="0" w:color="auto"/>
        <w:right w:val="none" w:sz="0" w:space="0" w:color="auto"/>
      </w:divBdr>
    </w:div>
    <w:div w:id="616176789">
      <w:bodyDiv w:val="1"/>
      <w:marLeft w:val="0"/>
      <w:marRight w:val="0"/>
      <w:marTop w:val="0"/>
      <w:marBottom w:val="0"/>
      <w:divBdr>
        <w:top w:val="none" w:sz="0" w:space="0" w:color="auto"/>
        <w:left w:val="none" w:sz="0" w:space="0" w:color="auto"/>
        <w:bottom w:val="none" w:sz="0" w:space="0" w:color="auto"/>
        <w:right w:val="none" w:sz="0" w:space="0" w:color="auto"/>
      </w:divBdr>
    </w:div>
    <w:div w:id="616985753">
      <w:bodyDiv w:val="1"/>
      <w:marLeft w:val="0"/>
      <w:marRight w:val="0"/>
      <w:marTop w:val="0"/>
      <w:marBottom w:val="0"/>
      <w:divBdr>
        <w:top w:val="none" w:sz="0" w:space="0" w:color="auto"/>
        <w:left w:val="none" w:sz="0" w:space="0" w:color="auto"/>
        <w:bottom w:val="none" w:sz="0" w:space="0" w:color="auto"/>
        <w:right w:val="none" w:sz="0" w:space="0" w:color="auto"/>
      </w:divBdr>
    </w:div>
    <w:div w:id="617564728">
      <w:bodyDiv w:val="1"/>
      <w:marLeft w:val="0"/>
      <w:marRight w:val="0"/>
      <w:marTop w:val="0"/>
      <w:marBottom w:val="0"/>
      <w:divBdr>
        <w:top w:val="none" w:sz="0" w:space="0" w:color="auto"/>
        <w:left w:val="none" w:sz="0" w:space="0" w:color="auto"/>
        <w:bottom w:val="none" w:sz="0" w:space="0" w:color="auto"/>
        <w:right w:val="none" w:sz="0" w:space="0" w:color="auto"/>
      </w:divBdr>
    </w:div>
    <w:div w:id="617761012">
      <w:bodyDiv w:val="1"/>
      <w:marLeft w:val="0"/>
      <w:marRight w:val="0"/>
      <w:marTop w:val="0"/>
      <w:marBottom w:val="0"/>
      <w:divBdr>
        <w:top w:val="none" w:sz="0" w:space="0" w:color="auto"/>
        <w:left w:val="none" w:sz="0" w:space="0" w:color="auto"/>
        <w:bottom w:val="none" w:sz="0" w:space="0" w:color="auto"/>
        <w:right w:val="none" w:sz="0" w:space="0" w:color="auto"/>
      </w:divBdr>
    </w:div>
    <w:div w:id="618530190">
      <w:bodyDiv w:val="1"/>
      <w:marLeft w:val="0"/>
      <w:marRight w:val="0"/>
      <w:marTop w:val="0"/>
      <w:marBottom w:val="0"/>
      <w:divBdr>
        <w:top w:val="none" w:sz="0" w:space="0" w:color="auto"/>
        <w:left w:val="none" w:sz="0" w:space="0" w:color="auto"/>
        <w:bottom w:val="none" w:sz="0" w:space="0" w:color="auto"/>
        <w:right w:val="none" w:sz="0" w:space="0" w:color="auto"/>
      </w:divBdr>
    </w:div>
    <w:div w:id="619184219">
      <w:bodyDiv w:val="1"/>
      <w:marLeft w:val="0"/>
      <w:marRight w:val="0"/>
      <w:marTop w:val="0"/>
      <w:marBottom w:val="0"/>
      <w:divBdr>
        <w:top w:val="none" w:sz="0" w:space="0" w:color="auto"/>
        <w:left w:val="none" w:sz="0" w:space="0" w:color="auto"/>
        <w:bottom w:val="none" w:sz="0" w:space="0" w:color="auto"/>
        <w:right w:val="none" w:sz="0" w:space="0" w:color="auto"/>
      </w:divBdr>
    </w:div>
    <w:div w:id="621112248">
      <w:bodyDiv w:val="1"/>
      <w:marLeft w:val="0"/>
      <w:marRight w:val="0"/>
      <w:marTop w:val="0"/>
      <w:marBottom w:val="0"/>
      <w:divBdr>
        <w:top w:val="none" w:sz="0" w:space="0" w:color="auto"/>
        <w:left w:val="none" w:sz="0" w:space="0" w:color="auto"/>
        <w:bottom w:val="none" w:sz="0" w:space="0" w:color="auto"/>
        <w:right w:val="none" w:sz="0" w:space="0" w:color="auto"/>
      </w:divBdr>
    </w:div>
    <w:div w:id="622612466">
      <w:bodyDiv w:val="1"/>
      <w:marLeft w:val="0"/>
      <w:marRight w:val="0"/>
      <w:marTop w:val="0"/>
      <w:marBottom w:val="0"/>
      <w:divBdr>
        <w:top w:val="none" w:sz="0" w:space="0" w:color="auto"/>
        <w:left w:val="none" w:sz="0" w:space="0" w:color="auto"/>
        <w:bottom w:val="none" w:sz="0" w:space="0" w:color="auto"/>
        <w:right w:val="none" w:sz="0" w:space="0" w:color="auto"/>
      </w:divBdr>
    </w:div>
    <w:div w:id="623391260">
      <w:bodyDiv w:val="1"/>
      <w:marLeft w:val="0"/>
      <w:marRight w:val="0"/>
      <w:marTop w:val="0"/>
      <w:marBottom w:val="0"/>
      <w:divBdr>
        <w:top w:val="none" w:sz="0" w:space="0" w:color="auto"/>
        <w:left w:val="none" w:sz="0" w:space="0" w:color="auto"/>
        <w:bottom w:val="none" w:sz="0" w:space="0" w:color="auto"/>
        <w:right w:val="none" w:sz="0" w:space="0" w:color="auto"/>
      </w:divBdr>
    </w:div>
    <w:div w:id="623467429">
      <w:bodyDiv w:val="1"/>
      <w:marLeft w:val="0"/>
      <w:marRight w:val="0"/>
      <w:marTop w:val="0"/>
      <w:marBottom w:val="0"/>
      <w:divBdr>
        <w:top w:val="none" w:sz="0" w:space="0" w:color="auto"/>
        <w:left w:val="none" w:sz="0" w:space="0" w:color="auto"/>
        <w:bottom w:val="none" w:sz="0" w:space="0" w:color="auto"/>
        <w:right w:val="none" w:sz="0" w:space="0" w:color="auto"/>
      </w:divBdr>
    </w:div>
    <w:div w:id="623928503">
      <w:bodyDiv w:val="1"/>
      <w:marLeft w:val="0"/>
      <w:marRight w:val="0"/>
      <w:marTop w:val="0"/>
      <w:marBottom w:val="0"/>
      <w:divBdr>
        <w:top w:val="none" w:sz="0" w:space="0" w:color="auto"/>
        <w:left w:val="none" w:sz="0" w:space="0" w:color="auto"/>
        <w:bottom w:val="none" w:sz="0" w:space="0" w:color="auto"/>
        <w:right w:val="none" w:sz="0" w:space="0" w:color="auto"/>
      </w:divBdr>
    </w:div>
    <w:div w:id="624197496">
      <w:bodyDiv w:val="1"/>
      <w:marLeft w:val="0"/>
      <w:marRight w:val="0"/>
      <w:marTop w:val="0"/>
      <w:marBottom w:val="0"/>
      <w:divBdr>
        <w:top w:val="none" w:sz="0" w:space="0" w:color="auto"/>
        <w:left w:val="none" w:sz="0" w:space="0" w:color="auto"/>
        <w:bottom w:val="none" w:sz="0" w:space="0" w:color="auto"/>
        <w:right w:val="none" w:sz="0" w:space="0" w:color="auto"/>
      </w:divBdr>
    </w:div>
    <w:div w:id="624310690">
      <w:bodyDiv w:val="1"/>
      <w:marLeft w:val="0"/>
      <w:marRight w:val="0"/>
      <w:marTop w:val="0"/>
      <w:marBottom w:val="0"/>
      <w:divBdr>
        <w:top w:val="none" w:sz="0" w:space="0" w:color="auto"/>
        <w:left w:val="none" w:sz="0" w:space="0" w:color="auto"/>
        <w:bottom w:val="none" w:sz="0" w:space="0" w:color="auto"/>
        <w:right w:val="none" w:sz="0" w:space="0" w:color="auto"/>
      </w:divBdr>
    </w:div>
    <w:div w:id="624388272">
      <w:bodyDiv w:val="1"/>
      <w:marLeft w:val="0"/>
      <w:marRight w:val="0"/>
      <w:marTop w:val="0"/>
      <w:marBottom w:val="0"/>
      <w:divBdr>
        <w:top w:val="none" w:sz="0" w:space="0" w:color="auto"/>
        <w:left w:val="none" w:sz="0" w:space="0" w:color="auto"/>
        <w:bottom w:val="none" w:sz="0" w:space="0" w:color="auto"/>
        <w:right w:val="none" w:sz="0" w:space="0" w:color="auto"/>
      </w:divBdr>
    </w:div>
    <w:div w:id="624391837">
      <w:bodyDiv w:val="1"/>
      <w:marLeft w:val="0"/>
      <w:marRight w:val="0"/>
      <w:marTop w:val="0"/>
      <w:marBottom w:val="0"/>
      <w:divBdr>
        <w:top w:val="none" w:sz="0" w:space="0" w:color="auto"/>
        <w:left w:val="none" w:sz="0" w:space="0" w:color="auto"/>
        <w:bottom w:val="none" w:sz="0" w:space="0" w:color="auto"/>
        <w:right w:val="none" w:sz="0" w:space="0" w:color="auto"/>
      </w:divBdr>
    </w:div>
    <w:div w:id="624968431">
      <w:bodyDiv w:val="1"/>
      <w:marLeft w:val="0"/>
      <w:marRight w:val="0"/>
      <w:marTop w:val="0"/>
      <w:marBottom w:val="0"/>
      <w:divBdr>
        <w:top w:val="none" w:sz="0" w:space="0" w:color="auto"/>
        <w:left w:val="none" w:sz="0" w:space="0" w:color="auto"/>
        <w:bottom w:val="none" w:sz="0" w:space="0" w:color="auto"/>
        <w:right w:val="none" w:sz="0" w:space="0" w:color="auto"/>
      </w:divBdr>
    </w:div>
    <w:div w:id="625552399">
      <w:bodyDiv w:val="1"/>
      <w:marLeft w:val="0"/>
      <w:marRight w:val="0"/>
      <w:marTop w:val="0"/>
      <w:marBottom w:val="0"/>
      <w:divBdr>
        <w:top w:val="none" w:sz="0" w:space="0" w:color="auto"/>
        <w:left w:val="none" w:sz="0" w:space="0" w:color="auto"/>
        <w:bottom w:val="none" w:sz="0" w:space="0" w:color="auto"/>
        <w:right w:val="none" w:sz="0" w:space="0" w:color="auto"/>
      </w:divBdr>
    </w:div>
    <w:div w:id="625620077">
      <w:bodyDiv w:val="1"/>
      <w:marLeft w:val="0"/>
      <w:marRight w:val="0"/>
      <w:marTop w:val="0"/>
      <w:marBottom w:val="0"/>
      <w:divBdr>
        <w:top w:val="none" w:sz="0" w:space="0" w:color="auto"/>
        <w:left w:val="none" w:sz="0" w:space="0" w:color="auto"/>
        <w:bottom w:val="none" w:sz="0" w:space="0" w:color="auto"/>
        <w:right w:val="none" w:sz="0" w:space="0" w:color="auto"/>
      </w:divBdr>
    </w:div>
    <w:div w:id="628166321">
      <w:bodyDiv w:val="1"/>
      <w:marLeft w:val="0"/>
      <w:marRight w:val="0"/>
      <w:marTop w:val="0"/>
      <w:marBottom w:val="0"/>
      <w:divBdr>
        <w:top w:val="none" w:sz="0" w:space="0" w:color="auto"/>
        <w:left w:val="none" w:sz="0" w:space="0" w:color="auto"/>
        <w:bottom w:val="none" w:sz="0" w:space="0" w:color="auto"/>
        <w:right w:val="none" w:sz="0" w:space="0" w:color="auto"/>
      </w:divBdr>
    </w:div>
    <w:div w:id="628171065">
      <w:bodyDiv w:val="1"/>
      <w:marLeft w:val="0"/>
      <w:marRight w:val="0"/>
      <w:marTop w:val="0"/>
      <w:marBottom w:val="0"/>
      <w:divBdr>
        <w:top w:val="none" w:sz="0" w:space="0" w:color="auto"/>
        <w:left w:val="none" w:sz="0" w:space="0" w:color="auto"/>
        <w:bottom w:val="none" w:sz="0" w:space="0" w:color="auto"/>
        <w:right w:val="none" w:sz="0" w:space="0" w:color="auto"/>
      </w:divBdr>
    </w:div>
    <w:div w:id="628248448">
      <w:bodyDiv w:val="1"/>
      <w:marLeft w:val="0"/>
      <w:marRight w:val="0"/>
      <w:marTop w:val="0"/>
      <w:marBottom w:val="0"/>
      <w:divBdr>
        <w:top w:val="none" w:sz="0" w:space="0" w:color="auto"/>
        <w:left w:val="none" w:sz="0" w:space="0" w:color="auto"/>
        <w:bottom w:val="none" w:sz="0" w:space="0" w:color="auto"/>
        <w:right w:val="none" w:sz="0" w:space="0" w:color="auto"/>
      </w:divBdr>
    </w:div>
    <w:div w:id="628517297">
      <w:bodyDiv w:val="1"/>
      <w:marLeft w:val="0"/>
      <w:marRight w:val="0"/>
      <w:marTop w:val="0"/>
      <w:marBottom w:val="0"/>
      <w:divBdr>
        <w:top w:val="none" w:sz="0" w:space="0" w:color="auto"/>
        <w:left w:val="none" w:sz="0" w:space="0" w:color="auto"/>
        <w:bottom w:val="none" w:sz="0" w:space="0" w:color="auto"/>
        <w:right w:val="none" w:sz="0" w:space="0" w:color="auto"/>
      </w:divBdr>
    </w:div>
    <w:div w:id="633943698">
      <w:bodyDiv w:val="1"/>
      <w:marLeft w:val="0"/>
      <w:marRight w:val="0"/>
      <w:marTop w:val="0"/>
      <w:marBottom w:val="0"/>
      <w:divBdr>
        <w:top w:val="none" w:sz="0" w:space="0" w:color="auto"/>
        <w:left w:val="none" w:sz="0" w:space="0" w:color="auto"/>
        <w:bottom w:val="none" w:sz="0" w:space="0" w:color="auto"/>
        <w:right w:val="none" w:sz="0" w:space="0" w:color="auto"/>
      </w:divBdr>
    </w:div>
    <w:div w:id="635374907">
      <w:bodyDiv w:val="1"/>
      <w:marLeft w:val="0"/>
      <w:marRight w:val="0"/>
      <w:marTop w:val="0"/>
      <w:marBottom w:val="0"/>
      <w:divBdr>
        <w:top w:val="none" w:sz="0" w:space="0" w:color="auto"/>
        <w:left w:val="none" w:sz="0" w:space="0" w:color="auto"/>
        <w:bottom w:val="none" w:sz="0" w:space="0" w:color="auto"/>
        <w:right w:val="none" w:sz="0" w:space="0" w:color="auto"/>
      </w:divBdr>
    </w:div>
    <w:div w:id="635720347">
      <w:bodyDiv w:val="1"/>
      <w:marLeft w:val="0"/>
      <w:marRight w:val="0"/>
      <w:marTop w:val="0"/>
      <w:marBottom w:val="0"/>
      <w:divBdr>
        <w:top w:val="none" w:sz="0" w:space="0" w:color="auto"/>
        <w:left w:val="none" w:sz="0" w:space="0" w:color="auto"/>
        <w:bottom w:val="none" w:sz="0" w:space="0" w:color="auto"/>
        <w:right w:val="none" w:sz="0" w:space="0" w:color="auto"/>
      </w:divBdr>
    </w:div>
    <w:div w:id="637104313">
      <w:bodyDiv w:val="1"/>
      <w:marLeft w:val="0"/>
      <w:marRight w:val="0"/>
      <w:marTop w:val="0"/>
      <w:marBottom w:val="0"/>
      <w:divBdr>
        <w:top w:val="none" w:sz="0" w:space="0" w:color="auto"/>
        <w:left w:val="none" w:sz="0" w:space="0" w:color="auto"/>
        <w:bottom w:val="none" w:sz="0" w:space="0" w:color="auto"/>
        <w:right w:val="none" w:sz="0" w:space="0" w:color="auto"/>
      </w:divBdr>
    </w:div>
    <w:div w:id="637146897">
      <w:bodyDiv w:val="1"/>
      <w:marLeft w:val="0"/>
      <w:marRight w:val="0"/>
      <w:marTop w:val="0"/>
      <w:marBottom w:val="0"/>
      <w:divBdr>
        <w:top w:val="none" w:sz="0" w:space="0" w:color="auto"/>
        <w:left w:val="none" w:sz="0" w:space="0" w:color="auto"/>
        <w:bottom w:val="none" w:sz="0" w:space="0" w:color="auto"/>
        <w:right w:val="none" w:sz="0" w:space="0" w:color="auto"/>
      </w:divBdr>
    </w:div>
    <w:div w:id="638192117">
      <w:bodyDiv w:val="1"/>
      <w:marLeft w:val="0"/>
      <w:marRight w:val="0"/>
      <w:marTop w:val="0"/>
      <w:marBottom w:val="0"/>
      <w:divBdr>
        <w:top w:val="none" w:sz="0" w:space="0" w:color="auto"/>
        <w:left w:val="none" w:sz="0" w:space="0" w:color="auto"/>
        <w:bottom w:val="none" w:sz="0" w:space="0" w:color="auto"/>
        <w:right w:val="none" w:sz="0" w:space="0" w:color="auto"/>
      </w:divBdr>
    </w:div>
    <w:div w:id="638413598">
      <w:bodyDiv w:val="1"/>
      <w:marLeft w:val="0"/>
      <w:marRight w:val="0"/>
      <w:marTop w:val="0"/>
      <w:marBottom w:val="0"/>
      <w:divBdr>
        <w:top w:val="none" w:sz="0" w:space="0" w:color="auto"/>
        <w:left w:val="none" w:sz="0" w:space="0" w:color="auto"/>
        <w:bottom w:val="none" w:sz="0" w:space="0" w:color="auto"/>
        <w:right w:val="none" w:sz="0" w:space="0" w:color="auto"/>
      </w:divBdr>
    </w:div>
    <w:div w:id="641889709">
      <w:bodyDiv w:val="1"/>
      <w:marLeft w:val="0"/>
      <w:marRight w:val="0"/>
      <w:marTop w:val="0"/>
      <w:marBottom w:val="0"/>
      <w:divBdr>
        <w:top w:val="none" w:sz="0" w:space="0" w:color="auto"/>
        <w:left w:val="none" w:sz="0" w:space="0" w:color="auto"/>
        <w:bottom w:val="none" w:sz="0" w:space="0" w:color="auto"/>
        <w:right w:val="none" w:sz="0" w:space="0" w:color="auto"/>
      </w:divBdr>
    </w:div>
    <w:div w:id="643239363">
      <w:bodyDiv w:val="1"/>
      <w:marLeft w:val="0"/>
      <w:marRight w:val="0"/>
      <w:marTop w:val="0"/>
      <w:marBottom w:val="0"/>
      <w:divBdr>
        <w:top w:val="none" w:sz="0" w:space="0" w:color="auto"/>
        <w:left w:val="none" w:sz="0" w:space="0" w:color="auto"/>
        <w:bottom w:val="none" w:sz="0" w:space="0" w:color="auto"/>
        <w:right w:val="none" w:sz="0" w:space="0" w:color="auto"/>
      </w:divBdr>
    </w:div>
    <w:div w:id="645210768">
      <w:bodyDiv w:val="1"/>
      <w:marLeft w:val="0"/>
      <w:marRight w:val="0"/>
      <w:marTop w:val="0"/>
      <w:marBottom w:val="0"/>
      <w:divBdr>
        <w:top w:val="none" w:sz="0" w:space="0" w:color="auto"/>
        <w:left w:val="none" w:sz="0" w:space="0" w:color="auto"/>
        <w:bottom w:val="none" w:sz="0" w:space="0" w:color="auto"/>
        <w:right w:val="none" w:sz="0" w:space="0" w:color="auto"/>
      </w:divBdr>
    </w:div>
    <w:div w:id="645859004">
      <w:bodyDiv w:val="1"/>
      <w:marLeft w:val="0"/>
      <w:marRight w:val="0"/>
      <w:marTop w:val="0"/>
      <w:marBottom w:val="0"/>
      <w:divBdr>
        <w:top w:val="none" w:sz="0" w:space="0" w:color="auto"/>
        <w:left w:val="none" w:sz="0" w:space="0" w:color="auto"/>
        <w:bottom w:val="none" w:sz="0" w:space="0" w:color="auto"/>
        <w:right w:val="none" w:sz="0" w:space="0" w:color="auto"/>
      </w:divBdr>
    </w:div>
    <w:div w:id="648557660">
      <w:bodyDiv w:val="1"/>
      <w:marLeft w:val="0"/>
      <w:marRight w:val="0"/>
      <w:marTop w:val="0"/>
      <w:marBottom w:val="0"/>
      <w:divBdr>
        <w:top w:val="none" w:sz="0" w:space="0" w:color="auto"/>
        <w:left w:val="none" w:sz="0" w:space="0" w:color="auto"/>
        <w:bottom w:val="none" w:sz="0" w:space="0" w:color="auto"/>
        <w:right w:val="none" w:sz="0" w:space="0" w:color="auto"/>
      </w:divBdr>
    </w:div>
    <w:div w:id="651834944">
      <w:bodyDiv w:val="1"/>
      <w:marLeft w:val="0"/>
      <w:marRight w:val="0"/>
      <w:marTop w:val="0"/>
      <w:marBottom w:val="0"/>
      <w:divBdr>
        <w:top w:val="none" w:sz="0" w:space="0" w:color="auto"/>
        <w:left w:val="none" w:sz="0" w:space="0" w:color="auto"/>
        <w:bottom w:val="none" w:sz="0" w:space="0" w:color="auto"/>
        <w:right w:val="none" w:sz="0" w:space="0" w:color="auto"/>
      </w:divBdr>
      <w:divsChild>
        <w:div w:id="2141027142">
          <w:marLeft w:val="480"/>
          <w:marRight w:val="0"/>
          <w:marTop w:val="0"/>
          <w:marBottom w:val="0"/>
          <w:divBdr>
            <w:top w:val="none" w:sz="0" w:space="0" w:color="auto"/>
            <w:left w:val="none" w:sz="0" w:space="0" w:color="auto"/>
            <w:bottom w:val="none" w:sz="0" w:space="0" w:color="auto"/>
            <w:right w:val="none" w:sz="0" w:space="0" w:color="auto"/>
          </w:divBdr>
        </w:div>
        <w:div w:id="1350566602">
          <w:marLeft w:val="480"/>
          <w:marRight w:val="0"/>
          <w:marTop w:val="0"/>
          <w:marBottom w:val="0"/>
          <w:divBdr>
            <w:top w:val="none" w:sz="0" w:space="0" w:color="auto"/>
            <w:left w:val="none" w:sz="0" w:space="0" w:color="auto"/>
            <w:bottom w:val="none" w:sz="0" w:space="0" w:color="auto"/>
            <w:right w:val="none" w:sz="0" w:space="0" w:color="auto"/>
          </w:divBdr>
        </w:div>
        <w:div w:id="79645552">
          <w:marLeft w:val="480"/>
          <w:marRight w:val="0"/>
          <w:marTop w:val="0"/>
          <w:marBottom w:val="0"/>
          <w:divBdr>
            <w:top w:val="none" w:sz="0" w:space="0" w:color="auto"/>
            <w:left w:val="none" w:sz="0" w:space="0" w:color="auto"/>
            <w:bottom w:val="none" w:sz="0" w:space="0" w:color="auto"/>
            <w:right w:val="none" w:sz="0" w:space="0" w:color="auto"/>
          </w:divBdr>
        </w:div>
        <w:div w:id="685210945">
          <w:marLeft w:val="480"/>
          <w:marRight w:val="0"/>
          <w:marTop w:val="0"/>
          <w:marBottom w:val="0"/>
          <w:divBdr>
            <w:top w:val="none" w:sz="0" w:space="0" w:color="auto"/>
            <w:left w:val="none" w:sz="0" w:space="0" w:color="auto"/>
            <w:bottom w:val="none" w:sz="0" w:space="0" w:color="auto"/>
            <w:right w:val="none" w:sz="0" w:space="0" w:color="auto"/>
          </w:divBdr>
        </w:div>
        <w:div w:id="1239747161">
          <w:marLeft w:val="480"/>
          <w:marRight w:val="0"/>
          <w:marTop w:val="0"/>
          <w:marBottom w:val="0"/>
          <w:divBdr>
            <w:top w:val="none" w:sz="0" w:space="0" w:color="auto"/>
            <w:left w:val="none" w:sz="0" w:space="0" w:color="auto"/>
            <w:bottom w:val="none" w:sz="0" w:space="0" w:color="auto"/>
            <w:right w:val="none" w:sz="0" w:space="0" w:color="auto"/>
          </w:divBdr>
        </w:div>
        <w:div w:id="42992182">
          <w:marLeft w:val="480"/>
          <w:marRight w:val="0"/>
          <w:marTop w:val="0"/>
          <w:marBottom w:val="0"/>
          <w:divBdr>
            <w:top w:val="none" w:sz="0" w:space="0" w:color="auto"/>
            <w:left w:val="none" w:sz="0" w:space="0" w:color="auto"/>
            <w:bottom w:val="none" w:sz="0" w:space="0" w:color="auto"/>
            <w:right w:val="none" w:sz="0" w:space="0" w:color="auto"/>
          </w:divBdr>
        </w:div>
        <w:div w:id="1505052129">
          <w:marLeft w:val="480"/>
          <w:marRight w:val="0"/>
          <w:marTop w:val="0"/>
          <w:marBottom w:val="0"/>
          <w:divBdr>
            <w:top w:val="none" w:sz="0" w:space="0" w:color="auto"/>
            <w:left w:val="none" w:sz="0" w:space="0" w:color="auto"/>
            <w:bottom w:val="none" w:sz="0" w:space="0" w:color="auto"/>
            <w:right w:val="none" w:sz="0" w:space="0" w:color="auto"/>
          </w:divBdr>
        </w:div>
        <w:div w:id="1594433618">
          <w:marLeft w:val="480"/>
          <w:marRight w:val="0"/>
          <w:marTop w:val="0"/>
          <w:marBottom w:val="0"/>
          <w:divBdr>
            <w:top w:val="none" w:sz="0" w:space="0" w:color="auto"/>
            <w:left w:val="none" w:sz="0" w:space="0" w:color="auto"/>
            <w:bottom w:val="none" w:sz="0" w:space="0" w:color="auto"/>
            <w:right w:val="none" w:sz="0" w:space="0" w:color="auto"/>
          </w:divBdr>
        </w:div>
        <w:div w:id="1941984822">
          <w:marLeft w:val="480"/>
          <w:marRight w:val="0"/>
          <w:marTop w:val="0"/>
          <w:marBottom w:val="0"/>
          <w:divBdr>
            <w:top w:val="none" w:sz="0" w:space="0" w:color="auto"/>
            <w:left w:val="none" w:sz="0" w:space="0" w:color="auto"/>
            <w:bottom w:val="none" w:sz="0" w:space="0" w:color="auto"/>
            <w:right w:val="none" w:sz="0" w:space="0" w:color="auto"/>
          </w:divBdr>
        </w:div>
        <w:div w:id="1732148028">
          <w:marLeft w:val="480"/>
          <w:marRight w:val="0"/>
          <w:marTop w:val="0"/>
          <w:marBottom w:val="0"/>
          <w:divBdr>
            <w:top w:val="none" w:sz="0" w:space="0" w:color="auto"/>
            <w:left w:val="none" w:sz="0" w:space="0" w:color="auto"/>
            <w:bottom w:val="none" w:sz="0" w:space="0" w:color="auto"/>
            <w:right w:val="none" w:sz="0" w:space="0" w:color="auto"/>
          </w:divBdr>
        </w:div>
        <w:div w:id="1218396498">
          <w:marLeft w:val="480"/>
          <w:marRight w:val="0"/>
          <w:marTop w:val="0"/>
          <w:marBottom w:val="0"/>
          <w:divBdr>
            <w:top w:val="none" w:sz="0" w:space="0" w:color="auto"/>
            <w:left w:val="none" w:sz="0" w:space="0" w:color="auto"/>
            <w:bottom w:val="none" w:sz="0" w:space="0" w:color="auto"/>
            <w:right w:val="none" w:sz="0" w:space="0" w:color="auto"/>
          </w:divBdr>
        </w:div>
        <w:div w:id="161897568">
          <w:marLeft w:val="480"/>
          <w:marRight w:val="0"/>
          <w:marTop w:val="0"/>
          <w:marBottom w:val="0"/>
          <w:divBdr>
            <w:top w:val="none" w:sz="0" w:space="0" w:color="auto"/>
            <w:left w:val="none" w:sz="0" w:space="0" w:color="auto"/>
            <w:bottom w:val="none" w:sz="0" w:space="0" w:color="auto"/>
            <w:right w:val="none" w:sz="0" w:space="0" w:color="auto"/>
          </w:divBdr>
        </w:div>
        <w:div w:id="2074740467">
          <w:marLeft w:val="480"/>
          <w:marRight w:val="0"/>
          <w:marTop w:val="0"/>
          <w:marBottom w:val="0"/>
          <w:divBdr>
            <w:top w:val="none" w:sz="0" w:space="0" w:color="auto"/>
            <w:left w:val="none" w:sz="0" w:space="0" w:color="auto"/>
            <w:bottom w:val="none" w:sz="0" w:space="0" w:color="auto"/>
            <w:right w:val="none" w:sz="0" w:space="0" w:color="auto"/>
          </w:divBdr>
        </w:div>
        <w:div w:id="843394924">
          <w:marLeft w:val="480"/>
          <w:marRight w:val="0"/>
          <w:marTop w:val="0"/>
          <w:marBottom w:val="0"/>
          <w:divBdr>
            <w:top w:val="none" w:sz="0" w:space="0" w:color="auto"/>
            <w:left w:val="none" w:sz="0" w:space="0" w:color="auto"/>
            <w:bottom w:val="none" w:sz="0" w:space="0" w:color="auto"/>
            <w:right w:val="none" w:sz="0" w:space="0" w:color="auto"/>
          </w:divBdr>
        </w:div>
        <w:div w:id="1718822475">
          <w:marLeft w:val="480"/>
          <w:marRight w:val="0"/>
          <w:marTop w:val="0"/>
          <w:marBottom w:val="0"/>
          <w:divBdr>
            <w:top w:val="none" w:sz="0" w:space="0" w:color="auto"/>
            <w:left w:val="none" w:sz="0" w:space="0" w:color="auto"/>
            <w:bottom w:val="none" w:sz="0" w:space="0" w:color="auto"/>
            <w:right w:val="none" w:sz="0" w:space="0" w:color="auto"/>
          </w:divBdr>
        </w:div>
        <w:div w:id="631252313">
          <w:marLeft w:val="480"/>
          <w:marRight w:val="0"/>
          <w:marTop w:val="0"/>
          <w:marBottom w:val="0"/>
          <w:divBdr>
            <w:top w:val="none" w:sz="0" w:space="0" w:color="auto"/>
            <w:left w:val="none" w:sz="0" w:space="0" w:color="auto"/>
            <w:bottom w:val="none" w:sz="0" w:space="0" w:color="auto"/>
            <w:right w:val="none" w:sz="0" w:space="0" w:color="auto"/>
          </w:divBdr>
        </w:div>
        <w:div w:id="1220438543">
          <w:marLeft w:val="480"/>
          <w:marRight w:val="0"/>
          <w:marTop w:val="0"/>
          <w:marBottom w:val="0"/>
          <w:divBdr>
            <w:top w:val="none" w:sz="0" w:space="0" w:color="auto"/>
            <w:left w:val="none" w:sz="0" w:space="0" w:color="auto"/>
            <w:bottom w:val="none" w:sz="0" w:space="0" w:color="auto"/>
            <w:right w:val="none" w:sz="0" w:space="0" w:color="auto"/>
          </w:divBdr>
        </w:div>
        <w:div w:id="1537230125">
          <w:marLeft w:val="480"/>
          <w:marRight w:val="0"/>
          <w:marTop w:val="0"/>
          <w:marBottom w:val="0"/>
          <w:divBdr>
            <w:top w:val="none" w:sz="0" w:space="0" w:color="auto"/>
            <w:left w:val="none" w:sz="0" w:space="0" w:color="auto"/>
            <w:bottom w:val="none" w:sz="0" w:space="0" w:color="auto"/>
            <w:right w:val="none" w:sz="0" w:space="0" w:color="auto"/>
          </w:divBdr>
        </w:div>
        <w:div w:id="2107462793">
          <w:marLeft w:val="480"/>
          <w:marRight w:val="0"/>
          <w:marTop w:val="0"/>
          <w:marBottom w:val="0"/>
          <w:divBdr>
            <w:top w:val="none" w:sz="0" w:space="0" w:color="auto"/>
            <w:left w:val="none" w:sz="0" w:space="0" w:color="auto"/>
            <w:bottom w:val="none" w:sz="0" w:space="0" w:color="auto"/>
            <w:right w:val="none" w:sz="0" w:space="0" w:color="auto"/>
          </w:divBdr>
        </w:div>
        <w:div w:id="1061440377">
          <w:marLeft w:val="480"/>
          <w:marRight w:val="0"/>
          <w:marTop w:val="0"/>
          <w:marBottom w:val="0"/>
          <w:divBdr>
            <w:top w:val="none" w:sz="0" w:space="0" w:color="auto"/>
            <w:left w:val="none" w:sz="0" w:space="0" w:color="auto"/>
            <w:bottom w:val="none" w:sz="0" w:space="0" w:color="auto"/>
            <w:right w:val="none" w:sz="0" w:space="0" w:color="auto"/>
          </w:divBdr>
        </w:div>
        <w:div w:id="2107535528">
          <w:marLeft w:val="480"/>
          <w:marRight w:val="0"/>
          <w:marTop w:val="0"/>
          <w:marBottom w:val="0"/>
          <w:divBdr>
            <w:top w:val="none" w:sz="0" w:space="0" w:color="auto"/>
            <w:left w:val="none" w:sz="0" w:space="0" w:color="auto"/>
            <w:bottom w:val="none" w:sz="0" w:space="0" w:color="auto"/>
            <w:right w:val="none" w:sz="0" w:space="0" w:color="auto"/>
          </w:divBdr>
        </w:div>
        <w:div w:id="130371617">
          <w:marLeft w:val="480"/>
          <w:marRight w:val="0"/>
          <w:marTop w:val="0"/>
          <w:marBottom w:val="0"/>
          <w:divBdr>
            <w:top w:val="none" w:sz="0" w:space="0" w:color="auto"/>
            <w:left w:val="none" w:sz="0" w:space="0" w:color="auto"/>
            <w:bottom w:val="none" w:sz="0" w:space="0" w:color="auto"/>
            <w:right w:val="none" w:sz="0" w:space="0" w:color="auto"/>
          </w:divBdr>
        </w:div>
        <w:div w:id="405616121">
          <w:marLeft w:val="480"/>
          <w:marRight w:val="0"/>
          <w:marTop w:val="0"/>
          <w:marBottom w:val="0"/>
          <w:divBdr>
            <w:top w:val="none" w:sz="0" w:space="0" w:color="auto"/>
            <w:left w:val="none" w:sz="0" w:space="0" w:color="auto"/>
            <w:bottom w:val="none" w:sz="0" w:space="0" w:color="auto"/>
            <w:right w:val="none" w:sz="0" w:space="0" w:color="auto"/>
          </w:divBdr>
        </w:div>
        <w:div w:id="396978275">
          <w:marLeft w:val="480"/>
          <w:marRight w:val="0"/>
          <w:marTop w:val="0"/>
          <w:marBottom w:val="0"/>
          <w:divBdr>
            <w:top w:val="none" w:sz="0" w:space="0" w:color="auto"/>
            <w:left w:val="none" w:sz="0" w:space="0" w:color="auto"/>
            <w:bottom w:val="none" w:sz="0" w:space="0" w:color="auto"/>
            <w:right w:val="none" w:sz="0" w:space="0" w:color="auto"/>
          </w:divBdr>
        </w:div>
        <w:div w:id="1106345954">
          <w:marLeft w:val="480"/>
          <w:marRight w:val="0"/>
          <w:marTop w:val="0"/>
          <w:marBottom w:val="0"/>
          <w:divBdr>
            <w:top w:val="none" w:sz="0" w:space="0" w:color="auto"/>
            <w:left w:val="none" w:sz="0" w:space="0" w:color="auto"/>
            <w:bottom w:val="none" w:sz="0" w:space="0" w:color="auto"/>
            <w:right w:val="none" w:sz="0" w:space="0" w:color="auto"/>
          </w:divBdr>
        </w:div>
        <w:div w:id="1074817550">
          <w:marLeft w:val="480"/>
          <w:marRight w:val="0"/>
          <w:marTop w:val="0"/>
          <w:marBottom w:val="0"/>
          <w:divBdr>
            <w:top w:val="none" w:sz="0" w:space="0" w:color="auto"/>
            <w:left w:val="none" w:sz="0" w:space="0" w:color="auto"/>
            <w:bottom w:val="none" w:sz="0" w:space="0" w:color="auto"/>
            <w:right w:val="none" w:sz="0" w:space="0" w:color="auto"/>
          </w:divBdr>
        </w:div>
        <w:div w:id="1268389215">
          <w:marLeft w:val="480"/>
          <w:marRight w:val="0"/>
          <w:marTop w:val="0"/>
          <w:marBottom w:val="0"/>
          <w:divBdr>
            <w:top w:val="none" w:sz="0" w:space="0" w:color="auto"/>
            <w:left w:val="none" w:sz="0" w:space="0" w:color="auto"/>
            <w:bottom w:val="none" w:sz="0" w:space="0" w:color="auto"/>
            <w:right w:val="none" w:sz="0" w:space="0" w:color="auto"/>
          </w:divBdr>
        </w:div>
        <w:div w:id="2101246340">
          <w:marLeft w:val="480"/>
          <w:marRight w:val="0"/>
          <w:marTop w:val="0"/>
          <w:marBottom w:val="0"/>
          <w:divBdr>
            <w:top w:val="none" w:sz="0" w:space="0" w:color="auto"/>
            <w:left w:val="none" w:sz="0" w:space="0" w:color="auto"/>
            <w:bottom w:val="none" w:sz="0" w:space="0" w:color="auto"/>
            <w:right w:val="none" w:sz="0" w:space="0" w:color="auto"/>
          </w:divBdr>
        </w:div>
        <w:div w:id="1678120618">
          <w:marLeft w:val="480"/>
          <w:marRight w:val="0"/>
          <w:marTop w:val="0"/>
          <w:marBottom w:val="0"/>
          <w:divBdr>
            <w:top w:val="none" w:sz="0" w:space="0" w:color="auto"/>
            <w:left w:val="none" w:sz="0" w:space="0" w:color="auto"/>
            <w:bottom w:val="none" w:sz="0" w:space="0" w:color="auto"/>
            <w:right w:val="none" w:sz="0" w:space="0" w:color="auto"/>
          </w:divBdr>
        </w:div>
        <w:div w:id="175074431">
          <w:marLeft w:val="480"/>
          <w:marRight w:val="0"/>
          <w:marTop w:val="0"/>
          <w:marBottom w:val="0"/>
          <w:divBdr>
            <w:top w:val="none" w:sz="0" w:space="0" w:color="auto"/>
            <w:left w:val="none" w:sz="0" w:space="0" w:color="auto"/>
            <w:bottom w:val="none" w:sz="0" w:space="0" w:color="auto"/>
            <w:right w:val="none" w:sz="0" w:space="0" w:color="auto"/>
          </w:divBdr>
        </w:div>
        <w:div w:id="2035493170">
          <w:marLeft w:val="480"/>
          <w:marRight w:val="0"/>
          <w:marTop w:val="0"/>
          <w:marBottom w:val="0"/>
          <w:divBdr>
            <w:top w:val="none" w:sz="0" w:space="0" w:color="auto"/>
            <w:left w:val="none" w:sz="0" w:space="0" w:color="auto"/>
            <w:bottom w:val="none" w:sz="0" w:space="0" w:color="auto"/>
            <w:right w:val="none" w:sz="0" w:space="0" w:color="auto"/>
          </w:divBdr>
        </w:div>
        <w:div w:id="2123255580">
          <w:marLeft w:val="480"/>
          <w:marRight w:val="0"/>
          <w:marTop w:val="0"/>
          <w:marBottom w:val="0"/>
          <w:divBdr>
            <w:top w:val="none" w:sz="0" w:space="0" w:color="auto"/>
            <w:left w:val="none" w:sz="0" w:space="0" w:color="auto"/>
            <w:bottom w:val="none" w:sz="0" w:space="0" w:color="auto"/>
            <w:right w:val="none" w:sz="0" w:space="0" w:color="auto"/>
          </w:divBdr>
        </w:div>
        <w:div w:id="145518863">
          <w:marLeft w:val="480"/>
          <w:marRight w:val="0"/>
          <w:marTop w:val="0"/>
          <w:marBottom w:val="0"/>
          <w:divBdr>
            <w:top w:val="none" w:sz="0" w:space="0" w:color="auto"/>
            <w:left w:val="none" w:sz="0" w:space="0" w:color="auto"/>
            <w:bottom w:val="none" w:sz="0" w:space="0" w:color="auto"/>
            <w:right w:val="none" w:sz="0" w:space="0" w:color="auto"/>
          </w:divBdr>
        </w:div>
        <w:div w:id="2062483643">
          <w:marLeft w:val="480"/>
          <w:marRight w:val="0"/>
          <w:marTop w:val="0"/>
          <w:marBottom w:val="0"/>
          <w:divBdr>
            <w:top w:val="none" w:sz="0" w:space="0" w:color="auto"/>
            <w:left w:val="none" w:sz="0" w:space="0" w:color="auto"/>
            <w:bottom w:val="none" w:sz="0" w:space="0" w:color="auto"/>
            <w:right w:val="none" w:sz="0" w:space="0" w:color="auto"/>
          </w:divBdr>
        </w:div>
        <w:div w:id="250042676">
          <w:marLeft w:val="480"/>
          <w:marRight w:val="0"/>
          <w:marTop w:val="0"/>
          <w:marBottom w:val="0"/>
          <w:divBdr>
            <w:top w:val="none" w:sz="0" w:space="0" w:color="auto"/>
            <w:left w:val="none" w:sz="0" w:space="0" w:color="auto"/>
            <w:bottom w:val="none" w:sz="0" w:space="0" w:color="auto"/>
            <w:right w:val="none" w:sz="0" w:space="0" w:color="auto"/>
          </w:divBdr>
        </w:div>
        <w:div w:id="1332949063">
          <w:marLeft w:val="480"/>
          <w:marRight w:val="0"/>
          <w:marTop w:val="0"/>
          <w:marBottom w:val="0"/>
          <w:divBdr>
            <w:top w:val="none" w:sz="0" w:space="0" w:color="auto"/>
            <w:left w:val="none" w:sz="0" w:space="0" w:color="auto"/>
            <w:bottom w:val="none" w:sz="0" w:space="0" w:color="auto"/>
            <w:right w:val="none" w:sz="0" w:space="0" w:color="auto"/>
          </w:divBdr>
        </w:div>
        <w:div w:id="927616747">
          <w:marLeft w:val="480"/>
          <w:marRight w:val="0"/>
          <w:marTop w:val="0"/>
          <w:marBottom w:val="0"/>
          <w:divBdr>
            <w:top w:val="none" w:sz="0" w:space="0" w:color="auto"/>
            <w:left w:val="none" w:sz="0" w:space="0" w:color="auto"/>
            <w:bottom w:val="none" w:sz="0" w:space="0" w:color="auto"/>
            <w:right w:val="none" w:sz="0" w:space="0" w:color="auto"/>
          </w:divBdr>
        </w:div>
        <w:div w:id="827474501">
          <w:marLeft w:val="480"/>
          <w:marRight w:val="0"/>
          <w:marTop w:val="0"/>
          <w:marBottom w:val="0"/>
          <w:divBdr>
            <w:top w:val="none" w:sz="0" w:space="0" w:color="auto"/>
            <w:left w:val="none" w:sz="0" w:space="0" w:color="auto"/>
            <w:bottom w:val="none" w:sz="0" w:space="0" w:color="auto"/>
            <w:right w:val="none" w:sz="0" w:space="0" w:color="auto"/>
          </w:divBdr>
        </w:div>
        <w:div w:id="1528368701">
          <w:marLeft w:val="480"/>
          <w:marRight w:val="0"/>
          <w:marTop w:val="0"/>
          <w:marBottom w:val="0"/>
          <w:divBdr>
            <w:top w:val="none" w:sz="0" w:space="0" w:color="auto"/>
            <w:left w:val="none" w:sz="0" w:space="0" w:color="auto"/>
            <w:bottom w:val="none" w:sz="0" w:space="0" w:color="auto"/>
            <w:right w:val="none" w:sz="0" w:space="0" w:color="auto"/>
          </w:divBdr>
        </w:div>
        <w:div w:id="1014503233">
          <w:marLeft w:val="480"/>
          <w:marRight w:val="0"/>
          <w:marTop w:val="0"/>
          <w:marBottom w:val="0"/>
          <w:divBdr>
            <w:top w:val="none" w:sz="0" w:space="0" w:color="auto"/>
            <w:left w:val="none" w:sz="0" w:space="0" w:color="auto"/>
            <w:bottom w:val="none" w:sz="0" w:space="0" w:color="auto"/>
            <w:right w:val="none" w:sz="0" w:space="0" w:color="auto"/>
          </w:divBdr>
        </w:div>
        <w:div w:id="673846937">
          <w:marLeft w:val="480"/>
          <w:marRight w:val="0"/>
          <w:marTop w:val="0"/>
          <w:marBottom w:val="0"/>
          <w:divBdr>
            <w:top w:val="none" w:sz="0" w:space="0" w:color="auto"/>
            <w:left w:val="none" w:sz="0" w:space="0" w:color="auto"/>
            <w:bottom w:val="none" w:sz="0" w:space="0" w:color="auto"/>
            <w:right w:val="none" w:sz="0" w:space="0" w:color="auto"/>
          </w:divBdr>
        </w:div>
        <w:div w:id="34352152">
          <w:marLeft w:val="480"/>
          <w:marRight w:val="0"/>
          <w:marTop w:val="0"/>
          <w:marBottom w:val="0"/>
          <w:divBdr>
            <w:top w:val="none" w:sz="0" w:space="0" w:color="auto"/>
            <w:left w:val="none" w:sz="0" w:space="0" w:color="auto"/>
            <w:bottom w:val="none" w:sz="0" w:space="0" w:color="auto"/>
            <w:right w:val="none" w:sz="0" w:space="0" w:color="auto"/>
          </w:divBdr>
        </w:div>
        <w:div w:id="769668211">
          <w:marLeft w:val="480"/>
          <w:marRight w:val="0"/>
          <w:marTop w:val="0"/>
          <w:marBottom w:val="0"/>
          <w:divBdr>
            <w:top w:val="none" w:sz="0" w:space="0" w:color="auto"/>
            <w:left w:val="none" w:sz="0" w:space="0" w:color="auto"/>
            <w:bottom w:val="none" w:sz="0" w:space="0" w:color="auto"/>
            <w:right w:val="none" w:sz="0" w:space="0" w:color="auto"/>
          </w:divBdr>
        </w:div>
        <w:div w:id="951472926">
          <w:marLeft w:val="480"/>
          <w:marRight w:val="0"/>
          <w:marTop w:val="0"/>
          <w:marBottom w:val="0"/>
          <w:divBdr>
            <w:top w:val="none" w:sz="0" w:space="0" w:color="auto"/>
            <w:left w:val="none" w:sz="0" w:space="0" w:color="auto"/>
            <w:bottom w:val="none" w:sz="0" w:space="0" w:color="auto"/>
            <w:right w:val="none" w:sz="0" w:space="0" w:color="auto"/>
          </w:divBdr>
        </w:div>
        <w:div w:id="1128161763">
          <w:marLeft w:val="480"/>
          <w:marRight w:val="0"/>
          <w:marTop w:val="0"/>
          <w:marBottom w:val="0"/>
          <w:divBdr>
            <w:top w:val="none" w:sz="0" w:space="0" w:color="auto"/>
            <w:left w:val="none" w:sz="0" w:space="0" w:color="auto"/>
            <w:bottom w:val="none" w:sz="0" w:space="0" w:color="auto"/>
            <w:right w:val="none" w:sz="0" w:space="0" w:color="auto"/>
          </w:divBdr>
        </w:div>
        <w:div w:id="1970284846">
          <w:marLeft w:val="480"/>
          <w:marRight w:val="0"/>
          <w:marTop w:val="0"/>
          <w:marBottom w:val="0"/>
          <w:divBdr>
            <w:top w:val="none" w:sz="0" w:space="0" w:color="auto"/>
            <w:left w:val="none" w:sz="0" w:space="0" w:color="auto"/>
            <w:bottom w:val="none" w:sz="0" w:space="0" w:color="auto"/>
            <w:right w:val="none" w:sz="0" w:space="0" w:color="auto"/>
          </w:divBdr>
        </w:div>
        <w:div w:id="1888955354">
          <w:marLeft w:val="480"/>
          <w:marRight w:val="0"/>
          <w:marTop w:val="0"/>
          <w:marBottom w:val="0"/>
          <w:divBdr>
            <w:top w:val="none" w:sz="0" w:space="0" w:color="auto"/>
            <w:left w:val="none" w:sz="0" w:space="0" w:color="auto"/>
            <w:bottom w:val="none" w:sz="0" w:space="0" w:color="auto"/>
            <w:right w:val="none" w:sz="0" w:space="0" w:color="auto"/>
          </w:divBdr>
        </w:div>
        <w:div w:id="1487554240">
          <w:marLeft w:val="480"/>
          <w:marRight w:val="0"/>
          <w:marTop w:val="0"/>
          <w:marBottom w:val="0"/>
          <w:divBdr>
            <w:top w:val="none" w:sz="0" w:space="0" w:color="auto"/>
            <w:left w:val="none" w:sz="0" w:space="0" w:color="auto"/>
            <w:bottom w:val="none" w:sz="0" w:space="0" w:color="auto"/>
            <w:right w:val="none" w:sz="0" w:space="0" w:color="auto"/>
          </w:divBdr>
        </w:div>
        <w:div w:id="1603218051">
          <w:marLeft w:val="480"/>
          <w:marRight w:val="0"/>
          <w:marTop w:val="0"/>
          <w:marBottom w:val="0"/>
          <w:divBdr>
            <w:top w:val="none" w:sz="0" w:space="0" w:color="auto"/>
            <w:left w:val="none" w:sz="0" w:space="0" w:color="auto"/>
            <w:bottom w:val="none" w:sz="0" w:space="0" w:color="auto"/>
            <w:right w:val="none" w:sz="0" w:space="0" w:color="auto"/>
          </w:divBdr>
        </w:div>
        <w:div w:id="1783721138">
          <w:marLeft w:val="480"/>
          <w:marRight w:val="0"/>
          <w:marTop w:val="0"/>
          <w:marBottom w:val="0"/>
          <w:divBdr>
            <w:top w:val="none" w:sz="0" w:space="0" w:color="auto"/>
            <w:left w:val="none" w:sz="0" w:space="0" w:color="auto"/>
            <w:bottom w:val="none" w:sz="0" w:space="0" w:color="auto"/>
            <w:right w:val="none" w:sz="0" w:space="0" w:color="auto"/>
          </w:divBdr>
        </w:div>
        <w:div w:id="369304828">
          <w:marLeft w:val="480"/>
          <w:marRight w:val="0"/>
          <w:marTop w:val="0"/>
          <w:marBottom w:val="0"/>
          <w:divBdr>
            <w:top w:val="none" w:sz="0" w:space="0" w:color="auto"/>
            <w:left w:val="none" w:sz="0" w:space="0" w:color="auto"/>
            <w:bottom w:val="none" w:sz="0" w:space="0" w:color="auto"/>
            <w:right w:val="none" w:sz="0" w:space="0" w:color="auto"/>
          </w:divBdr>
        </w:div>
        <w:div w:id="2040548356">
          <w:marLeft w:val="480"/>
          <w:marRight w:val="0"/>
          <w:marTop w:val="0"/>
          <w:marBottom w:val="0"/>
          <w:divBdr>
            <w:top w:val="none" w:sz="0" w:space="0" w:color="auto"/>
            <w:left w:val="none" w:sz="0" w:space="0" w:color="auto"/>
            <w:bottom w:val="none" w:sz="0" w:space="0" w:color="auto"/>
            <w:right w:val="none" w:sz="0" w:space="0" w:color="auto"/>
          </w:divBdr>
        </w:div>
        <w:div w:id="1324897760">
          <w:marLeft w:val="480"/>
          <w:marRight w:val="0"/>
          <w:marTop w:val="0"/>
          <w:marBottom w:val="0"/>
          <w:divBdr>
            <w:top w:val="none" w:sz="0" w:space="0" w:color="auto"/>
            <w:left w:val="none" w:sz="0" w:space="0" w:color="auto"/>
            <w:bottom w:val="none" w:sz="0" w:space="0" w:color="auto"/>
            <w:right w:val="none" w:sz="0" w:space="0" w:color="auto"/>
          </w:divBdr>
        </w:div>
        <w:div w:id="409735620">
          <w:marLeft w:val="480"/>
          <w:marRight w:val="0"/>
          <w:marTop w:val="0"/>
          <w:marBottom w:val="0"/>
          <w:divBdr>
            <w:top w:val="none" w:sz="0" w:space="0" w:color="auto"/>
            <w:left w:val="none" w:sz="0" w:space="0" w:color="auto"/>
            <w:bottom w:val="none" w:sz="0" w:space="0" w:color="auto"/>
            <w:right w:val="none" w:sz="0" w:space="0" w:color="auto"/>
          </w:divBdr>
        </w:div>
      </w:divsChild>
    </w:div>
    <w:div w:id="652415252">
      <w:bodyDiv w:val="1"/>
      <w:marLeft w:val="0"/>
      <w:marRight w:val="0"/>
      <w:marTop w:val="0"/>
      <w:marBottom w:val="0"/>
      <w:divBdr>
        <w:top w:val="none" w:sz="0" w:space="0" w:color="auto"/>
        <w:left w:val="none" w:sz="0" w:space="0" w:color="auto"/>
        <w:bottom w:val="none" w:sz="0" w:space="0" w:color="auto"/>
        <w:right w:val="none" w:sz="0" w:space="0" w:color="auto"/>
      </w:divBdr>
    </w:div>
    <w:div w:id="653413490">
      <w:bodyDiv w:val="1"/>
      <w:marLeft w:val="0"/>
      <w:marRight w:val="0"/>
      <w:marTop w:val="0"/>
      <w:marBottom w:val="0"/>
      <w:divBdr>
        <w:top w:val="none" w:sz="0" w:space="0" w:color="auto"/>
        <w:left w:val="none" w:sz="0" w:space="0" w:color="auto"/>
        <w:bottom w:val="none" w:sz="0" w:space="0" w:color="auto"/>
        <w:right w:val="none" w:sz="0" w:space="0" w:color="auto"/>
      </w:divBdr>
    </w:div>
    <w:div w:id="655450963">
      <w:bodyDiv w:val="1"/>
      <w:marLeft w:val="0"/>
      <w:marRight w:val="0"/>
      <w:marTop w:val="0"/>
      <w:marBottom w:val="0"/>
      <w:divBdr>
        <w:top w:val="none" w:sz="0" w:space="0" w:color="auto"/>
        <w:left w:val="none" w:sz="0" w:space="0" w:color="auto"/>
        <w:bottom w:val="none" w:sz="0" w:space="0" w:color="auto"/>
        <w:right w:val="none" w:sz="0" w:space="0" w:color="auto"/>
      </w:divBdr>
    </w:div>
    <w:div w:id="656496238">
      <w:bodyDiv w:val="1"/>
      <w:marLeft w:val="0"/>
      <w:marRight w:val="0"/>
      <w:marTop w:val="0"/>
      <w:marBottom w:val="0"/>
      <w:divBdr>
        <w:top w:val="none" w:sz="0" w:space="0" w:color="auto"/>
        <w:left w:val="none" w:sz="0" w:space="0" w:color="auto"/>
        <w:bottom w:val="none" w:sz="0" w:space="0" w:color="auto"/>
        <w:right w:val="none" w:sz="0" w:space="0" w:color="auto"/>
      </w:divBdr>
    </w:div>
    <w:div w:id="659039498">
      <w:bodyDiv w:val="1"/>
      <w:marLeft w:val="0"/>
      <w:marRight w:val="0"/>
      <w:marTop w:val="0"/>
      <w:marBottom w:val="0"/>
      <w:divBdr>
        <w:top w:val="none" w:sz="0" w:space="0" w:color="auto"/>
        <w:left w:val="none" w:sz="0" w:space="0" w:color="auto"/>
        <w:bottom w:val="none" w:sz="0" w:space="0" w:color="auto"/>
        <w:right w:val="none" w:sz="0" w:space="0" w:color="auto"/>
      </w:divBdr>
    </w:div>
    <w:div w:id="661204910">
      <w:bodyDiv w:val="1"/>
      <w:marLeft w:val="0"/>
      <w:marRight w:val="0"/>
      <w:marTop w:val="0"/>
      <w:marBottom w:val="0"/>
      <w:divBdr>
        <w:top w:val="none" w:sz="0" w:space="0" w:color="auto"/>
        <w:left w:val="none" w:sz="0" w:space="0" w:color="auto"/>
        <w:bottom w:val="none" w:sz="0" w:space="0" w:color="auto"/>
        <w:right w:val="none" w:sz="0" w:space="0" w:color="auto"/>
      </w:divBdr>
      <w:divsChild>
        <w:div w:id="42869607">
          <w:marLeft w:val="480"/>
          <w:marRight w:val="0"/>
          <w:marTop w:val="0"/>
          <w:marBottom w:val="0"/>
          <w:divBdr>
            <w:top w:val="none" w:sz="0" w:space="0" w:color="auto"/>
            <w:left w:val="none" w:sz="0" w:space="0" w:color="auto"/>
            <w:bottom w:val="none" w:sz="0" w:space="0" w:color="auto"/>
            <w:right w:val="none" w:sz="0" w:space="0" w:color="auto"/>
          </w:divBdr>
        </w:div>
        <w:div w:id="243955942">
          <w:marLeft w:val="480"/>
          <w:marRight w:val="0"/>
          <w:marTop w:val="0"/>
          <w:marBottom w:val="0"/>
          <w:divBdr>
            <w:top w:val="none" w:sz="0" w:space="0" w:color="auto"/>
            <w:left w:val="none" w:sz="0" w:space="0" w:color="auto"/>
            <w:bottom w:val="none" w:sz="0" w:space="0" w:color="auto"/>
            <w:right w:val="none" w:sz="0" w:space="0" w:color="auto"/>
          </w:divBdr>
        </w:div>
        <w:div w:id="335961000">
          <w:marLeft w:val="480"/>
          <w:marRight w:val="0"/>
          <w:marTop w:val="0"/>
          <w:marBottom w:val="0"/>
          <w:divBdr>
            <w:top w:val="none" w:sz="0" w:space="0" w:color="auto"/>
            <w:left w:val="none" w:sz="0" w:space="0" w:color="auto"/>
            <w:bottom w:val="none" w:sz="0" w:space="0" w:color="auto"/>
            <w:right w:val="none" w:sz="0" w:space="0" w:color="auto"/>
          </w:divBdr>
        </w:div>
        <w:div w:id="446973367">
          <w:marLeft w:val="480"/>
          <w:marRight w:val="0"/>
          <w:marTop w:val="0"/>
          <w:marBottom w:val="0"/>
          <w:divBdr>
            <w:top w:val="none" w:sz="0" w:space="0" w:color="auto"/>
            <w:left w:val="none" w:sz="0" w:space="0" w:color="auto"/>
            <w:bottom w:val="none" w:sz="0" w:space="0" w:color="auto"/>
            <w:right w:val="none" w:sz="0" w:space="0" w:color="auto"/>
          </w:divBdr>
        </w:div>
        <w:div w:id="589507532">
          <w:marLeft w:val="480"/>
          <w:marRight w:val="0"/>
          <w:marTop w:val="0"/>
          <w:marBottom w:val="0"/>
          <w:divBdr>
            <w:top w:val="none" w:sz="0" w:space="0" w:color="auto"/>
            <w:left w:val="none" w:sz="0" w:space="0" w:color="auto"/>
            <w:bottom w:val="none" w:sz="0" w:space="0" w:color="auto"/>
            <w:right w:val="none" w:sz="0" w:space="0" w:color="auto"/>
          </w:divBdr>
        </w:div>
        <w:div w:id="611785879">
          <w:marLeft w:val="480"/>
          <w:marRight w:val="0"/>
          <w:marTop w:val="0"/>
          <w:marBottom w:val="0"/>
          <w:divBdr>
            <w:top w:val="none" w:sz="0" w:space="0" w:color="auto"/>
            <w:left w:val="none" w:sz="0" w:space="0" w:color="auto"/>
            <w:bottom w:val="none" w:sz="0" w:space="0" w:color="auto"/>
            <w:right w:val="none" w:sz="0" w:space="0" w:color="auto"/>
          </w:divBdr>
        </w:div>
        <w:div w:id="645403259">
          <w:marLeft w:val="480"/>
          <w:marRight w:val="0"/>
          <w:marTop w:val="0"/>
          <w:marBottom w:val="0"/>
          <w:divBdr>
            <w:top w:val="none" w:sz="0" w:space="0" w:color="auto"/>
            <w:left w:val="none" w:sz="0" w:space="0" w:color="auto"/>
            <w:bottom w:val="none" w:sz="0" w:space="0" w:color="auto"/>
            <w:right w:val="none" w:sz="0" w:space="0" w:color="auto"/>
          </w:divBdr>
        </w:div>
        <w:div w:id="650642002">
          <w:marLeft w:val="480"/>
          <w:marRight w:val="0"/>
          <w:marTop w:val="0"/>
          <w:marBottom w:val="0"/>
          <w:divBdr>
            <w:top w:val="none" w:sz="0" w:space="0" w:color="auto"/>
            <w:left w:val="none" w:sz="0" w:space="0" w:color="auto"/>
            <w:bottom w:val="none" w:sz="0" w:space="0" w:color="auto"/>
            <w:right w:val="none" w:sz="0" w:space="0" w:color="auto"/>
          </w:divBdr>
        </w:div>
        <w:div w:id="655688178">
          <w:marLeft w:val="480"/>
          <w:marRight w:val="0"/>
          <w:marTop w:val="0"/>
          <w:marBottom w:val="0"/>
          <w:divBdr>
            <w:top w:val="none" w:sz="0" w:space="0" w:color="auto"/>
            <w:left w:val="none" w:sz="0" w:space="0" w:color="auto"/>
            <w:bottom w:val="none" w:sz="0" w:space="0" w:color="auto"/>
            <w:right w:val="none" w:sz="0" w:space="0" w:color="auto"/>
          </w:divBdr>
        </w:div>
        <w:div w:id="732393734">
          <w:marLeft w:val="480"/>
          <w:marRight w:val="0"/>
          <w:marTop w:val="0"/>
          <w:marBottom w:val="0"/>
          <w:divBdr>
            <w:top w:val="none" w:sz="0" w:space="0" w:color="auto"/>
            <w:left w:val="none" w:sz="0" w:space="0" w:color="auto"/>
            <w:bottom w:val="none" w:sz="0" w:space="0" w:color="auto"/>
            <w:right w:val="none" w:sz="0" w:space="0" w:color="auto"/>
          </w:divBdr>
        </w:div>
        <w:div w:id="742526180">
          <w:marLeft w:val="480"/>
          <w:marRight w:val="0"/>
          <w:marTop w:val="0"/>
          <w:marBottom w:val="0"/>
          <w:divBdr>
            <w:top w:val="none" w:sz="0" w:space="0" w:color="auto"/>
            <w:left w:val="none" w:sz="0" w:space="0" w:color="auto"/>
            <w:bottom w:val="none" w:sz="0" w:space="0" w:color="auto"/>
            <w:right w:val="none" w:sz="0" w:space="0" w:color="auto"/>
          </w:divBdr>
        </w:div>
        <w:div w:id="766344200">
          <w:marLeft w:val="480"/>
          <w:marRight w:val="0"/>
          <w:marTop w:val="0"/>
          <w:marBottom w:val="0"/>
          <w:divBdr>
            <w:top w:val="none" w:sz="0" w:space="0" w:color="auto"/>
            <w:left w:val="none" w:sz="0" w:space="0" w:color="auto"/>
            <w:bottom w:val="none" w:sz="0" w:space="0" w:color="auto"/>
            <w:right w:val="none" w:sz="0" w:space="0" w:color="auto"/>
          </w:divBdr>
        </w:div>
        <w:div w:id="850141295">
          <w:marLeft w:val="480"/>
          <w:marRight w:val="0"/>
          <w:marTop w:val="0"/>
          <w:marBottom w:val="0"/>
          <w:divBdr>
            <w:top w:val="none" w:sz="0" w:space="0" w:color="auto"/>
            <w:left w:val="none" w:sz="0" w:space="0" w:color="auto"/>
            <w:bottom w:val="none" w:sz="0" w:space="0" w:color="auto"/>
            <w:right w:val="none" w:sz="0" w:space="0" w:color="auto"/>
          </w:divBdr>
        </w:div>
        <w:div w:id="907807171">
          <w:marLeft w:val="480"/>
          <w:marRight w:val="0"/>
          <w:marTop w:val="0"/>
          <w:marBottom w:val="0"/>
          <w:divBdr>
            <w:top w:val="none" w:sz="0" w:space="0" w:color="auto"/>
            <w:left w:val="none" w:sz="0" w:space="0" w:color="auto"/>
            <w:bottom w:val="none" w:sz="0" w:space="0" w:color="auto"/>
            <w:right w:val="none" w:sz="0" w:space="0" w:color="auto"/>
          </w:divBdr>
        </w:div>
        <w:div w:id="919364573">
          <w:marLeft w:val="480"/>
          <w:marRight w:val="0"/>
          <w:marTop w:val="0"/>
          <w:marBottom w:val="0"/>
          <w:divBdr>
            <w:top w:val="none" w:sz="0" w:space="0" w:color="auto"/>
            <w:left w:val="none" w:sz="0" w:space="0" w:color="auto"/>
            <w:bottom w:val="none" w:sz="0" w:space="0" w:color="auto"/>
            <w:right w:val="none" w:sz="0" w:space="0" w:color="auto"/>
          </w:divBdr>
        </w:div>
        <w:div w:id="925922183">
          <w:marLeft w:val="480"/>
          <w:marRight w:val="0"/>
          <w:marTop w:val="0"/>
          <w:marBottom w:val="0"/>
          <w:divBdr>
            <w:top w:val="none" w:sz="0" w:space="0" w:color="auto"/>
            <w:left w:val="none" w:sz="0" w:space="0" w:color="auto"/>
            <w:bottom w:val="none" w:sz="0" w:space="0" w:color="auto"/>
            <w:right w:val="none" w:sz="0" w:space="0" w:color="auto"/>
          </w:divBdr>
        </w:div>
        <w:div w:id="1076824196">
          <w:marLeft w:val="480"/>
          <w:marRight w:val="0"/>
          <w:marTop w:val="0"/>
          <w:marBottom w:val="0"/>
          <w:divBdr>
            <w:top w:val="none" w:sz="0" w:space="0" w:color="auto"/>
            <w:left w:val="none" w:sz="0" w:space="0" w:color="auto"/>
            <w:bottom w:val="none" w:sz="0" w:space="0" w:color="auto"/>
            <w:right w:val="none" w:sz="0" w:space="0" w:color="auto"/>
          </w:divBdr>
        </w:div>
        <w:div w:id="1090934322">
          <w:marLeft w:val="480"/>
          <w:marRight w:val="0"/>
          <w:marTop w:val="0"/>
          <w:marBottom w:val="0"/>
          <w:divBdr>
            <w:top w:val="none" w:sz="0" w:space="0" w:color="auto"/>
            <w:left w:val="none" w:sz="0" w:space="0" w:color="auto"/>
            <w:bottom w:val="none" w:sz="0" w:space="0" w:color="auto"/>
            <w:right w:val="none" w:sz="0" w:space="0" w:color="auto"/>
          </w:divBdr>
        </w:div>
        <w:div w:id="1097558062">
          <w:marLeft w:val="480"/>
          <w:marRight w:val="0"/>
          <w:marTop w:val="0"/>
          <w:marBottom w:val="0"/>
          <w:divBdr>
            <w:top w:val="none" w:sz="0" w:space="0" w:color="auto"/>
            <w:left w:val="none" w:sz="0" w:space="0" w:color="auto"/>
            <w:bottom w:val="none" w:sz="0" w:space="0" w:color="auto"/>
            <w:right w:val="none" w:sz="0" w:space="0" w:color="auto"/>
          </w:divBdr>
        </w:div>
        <w:div w:id="1101030662">
          <w:marLeft w:val="480"/>
          <w:marRight w:val="0"/>
          <w:marTop w:val="0"/>
          <w:marBottom w:val="0"/>
          <w:divBdr>
            <w:top w:val="none" w:sz="0" w:space="0" w:color="auto"/>
            <w:left w:val="none" w:sz="0" w:space="0" w:color="auto"/>
            <w:bottom w:val="none" w:sz="0" w:space="0" w:color="auto"/>
            <w:right w:val="none" w:sz="0" w:space="0" w:color="auto"/>
          </w:divBdr>
        </w:div>
        <w:div w:id="1165052379">
          <w:marLeft w:val="480"/>
          <w:marRight w:val="0"/>
          <w:marTop w:val="0"/>
          <w:marBottom w:val="0"/>
          <w:divBdr>
            <w:top w:val="none" w:sz="0" w:space="0" w:color="auto"/>
            <w:left w:val="none" w:sz="0" w:space="0" w:color="auto"/>
            <w:bottom w:val="none" w:sz="0" w:space="0" w:color="auto"/>
            <w:right w:val="none" w:sz="0" w:space="0" w:color="auto"/>
          </w:divBdr>
        </w:div>
        <w:div w:id="1185830466">
          <w:marLeft w:val="480"/>
          <w:marRight w:val="0"/>
          <w:marTop w:val="0"/>
          <w:marBottom w:val="0"/>
          <w:divBdr>
            <w:top w:val="none" w:sz="0" w:space="0" w:color="auto"/>
            <w:left w:val="none" w:sz="0" w:space="0" w:color="auto"/>
            <w:bottom w:val="none" w:sz="0" w:space="0" w:color="auto"/>
            <w:right w:val="none" w:sz="0" w:space="0" w:color="auto"/>
          </w:divBdr>
        </w:div>
        <w:div w:id="1198080363">
          <w:marLeft w:val="480"/>
          <w:marRight w:val="0"/>
          <w:marTop w:val="0"/>
          <w:marBottom w:val="0"/>
          <w:divBdr>
            <w:top w:val="none" w:sz="0" w:space="0" w:color="auto"/>
            <w:left w:val="none" w:sz="0" w:space="0" w:color="auto"/>
            <w:bottom w:val="none" w:sz="0" w:space="0" w:color="auto"/>
            <w:right w:val="none" w:sz="0" w:space="0" w:color="auto"/>
          </w:divBdr>
        </w:div>
        <w:div w:id="1202014563">
          <w:marLeft w:val="480"/>
          <w:marRight w:val="0"/>
          <w:marTop w:val="0"/>
          <w:marBottom w:val="0"/>
          <w:divBdr>
            <w:top w:val="none" w:sz="0" w:space="0" w:color="auto"/>
            <w:left w:val="none" w:sz="0" w:space="0" w:color="auto"/>
            <w:bottom w:val="none" w:sz="0" w:space="0" w:color="auto"/>
            <w:right w:val="none" w:sz="0" w:space="0" w:color="auto"/>
          </w:divBdr>
        </w:div>
        <w:div w:id="1261834917">
          <w:marLeft w:val="480"/>
          <w:marRight w:val="0"/>
          <w:marTop w:val="0"/>
          <w:marBottom w:val="0"/>
          <w:divBdr>
            <w:top w:val="none" w:sz="0" w:space="0" w:color="auto"/>
            <w:left w:val="none" w:sz="0" w:space="0" w:color="auto"/>
            <w:bottom w:val="none" w:sz="0" w:space="0" w:color="auto"/>
            <w:right w:val="none" w:sz="0" w:space="0" w:color="auto"/>
          </w:divBdr>
        </w:div>
        <w:div w:id="1349483446">
          <w:marLeft w:val="480"/>
          <w:marRight w:val="0"/>
          <w:marTop w:val="0"/>
          <w:marBottom w:val="0"/>
          <w:divBdr>
            <w:top w:val="none" w:sz="0" w:space="0" w:color="auto"/>
            <w:left w:val="none" w:sz="0" w:space="0" w:color="auto"/>
            <w:bottom w:val="none" w:sz="0" w:space="0" w:color="auto"/>
            <w:right w:val="none" w:sz="0" w:space="0" w:color="auto"/>
          </w:divBdr>
        </w:div>
        <w:div w:id="1461260176">
          <w:marLeft w:val="480"/>
          <w:marRight w:val="0"/>
          <w:marTop w:val="0"/>
          <w:marBottom w:val="0"/>
          <w:divBdr>
            <w:top w:val="none" w:sz="0" w:space="0" w:color="auto"/>
            <w:left w:val="none" w:sz="0" w:space="0" w:color="auto"/>
            <w:bottom w:val="none" w:sz="0" w:space="0" w:color="auto"/>
            <w:right w:val="none" w:sz="0" w:space="0" w:color="auto"/>
          </w:divBdr>
        </w:div>
        <w:div w:id="1524052093">
          <w:marLeft w:val="480"/>
          <w:marRight w:val="0"/>
          <w:marTop w:val="0"/>
          <w:marBottom w:val="0"/>
          <w:divBdr>
            <w:top w:val="none" w:sz="0" w:space="0" w:color="auto"/>
            <w:left w:val="none" w:sz="0" w:space="0" w:color="auto"/>
            <w:bottom w:val="none" w:sz="0" w:space="0" w:color="auto"/>
            <w:right w:val="none" w:sz="0" w:space="0" w:color="auto"/>
          </w:divBdr>
        </w:div>
        <w:div w:id="1556239100">
          <w:marLeft w:val="480"/>
          <w:marRight w:val="0"/>
          <w:marTop w:val="0"/>
          <w:marBottom w:val="0"/>
          <w:divBdr>
            <w:top w:val="none" w:sz="0" w:space="0" w:color="auto"/>
            <w:left w:val="none" w:sz="0" w:space="0" w:color="auto"/>
            <w:bottom w:val="none" w:sz="0" w:space="0" w:color="auto"/>
            <w:right w:val="none" w:sz="0" w:space="0" w:color="auto"/>
          </w:divBdr>
        </w:div>
        <w:div w:id="1580558635">
          <w:marLeft w:val="480"/>
          <w:marRight w:val="0"/>
          <w:marTop w:val="0"/>
          <w:marBottom w:val="0"/>
          <w:divBdr>
            <w:top w:val="none" w:sz="0" w:space="0" w:color="auto"/>
            <w:left w:val="none" w:sz="0" w:space="0" w:color="auto"/>
            <w:bottom w:val="none" w:sz="0" w:space="0" w:color="auto"/>
            <w:right w:val="none" w:sz="0" w:space="0" w:color="auto"/>
          </w:divBdr>
        </w:div>
        <w:div w:id="1581013910">
          <w:marLeft w:val="480"/>
          <w:marRight w:val="0"/>
          <w:marTop w:val="0"/>
          <w:marBottom w:val="0"/>
          <w:divBdr>
            <w:top w:val="none" w:sz="0" w:space="0" w:color="auto"/>
            <w:left w:val="none" w:sz="0" w:space="0" w:color="auto"/>
            <w:bottom w:val="none" w:sz="0" w:space="0" w:color="auto"/>
            <w:right w:val="none" w:sz="0" w:space="0" w:color="auto"/>
          </w:divBdr>
        </w:div>
        <w:div w:id="1639456107">
          <w:marLeft w:val="480"/>
          <w:marRight w:val="0"/>
          <w:marTop w:val="0"/>
          <w:marBottom w:val="0"/>
          <w:divBdr>
            <w:top w:val="none" w:sz="0" w:space="0" w:color="auto"/>
            <w:left w:val="none" w:sz="0" w:space="0" w:color="auto"/>
            <w:bottom w:val="none" w:sz="0" w:space="0" w:color="auto"/>
            <w:right w:val="none" w:sz="0" w:space="0" w:color="auto"/>
          </w:divBdr>
        </w:div>
        <w:div w:id="1939368863">
          <w:marLeft w:val="480"/>
          <w:marRight w:val="0"/>
          <w:marTop w:val="0"/>
          <w:marBottom w:val="0"/>
          <w:divBdr>
            <w:top w:val="none" w:sz="0" w:space="0" w:color="auto"/>
            <w:left w:val="none" w:sz="0" w:space="0" w:color="auto"/>
            <w:bottom w:val="none" w:sz="0" w:space="0" w:color="auto"/>
            <w:right w:val="none" w:sz="0" w:space="0" w:color="auto"/>
          </w:divBdr>
        </w:div>
        <w:div w:id="1983658152">
          <w:marLeft w:val="480"/>
          <w:marRight w:val="0"/>
          <w:marTop w:val="0"/>
          <w:marBottom w:val="0"/>
          <w:divBdr>
            <w:top w:val="none" w:sz="0" w:space="0" w:color="auto"/>
            <w:left w:val="none" w:sz="0" w:space="0" w:color="auto"/>
            <w:bottom w:val="none" w:sz="0" w:space="0" w:color="auto"/>
            <w:right w:val="none" w:sz="0" w:space="0" w:color="auto"/>
          </w:divBdr>
        </w:div>
        <w:div w:id="2045212151">
          <w:marLeft w:val="480"/>
          <w:marRight w:val="0"/>
          <w:marTop w:val="0"/>
          <w:marBottom w:val="0"/>
          <w:divBdr>
            <w:top w:val="none" w:sz="0" w:space="0" w:color="auto"/>
            <w:left w:val="none" w:sz="0" w:space="0" w:color="auto"/>
            <w:bottom w:val="none" w:sz="0" w:space="0" w:color="auto"/>
            <w:right w:val="none" w:sz="0" w:space="0" w:color="auto"/>
          </w:divBdr>
        </w:div>
        <w:div w:id="2119442909">
          <w:marLeft w:val="480"/>
          <w:marRight w:val="0"/>
          <w:marTop w:val="0"/>
          <w:marBottom w:val="0"/>
          <w:divBdr>
            <w:top w:val="none" w:sz="0" w:space="0" w:color="auto"/>
            <w:left w:val="none" w:sz="0" w:space="0" w:color="auto"/>
            <w:bottom w:val="none" w:sz="0" w:space="0" w:color="auto"/>
            <w:right w:val="none" w:sz="0" w:space="0" w:color="auto"/>
          </w:divBdr>
        </w:div>
      </w:divsChild>
    </w:div>
    <w:div w:id="662271947">
      <w:bodyDiv w:val="1"/>
      <w:marLeft w:val="0"/>
      <w:marRight w:val="0"/>
      <w:marTop w:val="0"/>
      <w:marBottom w:val="0"/>
      <w:divBdr>
        <w:top w:val="none" w:sz="0" w:space="0" w:color="auto"/>
        <w:left w:val="none" w:sz="0" w:space="0" w:color="auto"/>
        <w:bottom w:val="none" w:sz="0" w:space="0" w:color="auto"/>
        <w:right w:val="none" w:sz="0" w:space="0" w:color="auto"/>
      </w:divBdr>
    </w:div>
    <w:div w:id="662898158">
      <w:bodyDiv w:val="1"/>
      <w:marLeft w:val="0"/>
      <w:marRight w:val="0"/>
      <w:marTop w:val="0"/>
      <w:marBottom w:val="0"/>
      <w:divBdr>
        <w:top w:val="none" w:sz="0" w:space="0" w:color="auto"/>
        <w:left w:val="none" w:sz="0" w:space="0" w:color="auto"/>
        <w:bottom w:val="none" w:sz="0" w:space="0" w:color="auto"/>
        <w:right w:val="none" w:sz="0" w:space="0" w:color="auto"/>
      </w:divBdr>
    </w:div>
    <w:div w:id="662902579">
      <w:bodyDiv w:val="1"/>
      <w:marLeft w:val="0"/>
      <w:marRight w:val="0"/>
      <w:marTop w:val="0"/>
      <w:marBottom w:val="0"/>
      <w:divBdr>
        <w:top w:val="none" w:sz="0" w:space="0" w:color="auto"/>
        <w:left w:val="none" w:sz="0" w:space="0" w:color="auto"/>
        <w:bottom w:val="none" w:sz="0" w:space="0" w:color="auto"/>
        <w:right w:val="none" w:sz="0" w:space="0" w:color="auto"/>
      </w:divBdr>
    </w:div>
    <w:div w:id="666446661">
      <w:bodyDiv w:val="1"/>
      <w:marLeft w:val="0"/>
      <w:marRight w:val="0"/>
      <w:marTop w:val="0"/>
      <w:marBottom w:val="0"/>
      <w:divBdr>
        <w:top w:val="none" w:sz="0" w:space="0" w:color="auto"/>
        <w:left w:val="none" w:sz="0" w:space="0" w:color="auto"/>
        <w:bottom w:val="none" w:sz="0" w:space="0" w:color="auto"/>
        <w:right w:val="none" w:sz="0" w:space="0" w:color="auto"/>
      </w:divBdr>
    </w:div>
    <w:div w:id="670720932">
      <w:bodyDiv w:val="1"/>
      <w:marLeft w:val="0"/>
      <w:marRight w:val="0"/>
      <w:marTop w:val="0"/>
      <w:marBottom w:val="0"/>
      <w:divBdr>
        <w:top w:val="none" w:sz="0" w:space="0" w:color="auto"/>
        <w:left w:val="none" w:sz="0" w:space="0" w:color="auto"/>
        <w:bottom w:val="none" w:sz="0" w:space="0" w:color="auto"/>
        <w:right w:val="none" w:sz="0" w:space="0" w:color="auto"/>
      </w:divBdr>
    </w:div>
    <w:div w:id="670908011">
      <w:bodyDiv w:val="1"/>
      <w:marLeft w:val="0"/>
      <w:marRight w:val="0"/>
      <w:marTop w:val="0"/>
      <w:marBottom w:val="0"/>
      <w:divBdr>
        <w:top w:val="none" w:sz="0" w:space="0" w:color="auto"/>
        <w:left w:val="none" w:sz="0" w:space="0" w:color="auto"/>
        <w:bottom w:val="none" w:sz="0" w:space="0" w:color="auto"/>
        <w:right w:val="none" w:sz="0" w:space="0" w:color="auto"/>
      </w:divBdr>
    </w:div>
    <w:div w:id="671376323">
      <w:bodyDiv w:val="1"/>
      <w:marLeft w:val="0"/>
      <w:marRight w:val="0"/>
      <w:marTop w:val="0"/>
      <w:marBottom w:val="0"/>
      <w:divBdr>
        <w:top w:val="none" w:sz="0" w:space="0" w:color="auto"/>
        <w:left w:val="none" w:sz="0" w:space="0" w:color="auto"/>
        <w:bottom w:val="none" w:sz="0" w:space="0" w:color="auto"/>
        <w:right w:val="none" w:sz="0" w:space="0" w:color="auto"/>
      </w:divBdr>
    </w:div>
    <w:div w:id="672151953">
      <w:bodyDiv w:val="1"/>
      <w:marLeft w:val="0"/>
      <w:marRight w:val="0"/>
      <w:marTop w:val="0"/>
      <w:marBottom w:val="0"/>
      <w:divBdr>
        <w:top w:val="none" w:sz="0" w:space="0" w:color="auto"/>
        <w:left w:val="none" w:sz="0" w:space="0" w:color="auto"/>
        <w:bottom w:val="none" w:sz="0" w:space="0" w:color="auto"/>
        <w:right w:val="none" w:sz="0" w:space="0" w:color="auto"/>
      </w:divBdr>
    </w:div>
    <w:div w:id="672339507">
      <w:bodyDiv w:val="1"/>
      <w:marLeft w:val="0"/>
      <w:marRight w:val="0"/>
      <w:marTop w:val="0"/>
      <w:marBottom w:val="0"/>
      <w:divBdr>
        <w:top w:val="none" w:sz="0" w:space="0" w:color="auto"/>
        <w:left w:val="none" w:sz="0" w:space="0" w:color="auto"/>
        <w:bottom w:val="none" w:sz="0" w:space="0" w:color="auto"/>
        <w:right w:val="none" w:sz="0" w:space="0" w:color="auto"/>
      </w:divBdr>
    </w:div>
    <w:div w:id="672415997">
      <w:bodyDiv w:val="1"/>
      <w:marLeft w:val="0"/>
      <w:marRight w:val="0"/>
      <w:marTop w:val="0"/>
      <w:marBottom w:val="0"/>
      <w:divBdr>
        <w:top w:val="none" w:sz="0" w:space="0" w:color="auto"/>
        <w:left w:val="none" w:sz="0" w:space="0" w:color="auto"/>
        <w:bottom w:val="none" w:sz="0" w:space="0" w:color="auto"/>
        <w:right w:val="none" w:sz="0" w:space="0" w:color="auto"/>
      </w:divBdr>
    </w:div>
    <w:div w:id="672680115">
      <w:bodyDiv w:val="1"/>
      <w:marLeft w:val="0"/>
      <w:marRight w:val="0"/>
      <w:marTop w:val="0"/>
      <w:marBottom w:val="0"/>
      <w:divBdr>
        <w:top w:val="none" w:sz="0" w:space="0" w:color="auto"/>
        <w:left w:val="none" w:sz="0" w:space="0" w:color="auto"/>
        <w:bottom w:val="none" w:sz="0" w:space="0" w:color="auto"/>
        <w:right w:val="none" w:sz="0" w:space="0" w:color="auto"/>
      </w:divBdr>
    </w:div>
    <w:div w:id="673144236">
      <w:bodyDiv w:val="1"/>
      <w:marLeft w:val="0"/>
      <w:marRight w:val="0"/>
      <w:marTop w:val="0"/>
      <w:marBottom w:val="0"/>
      <w:divBdr>
        <w:top w:val="none" w:sz="0" w:space="0" w:color="auto"/>
        <w:left w:val="none" w:sz="0" w:space="0" w:color="auto"/>
        <w:bottom w:val="none" w:sz="0" w:space="0" w:color="auto"/>
        <w:right w:val="none" w:sz="0" w:space="0" w:color="auto"/>
      </w:divBdr>
    </w:div>
    <w:div w:id="673534969">
      <w:bodyDiv w:val="1"/>
      <w:marLeft w:val="0"/>
      <w:marRight w:val="0"/>
      <w:marTop w:val="0"/>
      <w:marBottom w:val="0"/>
      <w:divBdr>
        <w:top w:val="none" w:sz="0" w:space="0" w:color="auto"/>
        <w:left w:val="none" w:sz="0" w:space="0" w:color="auto"/>
        <w:bottom w:val="none" w:sz="0" w:space="0" w:color="auto"/>
        <w:right w:val="none" w:sz="0" w:space="0" w:color="auto"/>
      </w:divBdr>
    </w:div>
    <w:div w:id="677542151">
      <w:bodyDiv w:val="1"/>
      <w:marLeft w:val="0"/>
      <w:marRight w:val="0"/>
      <w:marTop w:val="0"/>
      <w:marBottom w:val="0"/>
      <w:divBdr>
        <w:top w:val="none" w:sz="0" w:space="0" w:color="auto"/>
        <w:left w:val="none" w:sz="0" w:space="0" w:color="auto"/>
        <w:bottom w:val="none" w:sz="0" w:space="0" w:color="auto"/>
        <w:right w:val="none" w:sz="0" w:space="0" w:color="auto"/>
      </w:divBdr>
    </w:div>
    <w:div w:id="677543786">
      <w:bodyDiv w:val="1"/>
      <w:marLeft w:val="0"/>
      <w:marRight w:val="0"/>
      <w:marTop w:val="0"/>
      <w:marBottom w:val="0"/>
      <w:divBdr>
        <w:top w:val="none" w:sz="0" w:space="0" w:color="auto"/>
        <w:left w:val="none" w:sz="0" w:space="0" w:color="auto"/>
        <w:bottom w:val="none" w:sz="0" w:space="0" w:color="auto"/>
        <w:right w:val="none" w:sz="0" w:space="0" w:color="auto"/>
      </w:divBdr>
    </w:div>
    <w:div w:id="677777684">
      <w:bodyDiv w:val="1"/>
      <w:marLeft w:val="0"/>
      <w:marRight w:val="0"/>
      <w:marTop w:val="0"/>
      <w:marBottom w:val="0"/>
      <w:divBdr>
        <w:top w:val="none" w:sz="0" w:space="0" w:color="auto"/>
        <w:left w:val="none" w:sz="0" w:space="0" w:color="auto"/>
        <w:bottom w:val="none" w:sz="0" w:space="0" w:color="auto"/>
        <w:right w:val="none" w:sz="0" w:space="0" w:color="auto"/>
      </w:divBdr>
    </w:div>
    <w:div w:id="679162548">
      <w:bodyDiv w:val="1"/>
      <w:marLeft w:val="0"/>
      <w:marRight w:val="0"/>
      <w:marTop w:val="0"/>
      <w:marBottom w:val="0"/>
      <w:divBdr>
        <w:top w:val="none" w:sz="0" w:space="0" w:color="auto"/>
        <w:left w:val="none" w:sz="0" w:space="0" w:color="auto"/>
        <w:bottom w:val="none" w:sz="0" w:space="0" w:color="auto"/>
        <w:right w:val="none" w:sz="0" w:space="0" w:color="auto"/>
      </w:divBdr>
    </w:div>
    <w:div w:id="679818349">
      <w:bodyDiv w:val="1"/>
      <w:marLeft w:val="0"/>
      <w:marRight w:val="0"/>
      <w:marTop w:val="0"/>
      <w:marBottom w:val="0"/>
      <w:divBdr>
        <w:top w:val="none" w:sz="0" w:space="0" w:color="auto"/>
        <w:left w:val="none" w:sz="0" w:space="0" w:color="auto"/>
        <w:bottom w:val="none" w:sz="0" w:space="0" w:color="auto"/>
        <w:right w:val="none" w:sz="0" w:space="0" w:color="auto"/>
      </w:divBdr>
    </w:div>
    <w:div w:id="680090308">
      <w:bodyDiv w:val="1"/>
      <w:marLeft w:val="0"/>
      <w:marRight w:val="0"/>
      <w:marTop w:val="0"/>
      <w:marBottom w:val="0"/>
      <w:divBdr>
        <w:top w:val="none" w:sz="0" w:space="0" w:color="auto"/>
        <w:left w:val="none" w:sz="0" w:space="0" w:color="auto"/>
        <w:bottom w:val="none" w:sz="0" w:space="0" w:color="auto"/>
        <w:right w:val="none" w:sz="0" w:space="0" w:color="auto"/>
      </w:divBdr>
    </w:div>
    <w:div w:id="680396088">
      <w:bodyDiv w:val="1"/>
      <w:marLeft w:val="0"/>
      <w:marRight w:val="0"/>
      <w:marTop w:val="0"/>
      <w:marBottom w:val="0"/>
      <w:divBdr>
        <w:top w:val="none" w:sz="0" w:space="0" w:color="auto"/>
        <w:left w:val="none" w:sz="0" w:space="0" w:color="auto"/>
        <w:bottom w:val="none" w:sz="0" w:space="0" w:color="auto"/>
        <w:right w:val="none" w:sz="0" w:space="0" w:color="auto"/>
      </w:divBdr>
    </w:div>
    <w:div w:id="681279026">
      <w:bodyDiv w:val="1"/>
      <w:marLeft w:val="0"/>
      <w:marRight w:val="0"/>
      <w:marTop w:val="0"/>
      <w:marBottom w:val="0"/>
      <w:divBdr>
        <w:top w:val="none" w:sz="0" w:space="0" w:color="auto"/>
        <w:left w:val="none" w:sz="0" w:space="0" w:color="auto"/>
        <w:bottom w:val="none" w:sz="0" w:space="0" w:color="auto"/>
        <w:right w:val="none" w:sz="0" w:space="0" w:color="auto"/>
      </w:divBdr>
    </w:div>
    <w:div w:id="682821775">
      <w:bodyDiv w:val="1"/>
      <w:marLeft w:val="0"/>
      <w:marRight w:val="0"/>
      <w:marTop w:val="0"/>
      <w:marBottom w:val="0"/>
      <w:divBdr>
        <w:top w:val="none" w:sz="0" w:space="0" w:color="auto"/>
        <w:left w:val="none" w:sz="0" w:space="0" w:color="auto"/>
        <w:bottom w:val="none" w:sz="0" w:space="0" w:color="auto"/>
        <w:right w:val="none" w:sz="0" w:space="0" w:color="auto"/>
      </w:divBdr>
    </w:div>
    <w:div w:id="683360772">
      <w:bodyDiv w:val="1"/>
      <w:marLeft w:val="0"/>
      <w:marRight w:val="0"/>
      <w:marTop w:val="0"/>
      <w:marBottom w:val="0"/>
      <w:divBdr>
        <w:top w:val="none" w:sz="0" w:space="0" w:color="auto"/>
        <w:left w:val="none" w:sz="0" w:space="0" w:color="auto"/>
        <w:bottom w:val="none" w:sz="0" w:space="0" w:color="auto"/>
        <w:right w:val="none" w:sz="0" w:space="0" w:color="auto"/>
      </w:divBdr>
    </w:div>
    <w:div w:id="684751213">
      <w:bodyDiv w:val="1"/>
      <w:marLeft w:val="0"/>
      <w:marRight w:val="0"/>
      <w:marTop w:val="0"/>
      <w:marBottom w:val="0"/>
      <w:divBdr>
        <w:top w:val="none" w:sz="0" w:space="0" w:color="auto"/>
        <w:left w:val="none" w:sz="0" w:space="0" w:color="auto"/>
        <w:bottom w:val="none" w:sz="0" w:space="0" w:color="auto"/>
        <w:right w:val="none" w:sz="0" w:space="0" w:color="auto"/>
      </w:divBdr>
    </w:div>
    <w:div w:id="685789769">
      <w:bodyDiv w:val="1"/>
      <w:marLeft w:val="0"/>
      <w:marRight w:val="0"/>
      <w:marTop w:val="0"/>
      <w:marBottom w:val="0"/>
      <w:divBdr>
        <w:top w:val="none" w:sz="0" w:space="0" w:color="auto"/>
        <w:left w:val="none" w:sz="0" w:space="0" w:color="auto"/>
        <w:bottom w:val="none" w:sz="0" w:space="0" w:color="auto"/>
        <w:right w:val="none" w:sz="0" w:space="0" w:color="auto"/>
      </w:divBdr>
    </w:div>
    <w:div w:id="686903722">
      <w:bodyDiv w:val="1"/>
      <w:marLeft w:val="0"/>
      <w:marRight w:val="0"/>
      <w:marTop w:val="0"/>
      <w:marBottom w:val="0"/>
      <w:divBdr>
        <w:top w:val="none" w:sz="0" w:space="0" w:color="auto"/>
        <w:left w:val="none" w:sz="0" w:space="0" w:color="auto"/>
        <w:bottom w:val="none" w:sz="0" w:space="0" w:color="auto"/>
        <w:right w:val="none" w:sz="0" w:space="0" w:color="auto"/>
      </w:divBdr>
    </w:div>
    <w:div w:id="687758473">
      <w:bodyDiv w:val="1"/>
      <w:marLeft w:val="0"/>
      <w:marRight w:val="0"/>
      <w:marTop w:val="0"/>
      <w:marBottom w:val="0"/>
      <w:divBdr>
        <w:top w:val="none" w:sz="0" w:space="0" w:color="auto"/>
        <w:left w:val="none" w:sz="0" w:space="0" w:color="auto"/>
        <w:bottom w:val="none" w:sz="0" w:space="0" w:color="auto"/>
        <w:right w:val="none" w:sz="0" w:space="0" w:color="auto"/>
      </w:divBdr>
    </w:div>
    <w:div w:id="688142011">
      <w:bodyDiv w:val="1"/>
      <w:marLeft w:val="0"/>
      <w:marRight w:val="0"/>
      <w:marTop w:val="0"/>
      <w:marBottom w:val="0"/>
      <w:divBdr>
        <w:top w:val="none" w:sz="0" w:space="0" w:color="auto"/>
        <w:left w:val="none" w:sz="0" w:space="0" w:color="auto"/>
        <w:bottom w:val="none" w:sz="0" w:space="0" w:color="auto"/>
        <w:right w:val="none" w:sz="0" w:space="0" w:color="auto"/>
      </w:divBdr>
    </w:div>
    <w:div w:id="689717861">
      <w:bodyDiv w:val="1"/>
      <w:marLeft w:val="0"/>
      <w:marRight w:val="0"/>
      <w:marTop w:val="0"/>
      <w:marBottom w:val="0"/>
      <w:divBdr>
        <w:top w:val="none" w:sz="0" w:space="0" w:color="auto"/>
        <w:left w:val="none" w:sz="0" w:space="0" w:color="auto"/>
        <w:bottom w:val="none" w:sz="0" w:space="0" w:color="auto"/>
        <w:right w:val="none" w:sz="0" w:space="0" w:color="auto"/>
      </w:divBdr>
    </w:div>
    <w:div w:id="690255546">
      <w:bodyDiv w:val="1"/>
      <w:marLeft w:val="0"/>
      <w:marRight w:val="0"/>
      <w:marTop w:val="0"/>
      <w:marBottom w:val="0"/>
      <w:divBdr>
        <w:top w:val="none" w:sz="0" w:space="0" w:color="auto"/>
        <w:left w:val="none" w:sz="0" w:space="0" w:color="auto"/>
        <w:bottom w:val="none" w:sz="0" w:space="0" w:color="auto"/>
        <w:right w:val="none" w:sz="0" w:space="0" w:color="auto"/>
      </w:divBdr>
    </w:div>
    <w:div w:id="690491992">
      <w:bodyDiv w:val="1"/>
      <w:marLeft w:val="0"/>
      <w:marRight w:val="0"/>
      <w:marTop w:val="0"/>
      <w:marBottom w:val="0"/>
      <w:divBdr>
        <w:top w:val="none" w:sz="0" w:space="0" w:color="auto"/>
        <w:left w:val="none" w:sz="0" w:space="0" w:color="auto"/>
        <w:bottom w:val="none" w:sz="0" w:space="0" w:color="auto"/>
        <w:right w:val="none" w:sz="0" w:space="0" w:color="auto"/>
      </w:divBdr>
    </w:div>
    <w:div w:id="690764071">
      <w:bodyDiv w:val="1"/>
      <w:marLeft w:val="0"/>
      <w:marRight w:val="0"/>
      <w:marTop w:val="0"/>
      <w:marBottom w:val="0"/>
      <w:divBdr>
        <w:top w:val="none" w:sz="0" w:space="0" w:color="auto"/>
        <w:left w:val="none" w:sz="0" w:space="0" w:color="auto"/>
        <w:bottom w:val="none" w:sz="0" w:space="0" w:color="auto"/>
        <w:right w:val="none" w:sz="0" w:space="0" w:color="auto"/>
      </w:divBdr>
    </w:div>
    <w:div w:id="691497981">
      <w:bodyDiv w:val="1"/>
      <w:marLeft w:val="0"/>
      <w:marRight w:val="0"/>
      <w:marTop w:val="0"/>
      <w:marBottom w:val="0"/>
      <w:divBdr>
        <w:top w:val="none" w:sz="0" w:space="0" w:color="auto"/>
        <w:left w:val="none" w:sz="0" w:space="0" w:color="auto"/>
        <w:bottom w:val="none" w:sz="0" w:space="0" w:color="auto"/>
        <w:right w:val="none" w:sz="0" w:space="0" w:color="auto"/>
      </w:divBdr>
    </w:div>
    <w:div w:id="692734288">
      <w:bodyDiv w:val="1"/>
      <w:marLeft w:val="0"/>
      <w:marRight w:val="0"/>
      <w:marTop w:val="0"/>
      <w:marBottom w:val="0"/>
      <w:divBdr>
        <w:top w:val="none" w:sz="0" w:space="0" w:color="auto"/>
        <w:left w:val="none" w:sz="0" w:space="0" w:color="auto"/>
        <w:bottom w:val="none" w:sz="0" w:space="0" w:color="auto"/>
        <w:right w:val="none" w:sz="0" w:space="0" w:color="auto"/>
      </w:divBdr>
    </w:div>
    <w:div w:id="693844568">
      <w:bodyDiv w:val="1"/>
      <w:marLeft w:val="0"/>
      <w:marRight w:val="0"/>
      <w:marTop w:val="0"/>
      <w:marBottom w:val="0"/>
      <w:divBdr>
        <w:top w:val="none" w:sz="0" w:space="0" w:color="auto"/>
        <w:left w:val="none" w:sz="0" w:space="0" w:color="auto"/>
        <w:bottom w:val="none" w:sz="0" w:space="0" w:color="auto"/>
        <w:right w:val="none" w:sz="0" w:space="0" w:color="auto"/>
      </w:divBdr>
    </w:div>
    <w:div w:id="694814325">
      <w:bodyDiv w:val="1"/>
      <w:marLeft w:val="0"/>
      <w:marRight w:val="0"/>
      <w:marTop w:val="0"/>
      <w:marBottom w:val="0"/>
      <w:divBdr>
        <w:top w:val="none" w:sz="0" w:space="0" w:color="auto"/>
        <w:left w:val="none" w:sz="0" w:space="0" w:color="auto"/>
        <w:bottom w:val="none" w:sz="0" w:space="0" w:color="auto"/>
        <w:right w:val="none" w:sz="0" w:space="0" w:color="auto"/>
      </w:divBdr>
    </w:div>
    <w:div w:id="694815430">
      <w:bodyDiv w:val="1"/>
      <w:marLeft w:val="0"/>
      <w:marRight w:val="0"/>
      <w:marTop w:val="0"/>
      <w:marBottom w:val="0"/>
      <w:divBdr>
        <w:top w:val="none" w:sz="0" w:space="0" w:color="auto"/>
        <w:left w:val="none" w:sz="0" w:space="0" w:color="auto"/>
        <w:bottom w:val="none" w:sz="0" w:space="0" w:color="auto"/>
        <w:right w:val="none" w:sz="0" w:space="0" w:color="auto"/>
      </w:divBdr>
    </w:div>
    <w:div w:id="695035022">
      <w:bodyDiv w:val="1"/>
      <w:marLeft w:val="0"/>
      <w:marRight w:val="0"/>
      <w:marTop w:val="0"/>
      <w:marBottom w:val="0"/>
      <w:divBdr>
        <w:top w:val="none" w:sz="0" w:space="0" w:color="auto"/>
        <w:left w:val="none" w:sz="0" w:space="0" w:color="auto"/>
        <w:bottom w:val="none" w:sz="0" w:space="0" w:color="auto"/>
        <w:right w:val="none" w:sz="0" w:space="0" w:color="auto"/>
      </w:divBdr>
    </w:div>
    <w:div w:id="695427552">
      <w:bodyDiv w:val="1"/>
      <w:marLeft w:val="0"/>
      <w:marRight w:val="0"/>
      <w:marTop w:val="0"/>
      <w:marBottom w:val="0"/>
      <w:divBdr>
        <w:top w:val="none" w:sz="0" w:space="0" w:color="auto"/>
        <w:left w:val="none" w:sz="0" w:space="0" w:color="auto"/>
        <w:bottom w:val="none" w:sz="0" w:space="0" w:color="auto"/>
        <w:right w:val="none" w:sz="0" w:space="0" w:color="auto"/>
      </w:divBdr>
    </w:div>
    <w:div w:id="695496794">
      <w:bodyDiv w:val="1"/>
      <w:marLeft w:val="0"/>
      <w:marRight w:val="0"/>
      <w:marTop w:val="0"/>
      <w:marBottom w:val="0"/>
      <w:divBdr>
        <w:top w:val="none" w:sz="0" w:space="0" w:color="auto"/>
        <w:left w:val="none" w:sz="0" w:space="0" w:color="auto"/>
        <w:bottom w:val="none" w:sz="0" w:space="0" w:color="auto"/>
        <w:right w:val="none" w:sz="0" w:space="0" w:color="auto"/>
      </w:divBdr>
    </w:div>
    <w:div w:id="695499483">
      <w:bodyDiv w:val="1"/>
      <w:marLeft w:val="0"/>
      <w:marRight w:val="0"/>
      <w:marTop w:val="0"/>
      <w:marBottom w:val="0"/>
      <w:divBdr>
        <w:top w:val="none" w:sz="0" w:space="0" w:color="auto"/>
        <w:left w:val="none" w:sz="0" w:space="0" w:color="auto"/>
        <w:bottom w:val="none" w:sz="0" w:space="0" w:color="auto"/>
        <w:right w:val="none" w:sz="0" w:space="0" w:color="auto"/>
      </w:divBdr>
    </w:div>
    <w:div w:id="697043366">
      <w:bodyDiv w:val="1"/>
      <w:marLeft w:val="0"/>
      <w:marRight w:val="0"/>
      <w:marTop w:val="0"/>
      <w:marBottom w:val="0"/>
      <w:divBdr>
        <w:top w:val="none" w:sz="0" w:space="0" w:color="auto"/>
        <w:left w:val="none" w:sz="0" w:space="0" w:color="auto"/>
        <w:bottom w:val="none" w:sz="0" w:space="0" w:color="auto"/>
        <w:right w:val="none" w:sz="0" w:space="0" w:color="auto"/>
      </w:divBdr>
    </w:div>
    <w:div w:id="697437051">
      <w:bodyDiv w:val="1"/>
      <w:marLeft w:val="0"/>
      <w:marRight w:val="0"/>
      <w:marTop w:val="0"/>
      <w:marBottom w:val="0"/>
      <w:divBdr>
        <w:top w:val="none" w:sz="0" w:space="0" w:color="auto"/>
        <w:left w:val="none" w:sz="0" w:space="0" w:color="auto"/>
        <w:bottom w:val="none" w:sz="0" w:space="0" w:color="auto"/>
        <w:right w:val="none" w:sz="0" w:space="0" w:color="auto"/>
      </w:divBdr>
    </w:div>
    <w:div w:id="697514420">
      <w:bodyDiv w:val="1"/>
      <w:marLeft w:val="0"/>
      <w:marRight w:val="0"/>
      <w:marTop w:val="0"/>
      <w:marBottom w:val="0"/>
      <w:divBdr>
        <w:top w:val="none" w:sz="0" w:space="0" w:color="auto"/>
        <w:left w:val="none" w:sz="0" w:space="0" w:color="auto"/>
        <w:bottom w:val="none" w:sz="0" w:space="0" w:color="auto"/>
        <w:right w:val="none" w:sz="0" w:space="0" w:color="auto"/>
      </w:divBdr>
    </w:div>
    <w:div w:id="698511691">
      <w:bodyDiv w:val="1"/>
      <w:marLeft w:val="0"/>
      <w:marRight w:val="0"/>
      <w:marTop w:val="0"/>
      <w:marBottom w:val="0"/>
      <w:divBdr>
        <w:top w:val="none" w:sz="0" w:space="0" w:color="auto"/>
        <w:left w:val="none" w:sz="0" w:space="0" w:color="auto"/>
        <w:bottom w:val="none" w:sz="0" w:space="0" w:color="auto"/>
        <w:right w:val="none" w:sz="0" w:space="0" w:color="auto"/>
      </w:divBdr>
    </w:div>
    <w:div w:id="699428074">
      <w:bodyDiv w:val="1"/>
      <w:marLeft w:val="0"/>
      <w:marRight w:val="0"/>
      <w:marTop w:val="0"/>
      <w:marBottom w:val="0"/>
      <w:divBdr>
        <w:top w:val="none" w:sz="0" w:space="0" w:color="auto"/>
        <w:left w:val="none" w:sz="0" w:space="0" w:color="auto"/>
        <w:bottom w:val="none" w:sz="0" w:space="0" w:color="auto"/>
        <w:right w:val="none" w:sz="0" w:space="0" w:color="auto"/>
      </w:divBdr>
    </w:div>
    <w:div w:id="703988046">
      <w:bodyDiv w:val="1"/>
      <w:marLeft w:val="0"/>
      <w:marRight w:val="0"/>
      <w:marTop w:val="0"/>
      <w:marBottom w:val="0"/>
      <w:divBdr>
        <w:top w:val="none" w:sz="0" w:space="0" w:color="auto"/>
        <w:left w:val="none" w:sz="0" w:space="0" w:color="auto"/>
        <w:bottom w:val="none" w:sz="0" w:space="0" w:color="auto"/>
        <w:right w:val="none" w:sz="0" w:space="0" w:color="auto"/>
      </w:divBdr>
      <w:divsChild>
        <w:div w:id="1769621918">
          <w:marLeft w:val="480"/>
          <w:marRight w:val="0"/>
          <w:marTop w:val="0"/>
          <w:marBottom w:val="0"/>
          <w:divBdr>
            <w:top w:val="none" w:sz="0" w:space="0" w:color="auto"/>
            <w:left w:val="none" w:sz="0" w:space="0" w:color="auto"/>
            <w:bottom w:val="none" w:sz="0" w:space="0" w:color="auto"/>
            <w:right w:val="none" w:sz="0" w:space="0" w:color="auto"/>
          </w:divBdr>
        </w:div>
        <w:div w:id="1490362867">
          <w:marLeft w:val="480"/>
          <w:marRight w:val="0"/>
          <w:marTop w:val="0"/>
          <w:marBottom w:val="0"/>
          <w:divBdr>
            <w:top w:val="none" w:sz="0" w:space="0" w:color="auto"/>
            <w:left w:val="none" w:sz="0" w:space="0" w:color="auto"/>
            <w:bottom w:val="none" w:sz="0" w:space="0" w:color="auto"/>
            <w:right w:val="none" w:sz="0" w:space="0" w:color="auto"/>
          </w:divBdr>
        </w:div>
        <w:div w:id="2002734158">
          <w:marLeft w:val="480"/>
          <w:marRight w:val="0"/>
          <w:marTop w:val="0"/>
          <w:marBottom w:val="0"/>
          <w:divBdr>
            <w:top w:val="none" w:sz="0" w:space="0" w:color="auto"/>
            <w:left w:val="none" w:sz="0" w:space="0" w:color="auto"/>
            <w:bottom w:val="none" w:sz="0" w:space="0" w:color="auto"/>
            <w:right w:val="none" w:sz="0" w:space="0" w:color="auto"/>
          </w:divBdr>
        </w:div>
        <w:div w:id="2012373039">
          <w:marLeft w:val="480"/>
          <w:marRight w:val="0"/>
          <w:marTop w:val="0"/>
          <w:marBottom w:val="0"/>
          <w:divBdr>
            <w:top w:val="none" w:sz="0" w:space="0" w:color="auto"/>
            <w:left w:val="none" w:sz="0" w:space="0" w:color="auto"/>
            <w:bottom w:val="none" w:sz="0" w:space="0" w:color="auto"/>
            <w:right w:val="none" w:sz="0" w:space="0" w:color="auto"/>
          </w:divBdr>
        </w:div>
        <w:div w:id="398478644">
          <w:marLeft w:val="480"/>
          <w:marRight w:val="0"/>
          <w:marTop w:val="0"/>
          <w:marBottom w:val="0"/>
          <w:divBdr>
            <w:top w:val="none" w:sz="0" w:space="0" w:color="auto"/>
            <w:left w:val="none" w:sz="0" w:space="0" w:color="auto"/>
            <w:bottom w:val="none" w:sz="0" w:space="0" w:color="auto"/>
            <w:right w:val="none" w:sz="0" w:space="0" w:color="auto"/>
          </w:divBdr>
        </w:div>
        <w:div w:id="1682245352">
          <w:marLeft w:val="480"/>
          <w:marRight w:val="0"/>
          <w:marTop w:val="0"/>
          <w:marBottom w:val="0"/>
          <w:divBdr>
            <w:top w:val="none" w:sz="0" w:space="0" w:color="auto"/>
            <w:left w:val="none" w:sz="0" w:space="0" w:color="auto"/>
            <w:bottom w:val="none" w:sz="0" w:space="0" w:color="auto"/>
            <w:right w:val="none" w:sz="0" w:space="0" w:color="auto"/>
          </w:divBdr>
        </w:div>
        <w:div w:id="1850095071">
          <w:marLeft w:val="480"/>
          <w:marRight w:val="0"/>
          <w:marTop w:val="0"/>
          <w:marBottom w:val="0"/>
          <w:divBdr>
            <w:top w:val="none" w:sz="0" w:space="0" w:color="auto"/>
            <w:left w:val="none" w:sz="0" w:space="0" w:color="auto"/>
            <w:bottom w:val="none" w:sz="0" w:space="0" w:color="auto"/>
            <w:right w:val="none" w:sz="0" w:space="0" w:color="auto"/>
          </w:divBdr>
        </w:div>
        <w:div w:id="1018047214">
          <w:marLeft w:val="480"/>
          <w:marRight w:val="0"/>
          <w:marTop w:val="0"/>
          <w:marBottom w:val="0"/>
          <w:divBdr>
            <w:top w:val="none" w:sz="0" w:space="0" w:color="auto"/>
            <w:left w:val="none" w:sz="0" w:space="0" w:color="auto"/>
            <w:bottom w:val="none" w:sz="0" w:space="0" w:color="auto"/>
            <w:right w:val="none" w:sz="0" w:space="0" w:color="auto"/>
          </w:divBdr>
        </w:div>
        <w:div w:id="202449949">
          <w:marLeft w:val="480"/>
          <w:marRight w:val="0"/>
          <w:marTop w:val="0"/>
          <w:marBottom w:val="0"/>
          <w:divBdr>
            <w:top w:val="none" w:sz="0" w:space="0" w:color="auto"/>
            <w:left w:val="none" w:sz="0" w:space="0" w:color="auto"/>
            <w:bottom w:val="none" w:sz="0" w:space="0" w:color="auto"/>
            <w:right w:val="none" w:sz="0" w:space="0" w:color="auto"/>
          </w:divBdr>
        </w:div>
        <w:div w:id="1871062493">
          <w:marLeft w:val="480"/>
          <w:marRight w:val="0"/>
          <w:marTop w:val="0"/>
          <w:marBottom w:val="0"/>
          <w:divBdr>
            <w:top w:val="none" w:sz="0" w:space="0" w:color="auto"/>
            <w:left w:val="none" w:sz="0" w:space="0" w:color="auto"/>
            <w:bottom w:val="none" w:sz="0" w:space="0" w:color="auto"/>
            <w:right w:val="none" w:sz="0" w:space="0" w:color="auto"/>
          </w:divBdr>
        </w:div>
        <w:div w:id="493645519">
          <w:marLeft w:val="480"/>
          <w:marRight w:val="0"/>
          <w:marTop w:val="0"/>
          <w:marBottom w:val="0"/>
          <w:divBdr>
            <w:top w:val="none" w:sz="0" w:space="0" w:color="auto"/>
            <w:left w:val="none" w:sz="0" w:space="0" w:color="auto"/>
            <w:bottom w:val="none" w:sz="0" w:space="0" w:color="auto"/>
            <w:right w:val="none" w:sz="0" w:space="0" w:color="auto"/>
          </w:divBdr>
        </w:div>
        <w:div w:id="704719165">
          <w:marLeft w:val="480"/>
          <w:marRight w:val="0"/>
          <w:marTop w:val="0"/>
          <w:marBottom w:val="0"/>
          <w:divBdr>
            <w:top w:val="none" w:sz="0" w:space="0" w:color="auto"/>
            <w:left w:val="none" w:sz="0" w:space="0" w:color="auto"/>
            <w:bottom w:val="none" w:sz="0" w:space="0" w:color="auto"/>
            <w:right w:val="none" w:sz="0" w:space="0" w:color="auto"/>
          </w:divBdr>
        </w:div>
        <w:div w:id="802575364">
          <w:marLeft w:val="480"/>
          <w:marRight w:val="0"/>
          <w:marTop w:val="0"/>
          <w:marBottom w:val="0"/>
          <w:divBdr>
            <w:top w:val="none" w:sz="0" w:space="0" w:color="auto"/>
            <w:left w:val="none" w:sz="0" w:space="0" w:color="auto"/>
            <w:bottom w:val="none" w:sz="0" w:space="0" w:color="auto"/>
            <w:right w:val="none" w:sz="0" w:space="0" w:color="auto"/>
          </w:divBdr>
        </w:div>
        <w:div w:id="958223123">
          <w:marLeft w:val="480"/>
          <w:marRight w:val="0"/>
          <w:marTop w:val="0"/>
          <w:marBottom w:val="0"/>
          <w:divBdr>
            <w:top w:val="none" w:sz="0" w:space="0" w:color="auto"/>
            <w:left w:val="none" w:sz="0" w:space="0" w:color="auto"/>
            <w:bottom w:val="none" w:sz="0" w:space="0" w:color="auto"/>
            <w:right w:val="none" w:sz="0" w:space="0" w:color="auto"/>
          </w:divBdr>
        </w:div>
        <w:div w:id="497887105">
          <w:marLeft w:val="480"/>
          <w:marRight w:val="0"/>
          <w:marTop w:val="0"/>
          <w:marBottom w:val="0"/>
          <w:divBdr>
            <w:top w:val="none" w:sz="0" w:space="0" w:color="auto"/>
            <w:left w:val="none" w:sz="0" w:space="0" w:color="auto"/>
            <w:bottom w:val="none" w:sz="0" w:space="0" w:color="auto"/>
            <w:right w:val="none" w:sz="0" w:space="0" w:color="auto"/>
          </w:divBdr>
        </w:div>
        <w:div w:id="420686328">
          <w:marLeft w:val="480"/>
          <w:marRight w:val="0"/>
          <w:marTop w:val="0"/>
          <w:marBottom w:val="0"/>
          <w:divBdr>
            <w:top w:val="none" w:sz="0" w:space="0" w:color="auto"/>
            <w:left w:val="none" w:sz="0" w:space="0" w:color="auto"/>
            <w:bottom w:val="none" w:sz="0" w:space="0" w:color="auto"/>
            <w:right w:val="none" w:sz="0" w:space="0" w:color="auto"/>
          </w:divBdr>
        </w:div>
        <w:div w:id="833371733">
          <w:marLeft w:val="480"/>
          <w:marRight w:val="0"/>
          <w:marTop w:val="0"/>
          <w:marBottom w:val="0"/>
          <w:divBdr>
            <w:top w:val="none" w:sz="0" w:space="0" w:color="auto"/>
            <w:left w:val="none" w:sz="0" w:space="0" w:color="auto"/>
            <w:bottom w:val="none" w:sz="0" w:space="0" w:color="auto"/>
            <w:right w:val="none" w:sz="0" w:space="0" w:color="auto"/>
          </w:divBdr>
        </w:div>
        <w:div w:id="1436943624">
          <w:marLeft w:val="480"/>
          <w:marRight w:val="0"/>
          <w:marTop w:val="0"/>
          <w:marBottom w:val="0"/>
          <w:divBdr>
            <w:top w:val="none" w:sz="0" w:space="0" w:color="auto"/>
            <w:left w:val="none" w:sz="0" w:space="0" w:color="auto"/>
            <w:bottom w:val="none" w:sz="0" w:space="0" w:color="auto"/>
            <w:right w:val="none" w:sz="0" w:space="0" w:color="auto"/>
          </w:divBdr>
        </w:div>
        <w:div w:id="209148887">
          <w:marLeft w:val="480"/>
          <w:marRight w:val="0"/>
          <w:marTop w:val="0"/>
          <w:marBottom w:val="0"/>
          <w:divBdr>
            <w:top w:val="none" w:sz="0" w:space="0" w:color="auto"/>
            <w:left w:val="none" w:sz="0" w:space="0" w:color="auto"/>
            <w:bottom w:val="none" w:sz="0" w:space="0" w:color="auto"/>
            <w:right w:val="none" w:sz="0" w:space="0" w:color="auto"/>
          </w:divBdr>
        </w:div>
        <w:div w:id="1743062493">
          <w:marLeft w:val="480"/>
          <w:marRight w:val="0"/>
          <w:marTop w:val="0"/>
          <w:marBottom w:val="0"/>
          <w:divBdr>
            <w:top w:val="none" w:sz="0" w:space="0" w:color="auto"/>
            <w:left w:val="none" w:sz="0" w:space="0" w:color="auto"/>
            <w:bottom w:val="none" w:sz="0" w:space="0" w:color="auto"/>
            <w:right w:val="none" w:sz="0" w:space="0" w:color="auto"/>
          </w:divBdr>
        </w:div>
        <w:div w:id="1775904634">
          <w:marLeft w:val="480"/>
          <w:marRight w:val="0"/>
          <w:marTop w:val="0"/>
          <w:marBottom w:val="0"/>
          <w:divBdr>
            <w:top w:val="none" w:sz="0" w:space="0" w:color="auto"/>
            <w:left w:val="none" w:sz="0" w:space="0" w:color="auto"/>
            <w:bottom w:val="none" w:sz="0" w:space="0" w:color="auto"/>
            <w:right w:val="none" w:sz="0" w:space="0" w:color="auto"/>
          </w:divBdr>
        </w:div>
        <w:div w:id="340930921">
          <w:marLeft w:val="480"/>
          <w:marRight w:val="0"/>
          <w:marTop w:val="0"/>
          <w:marBottom w:val="0"/>
          <w:divBdr>
            <w:top w:val="none" w:sz="0" w:space="0" w:color="auto"/>
            <w:left w:val="none" w:sz="0" w:space="0" w:color="auto"/>
            <w:bottom w:val="none" w:sz="0" w:space="0" w:color="auto"/>
            <w:right w:val="none" w:sz="0" w:space="0" w:color="auto"/>
          </w:divBdr>
        </w:div>
        <w:div w:id="711081121">
          <w:marLeft w:val="480"/>
          <w:marRight w:val="0"/>
          <w:marTop w:val="0"/>
          <w:marBottom w:val="0"/>
          <w:divBdr>
            <w:top w:val="none" w:sz="0" w:space="0" w:color="auto"/>
            <w:left w:val="none" w:sz="0" w:space="0" w:color="auto"/>
            <w:bottom w:val="none" w:sz="0" w:space="0" w:color="auto"/>
            <w:right w:val="none" w:sz="0" w:space="0" w:color="auto"/>
          </w:divBdr>
        </w:div>
        <w:div w:id="31735153">
          <w:marLeft w:val="480"/>
          <w:marRight w:val="0"/>
          <w:marTop w:val="0"/>
          <w:marBottom w:val="0"/>
          <w:divBdr>
            <w:top w:val="none" w:sz="0" w:space="0" w:color="auto"/>
            <w:left w:val="none" w:sz="0" w:space="0" w:color="auto"/>
            <w:bottom w:val="none" w:sz="0" w:space="0" w:color="auto"/>
            <w:right w:val="none" w:sz="0" w:space="0" w:color="auto"/>
          </w:divBdr>
        </w:div>
        <w:div w:id="1070998479">
          <w:marLeft w:val="480"/>
          <w:marRight w:val="0"/>
          <w:marTop w:val="0"/>
          <w:marBottom w:val="0"/>
          <w:divBdr>
            <w:top w:val="none" w:sz="0" w:space="0" w:color="auto"/>
            <w:left w:val="none" w:sz="0" w:space="0" w:color="auto"/>
            <w:bottom w:val="none" w:sz="0" w:space="0" w:color="auto"/>
            <w:right w:val="none" w:sz="0" w:space="0" w:color="auto"/>
          </w:divBdr>
        </w:div>
        <w:div w:id="1420296203">
          <w:marLeft w:val="480"/>
          <w:marRight w:val="0"/>
          <w:marTop w:val="0"/>
          <w:marBottom w:val="0"/>
          <w:divBdr>
            <w:top w:val="none" w:sz="0" w:space="0" w:color="auto"/>
            <w:left w:val="none" w:sz="0" w:space="0" w:color="auto"/>
            <w:bottom w:val="none" w:sz="0" w:space="0" w:color="auto"/>
            <w:right w:val="none" w:sz="0" w:space="0" w:color="auto"/>
          </w:divBdr>
        </w:div>
        <w:div w:id="503127134">
          <w:marLeft w:val="480"/>
          <w:marRight w:val="0"/>
          <w:marTop w:val="0"/>
          <w:marBottom w:val="0"/>
          <w:divBdr>
            <w:top w:val="none" w:sz="0" w:space="0" w:color="auto"/>
            <w:left w:val="none" w:sz="0" w:space="0" w:color="auto"/>
            <w:bottom w:val="none" w:sz="0" w:space="0" w:color="auto"/>
            <w:right w:val="none" w:sz="0" w:space="0" w:color="auto"/>
          </w:divBdr>
        </w:div>
        <w:div w:id="1095587866">
          <w:marLeft w:val="480"/>
          <w:marRight w:val="0"/>
          <w:marTop w:val="0"/>
          <w:marBottom w:val="0"/>
          <w:divBdr>
            <w:top w:val="none" w:sz="0" w:space="0" w:color="auto"/>
            <w:left w:val="none" w:sz="0" w:space="0" w:color="auto"/>
            <w:bottom w:val="none" w:sz="0" w:space="0" w:color="auto"/>
            <w:right w:val="none" w:sz="0" w:space="0" w:color="auto"/>
          </w:divBdr>
        </w:div>
        <w:div w:id="2136168600">
          <w:marLeft w:val="480"/>
          <w:marRight w:val="0"/>
          <w:marTop w:val="0"/>
          <w:marBottom w:val="0"/>
          <w:divBdr>
            <w:top w:val="none" w:sz="0" w:space="0" w:color="auto"/>
            <w:left w:val="none" w:sz="0" w:space="0" w:color="auto"/>
            <w:bottom w:val="none" w:sz="0" w:space="0" w:color="auto"/>
            <w:right w:val="none" w:sz="0" w:space="0" w:color="auto"/>
          </w:divBdr>
        </w:div>
        <w:div w:id="1460298011">
          <w:marLeft w:val="480"/>
          <w:marRight w:val="0"/>
          <w:marTop w:val="0"/>
          <w:marBottom w:val="0"/>
          <w:divBdr>
            <w:top w:val="none" w:sz="0" w:space="0" w:color="auto"/>
            <w:left w:val="none" w:sz="0" w:space="0" w:color="auto"/>
            <w:bottom w:val="none" w:sz="0" w:space="0" w:color="auto"/>
            <w:right w:val="none" w:sz="0" w:space="0" w:color="auto"/>
          </w:divBdr>
        </w:div>
        <w:div w:id="1712262630">
          <w:marLeft w:val="480"/>
          <w:marRight w:val="0"/>
          <w:marTop w:val="0"/>
          <w:marBottom w:val="0"/>
          <w:divBdr>
            <w:top w:val="none" w:sz="0" w:space="0" w:color="auto"/>
            <w:left w:val="none" w:sz="0" w:space="0" w:color="auto"/>
            <w:bottom w:val="none" w:sz="0" w:space="0" w:color="auto"/>
            <w:right w:val="none" w:sz="0" w:space="0" w:color="auto"/>
          </w:divBdr>
        </w:div>
        <w:div w:id="1232933201">
          <w:marLeft w:val="480"/>
          <w:marRight w:val="0"/>
          <w:marTop w:val="0"/>
          <w:marBottom w:val="0"/>
          <w:divBdr>
            <w:top w:val="none" w:sz="0" w:space="0" w:color="auto"/>
            <w:left w:val="none" w:sz="0" w:space="0" w:color="auto"/>
            <w:bottom w:val="none" w:sz="0" w:space="0" w:color="auto"/>
            <w:right w:val="none" w:sz="0" w:space="0" w:color="auto"/>
          </w:divBdr>
        </w:div>
        <w:div w:id="1275015565">
          <w:marLeft w:val="480"/>
          <w:marRight w:val="0"/>
          <w:marTop w:val="0"/>
          <w:marBottom w:val="0"/>
          <w:divBdr>
            <w:top w:val="none" w:sz="0" w:space="0" w:color="auto"/>
            <w:left w:val="none" w:sz="0" w:space="0" w:color="auto"/>
            <w:bottom w:val="none" w:sz="0" w:space="0" w:color="auto"/>
            <w:right w:val="none" w:sz="0" w:space="0" w:color="auto"/>
          </w:divBdr>
        </w:div>
        <w:div w:id="271785489">
          <w:marLeft w:val="480"/>
          <w:marRight w:val="0"/>
          <w:marTop w:val="0"/>
          <w:marBottom w:val="0"/>
          <w:divBdr>
            <w:top w:val="none" w:sz="0" w:space="0" w:color="auto"/>
            <w:left w:val="none" w:sz="0" w:space="0" w:color="auto"/>
            <w:bottom w:val="none" w:sz="0" w:space="0" w:color="auto"/>
            <w:right w:val="none" w:sz="0" w:space="0" w:color="auto"/>
          </w:divBdr>
        </w:div>
        <w:div w:id="74716244">
          <w:marLeft w:val="480"/>
          <w:marRight w:val="0"/>
          <w:marTop w:val="0"/>
          <w:marBottom w:val="0"/>
          <w:divBdr>
            <w:top w:val="none" w:sz="0" w:space="0" w:color="auto"/>
            <w:left w:val="none" w:sz="0" w:space="0" w:color="auto"/>
            <w:bottom w:val="none" w:sz="0" w:space="0" w:color="auto"/>
            <w:right w:val="none" w:sz="0" w:space="0" w:color="auto"/>
          </w:divBdr>
        </w:div>
        <w:div w:id="1565405495">
          <w:marLeft w:val="480"/>
          <w:marRight w:val="0"/>
          <w:marTop w:val="0"/>
          <w:marBottom w:val="0"/>
          <w:divBdr>
            <w:top w:val="none" w:sz="0" w:space="0" w:color="auto"/>
            <w:left w:val="none" w:sz="0" w:space="0" w:color="auto"/>
            <w:bottom w:val="none" w:sz="0" w:space="0" w:color="auto"/>
            <w:right w:val="none" w:sz="0" w:space="0" w:color="auto"/>
          </w:divBdr>
        </w:div>
        <w:div w:id="620500643">
          <w:marLeft w:val="480"/>
          <w:marRight w:val="0"/>
          <w:marTop w:val="0"/>
          <w:marBottom w:val="0"/>
          <w:divBdr>
            <w:top w:val="none" w:sz="0" w:space="0" w:color="auto"/>
            <w:left w:val="none" w:sz="0" w:space="0" w:color="auto"/>
            <w:bottom w:val="none" w:sz="0" w:space="0" w:color="auto"/>
            <w:right w:val="none" w:sz="0" w:space="0" w:color="auto"/>
          </w:divBdr>
        </w:div>
        <w:div w:id="2129085309">
          <w:marLeft w:val="480"/>
          <w:marRight w:val="0"/>
          <w:marTop w:val="0"/>
          <w:marBottom w:val="0"/>
          <w:divBdr>
            <w:top w:val="none" w:sz="0" w:space="0" w:color="auto"/>
            <w:left w:val="none" w:sz="0" w:space="0" w:color="auto"/>
            <w:bottom w:val="none" w:sz="0" w:space="0" w:color="auto"/>
            <w:right w:val="none" w:sz="0" w:space="0" w:color="auto"/>
          </w:divBdr>
        </w:div>
        <w:div w:id="782841766">
          <w:marLeft w:val="480"/>
          <w:marRight w:val="0"/>
          <w:marTop w:val="0"/>
          <w:marBottom w:val="0"/>
          <w:divBdr>
            <w:top w:val="none" w:sz="0" w:space="0" w:color="auto"/>
            <w:left w:val="none" w:sz="0" w:space="0" w:color="auto"/>
            <w:bottom w:val="none" w:sz="0" w:space="0" w:color="auto"/>
            <w:right w:val="none" w:sz="0" w:space="0" w:color="auto"/>
          </w:divBdr>
        </w:div>
        <w:div w:id="75245642">
          <w:marLeft w:val="480"/>
          <w:marRight w:val="0"/>
          <w:marTop w:val="0"/>
          <w:marBottom w:val="0"/>
          <w:divBdr>
            <w:top w:val="none" w:sz="0" w:space="0" w:color="auto"/>
            <w:left w:val="none" w:sz="0" w:space="0" w:color="auto"/>
            <w:bottom w:val="none" w:sz="0" w:space="0" w:color="auto"/>
            <w:right w:val="none" w:sz="0" w:space="0" w:color="auto"/>
          </w:divBdr>
        </w:div>
        <w:div w:id="810560435">
          <w:marLeft w:val="480"/>
          <w:marRight w:val="0"/>
          <w:marTop w:val="0"/>
          <w:marBottom w:val="0"/>
          <w:divBdr>
            <w:top w:val="none" w:sz="0" w:space="0" w:color="auto"/>
            <w:left w:val="none" w:sz="0" w:space="0" w:color="auto"/>
            <w:bottom w:val="none" w:sz="0" w:space="0" w:color="auto"/>
            <w:right w:val="none" w:sz="0" w:space="0" w:color="auto"/>
          </w:divBdr>
        </w:div>
        <w:div w:id="308435873">
          <w:marLeft w:val="480"/>
          <w:marRight w:val="0"/>
          <w:marTop w:val="0"/>
          <w:marBottom w:val="0"/>
          <w:divBdr>
            <w:top w:val="none" w:sz="0" w:space="0" w:color="auto"/>
            <w:left w:val="none" w:sz="0" w:space="0" w:color="auto"/>
            <w:bottom w:val="none" w:sz="0" w:space="0" w:color="auto"/>
            <w:right w:val="none" w:sz="0" w:space="0" w:color="auto"/>
          </w:divBdr>
        </w:div>
        <w:div w:id="1345324779">
          <w:marLeft w:val="480"/>
          <w:marRight w:val="0"/>
          <w:marTop w:val="0"/>
          <w:marBottom w:val="0"/>
          <w:divBdr>
            <w:top w:val="none" w:sz="0" w:space="0" w:color="auto"/>
            <w:left w:val="none" w:sz="0" w:space="0" w:color="auto"/>
            <w:bottom w:val="none" w:sz="0" w:space="0" w:color="auto"/>
            <w:right w:val="none" w:sz="0" w:space="0" w:color="auto"/>
          </w:divBdr>
        </w:div>
        <w:div w:id="1777864705">
          <w:marLeft w:val="480"/>
          <w:marRight w:val="0"/>
          <w:marTop w:val="0"/>
          <w:marBottom w:val="0"/>
          <w:divBdr>
            <w:top w:val="none" w:sz="0" w:space="0" w:color="auto"/>
            <w:left w:val="none" w:sz="0" w:space="0" w:color="auto"/>
            <w:bottom w:val="none" w:sz="0" w:space="0" w:color="auto"/>
            <w:right w:val="none" w:sz="0" w:space="0" w:color="auto"/>
          </w:divBdr>
        </w:div>
        <w:div w:id="1912275175">
          <w:marLeft w:val="480"/>
          <w:marRight w:val="0"/>
          <w:marTop w:val="0"/>
          <w:marBottom w:val="0"/>
          <w:divBdr>
            <w:top w:val="none" w:sz="0" w:space="0" w:color="auto"/>
            <w:left w:val="none" w:sz="0" w:space="0" w:color="auto"/>
            <w:bottom w:val="none" w:sz="0" w:space="0" w:color="auto"/>
            <w:right w:val="none" w:sz="0" w:space="0" w:color="auto"/>
          </w:divBdr>
        </w:div>
        <w:div w:id="320425751">
          <w:marLeft w:val="480"/>
          <w:marRight w:val="0"/>
          <w:marTop w:val="0"/>
          <w:marBottom w:val="0"/>
          <w:divBdr>
            <w:top w:val="none" w:sz="0" w:space="0" w:color="auto"/>
            <w:left w:val="none" w:sz="0" w:space="0" w:color="auto"/>
            <w:bottom w:val="none" w:sz="0" w:space="0" w:color="auto"/>
            <w:right w:val="none" w:sz="0" w:space="0" w:color="auto"/>
          </w:divBdr>
        </w:div>
        <w:div w:id="1086684860">
          <w:marLeft w:val="480"/>
          <w:marRight w:val="0"/>
          <w:marTop w:val="0"/>
          <w:marBottom w:val="0"/>
          <w:divBdr>
            <w:top w:val="none" w:sz="0" w:space="0" w:color="auto"/>
            <w:left w:val="none" w:sz="0" w:space="0" w:color="auto"/>
            <w:bottom w:val="none" w:sz="0" w:space="0" w:color="auto"/>
            <w:right w:val="none" w:sz="0" w:space="0" w:color="auto"/>
          </w:divBdr>
        </w:div>
        <w:div w:id="418873017">
          <w:marLeft w:val="480"/>
          <w:marRight w:val="0"/>
          <w:marTop w:val="0"/>
          <w:marBottom w:val="0"/>
          <w:divBdr>
            <w:top w:val="none" w:sz="0" w:space="0" w:color="auto"/>
            <w:left w:val="none" w:sz="0" w:space="0" w:color="auto"/>
            <w:bottom w:val="none" w:sz="0" w:space="0" w:color="auto"/>
            <w:right w:val="none" w:sz="0" w:space="0" w:color="auto"/>
          </w:divBdr>
        </w:div>
        <w:div w:id="573128342">
          <w:marLeft w:val="480"/>
          <w:marRight w:val="0"/>
          <w:marTop w:val="0"/>
          <w:marBottom w:val="0"/>
          <w:divBdr>
            <w:top w:val="none" w:sz="0" w:space="0" w:color="auto"/>
            <w:left w:val="none" w:sz="0" w:space="0" w:color="auto"/>
            <w:bottom w:val="none" w:sz="0" w:space="0" w:color="auto"/>
            <w:right w:val="none" w:sz="0" w:space="0" w:color="auto"/>
          </w:divBdr>
        </w:div>
        <w:div w:id="398671881">
          <w:marLeft w:val="480"/>
          <w:marRight w:val="0"/>
          <w:marTop w:val="0"/>
          <w:marBottom w:val="0"/>
          <w:divBdr>
            <w:top w:val="none" w:sz="0" w:space="0" w:color="auto"/>
            <w:left w:val="none" w:sz="0" w:space="0" w:color="auto"/>
            <w:bottom w:val="none" w:sz="0" w:space="0" w:color="auto"/>
            <w:right w:val="none" w:sz="0" w:space="0" w:color="auto"/>
          </w:divBdr>
        </w:div>
      </w:divsChild>
    </w:div>
    <w:div w:id="704715677">
      <w:bodyDiv w:val="1"/>
      <w:marLeft w:val="0"/>
      <w:marRight w:val="0"/>
      <w:marTop w:val="0"/>
      <w:marBottom w:val="0"/>
      <w:divBdr>
        <w:top w:val="none" w:sz="0" w:space="0" w:color="auto"/>
        <w:left w:val="none" w:sz="0" w:space="0" w:color="auto"/>
        <w:bottom w:val="none" w:sz="0" w:space="0" w:color="auto"/>
        <w:right w:val="none" w:sz="0" w:space="0" w:color="auto"/>
      </w:divBdr>
    </w:div>
    <w:div w:id="705446553">
      <w:bodyDiv w:val="1"/>
      <w:marLeft w:val="0"/>
      <w:marRight w:val="0"/>
      <w:marTop w:val="0"/>
      <w:marBottom w:val="0"/>
      <w:divBdr>
        <w:top w:val="none" w:sz="0" w:space="0" w:color="auto"/>
        <w:left w:val="none" w:sz="0" w:space="0" w:color="auto"/>
        <w:bottom w:val="none" w:sz="0" w:space="0" w:color="auto"/>
        <w:right w:val="none" w:sz="0" w:space="0" w:color="auto"/>
      </w:divBdr>
    </w:div>
    <w:div w:id="707144778">
      <w:bodyDiv w:val="1"/>
      <w:marLeft w:val="0"/>
      <w:marRight w:val="0"/>
      <w:marTop w:val="0"/>
      <w:marBottom w:val="0"/>
      <w:divBdr>
        <w:top w:val="none" w:sz="0" w:space="0" w:color="auto"/>
        <w:left w:val="none" w:sz="0" w:space="0" w:color="auto"/>
        <w:bottom w:val="none" w:sz="0" w:space="0" w:color="auto"/>
        <w:right w:val="none" w:sz="0" w:space="0" w:color="auto"/>
      </w:divBdr>
    </w:div>
    <w:div w:id="708725469">
      <w:bodyDiv w:val="1"/>
      <w:marLeft w:val="0"/>
      <w:marRight w:val="0"/>
      <w:marTop w:val="0"/>
      <w:marBottom w:val="0"/>
      <w:divBdr>
        <w:top w:val="none" w:sz="0" w:space="0" w:color="auto"/>
        <w:left w:val="none" w:sz="0" w:space="0" w:color="auto"/>
        <w:bottom w:val="none" w:sz="0" w:space="0" w:color="auto"/>
        <w:right w:val="none" w:sz="0" w:space="0" w:color="auto"/>
      </w:divBdr>
    </w:div>
    <w:div w:id="709693019">
      <w:bodyDiv w:val="1"/>
      <w:marLeft w:val="0"/>
      <w:marRight w:val="0"/>
      <w:marTop w:val="0"/>
      <w:marBottom w:val="0"/>
      <w:divBdr>
        <w:top w:val="none" w:sz="0" w:space="0" w:color="auto"/>
        <w:left w:val="none" w:sz="0" w:space="0" w:color="auto"/>
        <w:bottom w:val="none" w:sz="0" w:space="0" w:color="auto"/>
        <w:right w:val="none" w:sz="0" w:space="0" w:color="auto"/>
      </w:divBdr>
    </w:div>
    <w:div w:id="710150783">
      <w:bodyDiv w:val="1"/>
      <w:marLeft w:val="0"/>
      <w:marRight w:val="0"/>
      <w:marTop w:val="0"/>
      <w:marBottom w:val="0"/>
      <w:divBdr>
        <w:top w:val="none" w:sz="0" w:space="0" w:color="auto"/>
        <w:left w:val="none" w:sz="0" w:space="0" w:color="auto"/>
        <w:bottom w:val="none" w:sz="0" w:space="0" w:color="auto"/>
        <w:right w:val="none" w:sz="0" w:space="0" w:color="auto"/>
      </w:divBdr>
    </w:div>
    <w:div w:id="710955279">
      <w:bodyDiv w:val="1"/>
      <w:marLeft w:val="0"/>
      <w:marRight w:val="0"/>
      <w:marTop w:val="0"/>
      <w:marBottom w:val="0"/>
      <w:divBdr>
        <w:top w:val="none" w:sz="0" w:space="0" w:color="auto"/>
        <w:left w:val="none" w:sz="0" w:space="0" w:color="auto"/>
        <w:bottom w:val="none" w:sz="0" w:space="0" w:color="auto"/>
        <w:right w:val="none" w:sz="0" w:space="0" w:color="auto"/>
      </w:divBdr>
    </w:div>
    <w:div w:id="711227323">
      <w:bodyDiv w:val="1"/>
      <w:marLeft w:val="0"/>
      <w:marRight w:val="0"/>
      <w:marTop w:val="0"/>
      <w:marBottom w:val="0"/>
      <w:divBdr>
        <w:top w:val="none" w:sz="0" w:space="0" w:color="auto"/>
        <w:left w:val="none" w:sz="0" w:space="0" w:color="auto"/>
        <w:bottom w:val="none" w:sz="0" w:space="0" w:color="auto"/>
        <w:right w:val="none" w:sz="0" w:space="0" w:color="auto"/>
      </w:divBdr>
    </w:div>
    <w:div w:id="711996829">
      <w:bodyDiv w:val="1"/>
      <w:marLeft w:val="0"/>
      <w:marRight w:val="0"/>
      <w:marTop w:val="0"/>
      <w:marBottom w:val="0"/>
      <w:divBdr>
        <w:top w:val="none" w:sz="0" w:space="0" w:color="auto"/>
        <w:left w:val="none" w:sz="0" w:space="0" w:color="auto"/>
        <w:bottom w:val="none" w:sz="0" w:space="0" w:color="auto"/>
        <w:right w:val="none" w:sz="0" w:space="0" w:color="auto"/>
      </w:divBdr>
    </w:div>
    <w:div w:id="715347826">
      <w:bodyDiv w:val="1"/>
      <w:marLeft w:val="0"/>
      <w:marRight w:val="0"/>
      <w:marTop w:val="0"/>
      <w:marBottom w:val="0"/>
      <w:divBdr>
        <w:top w:val="none" w:sz="0" w:space="0" w:color="auto"/>
        <w:left w:val="none" w:sz="0" w:space="0" w:color="auto"/>
        <w:bottom w:val="none" w:sz="0" w:space="0" w:color="auto"/>
        <w:right w:val="none" w:sz="0" w:space="0" w:color="auto"/>
      </w:divBdr>
    </w:div>
    <w:div w:id="715735976">
      <w:bodyDiv w:val="1"/>
      <w:marLeft w:val="0"/>
      <w:marRight w:val="0"/>
      <w:marTop w:val="0"/>
      <w:marBottom w:val="0"/>
      <w:divBdr>
        <w:top w:val="none" w:sz="0" w:space="0" w:color="auto"/>
        <w:left w:val="none" w:sz="0" w:space="0" w:color="auto"/>
        <w:bottom w:val="none" w:sz="0" w:space="0" w:color="auto"/>
        <w:right w:val="none" w:sz="0" w:space="0" w:color="auto"/>
      </w:divBdr>
    </w:div>
    <w:div w:id="716972119">
      <w:bodyDiv w:val="1"/>
      <w:marLeft w:val="0"/>
      <w:marRight w:val="0"/>
      <w:marTop w:val="0"/>
      <w:marBottom w:val="0"/>
      <w:divBdr>
        <w:top w:val="none" w:sz="0" w:space="0" w:color="auto"/>
        <w:left w:val="none" w:sz="0" w:space="0" w:color="auto"/>
        <w:bottom w:val="none" w:sz="0" w:space="0" w:color="auto"/>
        <w:right w:val="none" w:sz="0" w:space="0" w:color="auto"/>
      </w:divBdr>
    </w:div>
    <w:div w:id="717440247">
      <w:bodyDiv w:val="1"/>
      <w:marLeft w:val="0"/>
      <w:marRight w:val="0"/>
      <w:marTop w:val="0"/>
      <w:marBottom w:val="0"/>
      <w:divBdr>
        <w:top w:val="none" w:sz="0" w:space="0" w:color="auto"/>
        <w:left w:val="none" w:sz="0" w:space="0" w:color="auto"/>
        <w:bottom w:val="none" w:sz="0" w:space="0" w:color="auto"/>
        <w:right w:val="none" w:sz="0" w:space="0" w:color="auto"/>
      </w:divBdr>
    </w:div>
    <w:div w:id="718749302">
      <w:bodyDiv w:val="1"/>
      <w:marLeft w:val="0"/>
      <w:marRight w:val="0"/>
      <w:marTop w:val="0"/>
      <w:marBottom w:val="0"/>
      <w:divBdr>
        <w:top w:val="none" w:sz="0" w:space="0" w:color="auto"/>
        <w:left w:val="none" w:sz="0" w:space="0" w:color="auto"/>
        <w:bottom w:val="none" w:sz="0" w:space="0" w:color="auto"/>
        <w:right w:val="none" w:sz="0" w:space="0" w:color="auto"/>
      </w:divBdr>
    </w:div>
    <w:div w:id="719281223">
      <w:bodyDiv w:val="1"/>
      <w:marLeft w:val="0"/>
      <w:marRight w:val="0"/>
      <w:marTop w:val="0"/>
      <w:marBottom w:val="0"/>
      <w:divBdr>
        <w:top w:val="none" w:sz="0" w:space="0" w:color="auto"/>
        <w:left w:val="none" w:sz="0" w:space="0" w:color="auto"/>
        <w:bottom w:val="none" w:sz="0" w:space="0" w:color="auto"/>
        <w:right w:val="none" w:sz="0" w:space="0" w:color="auto"/>
      </w:divBdr>
    </w:div>
    <w:div w:id="719743204">
      <w:bodyDiv w:val="1"/>
      <w:marLeft w:val="0"/>
      <w:marRight w:val="0"/>
      <w:marTop w:val="0"/>
      <w:marBottom w:val="0"/>
      <w:divBdr>
        <w:top w:val="none" w:sz="0" w:space="0" w:color="auto"/>
        <w:left w:val="none" w:sz="0" w:space="0" w:color="auto"/>
        <w:bottom w:val="none" w:sz="0" w:space="0" w:color="auto"/>
        <w:right w:val="none" w:sz="0" w:space="0" w:color="auto"/>
      </w:divBdr>
    </w:div>
    <w:div w:id="720053052">
      <w:bodyDiv w:val="1"/>
      <w:marLeft w:val="0"/>
      <w:marRight w:val="0"/>
      <w:marTop w:val="0"/>
      <w:marBottom w:val="0"/>
      <w:divBdr>
        <w:top w:val="none" w:sz="0" w:space="0" w:color="auto"/>
        <w:left w:val="none" w:sz="0" w:space="0" w:color="auto"/>
        <w:bottom w:val="none" w:sz="0" w:space="0" w:color="auto"/>
        <w:right w:val="none" w:sz="0" w:space="0" w:color="auto"/>
      </w:divBdr>
    </w:div>
    <w:div w:id="720985493">
      <w:bodyDiv w:val="1"/>
      <w:marLeft w:val="0"/>
      <w:marRight w:val="0"/>
      <w:marTop w:val="0"/>
      <w:marBottom w:val="0"/>
      <w:divBdr>
        <w:top w:val="none" w:sz="0" w:space="0" w:color="auto"/>
        <w:left w:val="none" w:sz="0" w:space="0" w:color="auto"/>
        <w:bottom w:val="none" w:sz="0" w:space="0" w:color="auto"/>
        <w:right w:val="none" w:sz="0" w:space="0" w:color="auto"/>
      </w:divBdr>
    </w:div>
    <w:div w:id="725757406">
      <w:bodyDiv w:val="1"/>
      <w:marLeft w:val="0"/>
      <w:marRight w:val="0"/>
      <w:marTop w:val="0"/>
      <w:marBottom w:val="0"/>
      <w:divBdr>
        <w:top w:val="none" w:sz="0" w:space="0" w:color="auto"/>
        <w:left w:val="none" w:sz="0" w:space="0" w:color="auto"/>
        <w:bottom w:val="none" w:sz="0" w:space="0" w:color="auto"/>
        <w:right w:val="none" w:sz="0" w:space="0" w:color="auto"/>
      </w:divBdr>
    </w:div>
    <w:div w:id="727531599">
      <w:bodyDiv w:val="1"/>
      <w:marLeft w:val="0"/>
      <w:marRight w:val="0"/>
      <w:marTop w:val="0"/>
      <w:marBottom w:val="0"/>
      <w:divBdr>
        <w:top w:val="none" w:sz="0" w:space="0" w:color="auto"/>
        <w:left w:val="none" w:sz="0" w:space="0" w:color="auto"/>
        <w:bottom w:val="none" w:sz="0" w:space="0" w:color="auto"/>
        <w:right w:val="none" w:sz="0" w:space="0" w:color="auto"/>
      </w:divBdr>
    </w:div>
    <w:div w:id="727651497">
      <w:bodyDiv w:val="1"/>
      <w:marLeft w:val="0"/>
      <w:marRight w:val="0"/>
      <w:marTop w:val="0"/>
      <w:marBottom w:val="0"/>
      <w:divBdr>
        <w:top w:val="none" w:sz="0" w:space="0" w:color="auto"/>
        <w:left w:val="none" w:sz="0" w:space="0" w:color="auto"/>
        <w:bottom w:val="none" w:sz="0" w:space="0" w:color="auto"/>
        <w:right w:val="none" w:sz="0" w:space="0" w:color="auto"/>
      </w:divBdr>
    </w:div>
    <w:div w:id="730273343">
      <w:bodyDiv w:val="1"/>
      <w:marLeft w:val="0"/>
      <w:marRight w:val="0"/>
      <w:marTop w:val="0"/>
      <w:marBottom w:val="0"/>
      <w:divBdr>
        <w:top w:val="none" w:sz="0" w:space="0" w:color="auto"/>
        <w:left w:val="none" w:sz="0" w:space="0" w:color="auto"/>
        <w:bottom w:val="none" w:sz="0" w:space="0" w:color="auto"/>
        <w:right w:val="none" w:sz="0" w:space="0" w:color="auto"/>
      </w:divBdr>
    </w:div>
    <w:div w:id="730470057">
      <w:bodyDiv w:val="1"/>
      <w:marLeft w:val="0"/>
      <w:marRight w:val="0"/>
      <w:marTop w:val="0"/>
      <w:marBottom w:val="0"/>
      <w:divBdr>
        <w:top w:val="none" w:sz="0" w:space="0" w:color="auto"/>
        <w:left w:val="none" w:sz="0" w:space="0" w:color="auto"/>
        <w:bottom w:val="none" w:sz="0" w:space="0" w:color="auto"/>
        <w:right w:val="none" w:sz="0" w:space="0" w:color="auto"/>
      </w:divBdr>
    </w:div>
    <w:div w:id="731390501">
      <w:bodyDiv w:val="1"/>
      <w:marLeft w:val="0"/>
      <w:marRight w:val="0"/>
      <w:marTop w:val="0"/>
      <w:marBottom w:val="0"/>
      <w:divBdr>
        <w:top w:val="none" w:sz="0" w:space="0" w:color="auto"/>
        <w:left w:val="none" w:sz="0" w:space="0" w:color="auto"/>
        <w:bottom w:val="none" w:sz="0" w:space="0" w:color="auto"/>
        <w:right w:val="none" w:sz="0" w:space="0" w:color="auto"/>
      </w:divBdr>
    </w:div>
    <w:div w:id="731778791">
      <w:bodyDiv w:val="1"/>
      <w:marLeft w:val="0"/>
      <w:marRight w:val="0"/>
      <w:marTop w:val="0"/>
      <w:marBottom w:val="0"/>
      <w:divBdr>
        <w:top w:val="none" w:sz="0" w:space="0" w:color="auto"/>
        <w:left w:val="none" w:sz="0" w:space="0" w:color="auto"/>
        <w:bottom w:val="none" w:sz="0" w:space="0" w:color="auto"/>
        <w:right w:val="none" w:sz="0" w:space="0" w:color="auto"/>
      </w:divBdr>
    </w:div>
    <w:div w:id="731806787">
      <w:bodyDiv w:val="1"/>
      <w:marLeft w:val="0"/>
      <w:marRight w:val="0"/>
      <w:marTop w:val="0"/>
      <w:marBottom w:val="0"/>
      <w:divBdr>
        <w:top w:val="none" w:sz="0" w:space="0" w:color="auto"/>
        <w:left w:val="none" w:sz="0" w:space="0" w:color="auto"/>
        <w:bottom w:val="none" w:sz="0" w:space="0" w:color="auto"/>
        <w:right w:val="none" w:sz="0" w:space="0" w:color="auto"/>
      </w:divBdr>
    </w:div>
    <w:div w:id="732698791">
      <w:bodyDiv w:val="1"/>
      <w:marLeft w:val="0"/>
      <w:marRight w:val="0"/>
      <w:marTop w:val="0"/>
      <w:marBottom w:val="0"/>
      <w:divBdr>
        <w:top w:val="none" w:sz="0" w:space="0" w:color="auto"/>
        <w:left w:val="none" w:sz="0" w:space="0" w:color="auto"/>
        <w:bottom w:val="none" w:sz="0" w:space="0" w:color="auto"/>
        <w:right w:val="none" w:sz="0" w:space="0" w:color="auto"/>
      </w:divBdr>
    </w:div>
    <w:div w:id="733233532">
      <w:bodyDiv w:val="1"/>
      <w:marLeft w:val="0"/>
      <w:marRight w:val="0"/>
      <w:marTop w:val="0"/>
      <w:marBottom w:val="0"/>
      <w:divBdr>
        <w:top w:val="none" w:sz="0" w:space="0" w:color="auto"/>
        <w:left w:val="none" w:sz="0" w:space="0" w:color="auto"/>
        <w:bottom w:val="none" w:sz="0" w:space="0" w:color="auto"/>
        <w:right w:val="none" w:sz="0" w:space="0" w:color="auto"/>
      </w:divBdr>
    </w:div>
    <w:div w:id="733548948">
      <w:bodyDiv w:val="1"/>
      <w:marLeft w:val="0"/>
      <w:marRight w:val="0"/>
      <w:marTop w:val="0"/>
      <w:marBottom w:val="0"/>
      <w:divBdr>
        <w:top w:val="none" w:sz="0" w:space="0" w:color="auto"/>
        <w:left w:val="none" w:sz="0" w:space="0" w:color="auto"/>
        <w:bottom w:val="none" w:sz="0" w:space="0" w:color="auto"/>
        <w:right w:val="none" w:sz="0" w:space="0" w:color="auto"/>
      </w:divBdr>
    </w:div>
    <w:div w:id="735206447">
      <w:bodyDiv w:val="1"/>
      <w:marLeft w:val="0"/>
      <w:marRight w:val="0"/>
      <w:marTop w:val="0"/>
      <w:marBottom w:val="0"/>
      <w:divBdr>
        <w:top w:val="none" w:sz="0" w:space="0" w:color="auto"/>
        <w:left w:val="none" w:sz="0" w:space="0" w:color="auto"/>
        <w:bottom w:val="none" w:sz="0" w:space="0" w:color="auto"/>
        <w:right w:val="none" w:sz="0" w:space="0" w:color="auto"/>
      </w:divBdr>
    </w:div>
    <w:div w:id="735668192">
      <w:bodyDiv w:val="1"/>
      <w:marLeft w:val="0"/>
      <w:marRight w:val="0"/>
      <w:marTop w:val="0"/>
      <w:marBottom w:val="0"/>
      <w:divBdr>
        <w:top w:val="none" w:sz="0" w:space="0" w:color="auto"/>
        <w:left w:val="none" w:sz="0" w:space="0" w:color="auto"/>
        <w:bottom w:val="none" w:sz="0" w:space="0" w:color="auto"/>
        <w:right w:val="none" w:sz="0" w:space="0" w:color="auto"/>
      </w:divBdr>
    </w:div>
    <w:div w:id="736167156">
      <w:bodyDiv w:val="1"/>
      <w:marLeft w:val="0"/>
      <w:marRight w:val="0"/>
      <w:marTop w:val="0"/>
      <w:marBottom w:val="0"/>
      <w:divBdr>
        <w:top w:val="none" w:sz="0" w:space="0" w:color="auto"/>
        <w:left w:val="none" w:sz="0" w:space="0" w:color="auto"/>
        <w:bottom w:val="none" w:sz="0" w:space="0" w:color="auto"/>
        <w:right w:val="none" w:sz="0" w:space="0" w:color="auto"/>
      </w:divBdr>
    </w:div>
    <w:div w:id="737440879">
      <w:bodyDiv w:val="1"/>
      <w:marLeft w:val="0"/>
      <w:marRight w:val="0"/>
      <w:marTop w:val="0"/>
      <w:marBottom w:val="0"/>
      <w:divBdr>
        <w:top w:val="none" w:sz="0" w:space="0" w:color="auto"/>
        <w:left w:val="none" w:sz="0" w:space="0" w:color="auto"/>
        <w:bottom w:val="none" w:sz="0" w:space="0" w:color="auto"/>
        <w:right w:val="none" w:sz="0" w:space="0" w:color="auto"/>
      </w:divBdr>
    </w:div>
    <w:div w:id="738092489">
      <w:bodyDiv w:val="1"/>
      <w:marLeft w:val="0"/>
      <w:marRight w:val="0"/>
      <w:marTop w:val="0"/>
      <w:marBottom w:val="0"/>
      <w:divBdr>
        <w:top w:val="none" w:sz="0" w:space="0" w:color="auto"/>
        <w:left w:val="none" w:sz="0" w:space="0" w:color="auto"/>
        <w:bottom w:val="none" w:sz="0" w:space="0" w:color="auto"/>
        <w:right w:val="none" w:sz="0" w:space="0" w:color="auto"/>
      </w:divBdr>
    </w:div>
    <w:div w:id="739669501">
      <w:bodyDiv w:val="1"/>
      <w:marLeft w:val="0"/>
      <w:marRight w:val="0"/>
      <w:marTop w:val="0"/>
      <w:marBottom w:val="0"/>
      <w:divBdr>
        <w:top w:val="none" w:sz="0" w:space="0" w:color="auto"/>
        <w:left w:val="none" w:sz="0" w:space="0" w:color="auto"/>
        <w:bottom w:val="none" w:sz="0" w:space="0" w:color="auto"/>
        <w:right w:val="none" w:sz="0" w:space="0" w:color="auto"/>
      </w:divBdr>
    </w:div>
    <w:div w:id="740955619">
      <w:bodyDiv w:val="1"/>
      <w:marLeft w:val="0"/>
      <w:marRight w:val="0"/>
      <w:marTop w:val="0"/>
      <w:marBottom w:val="0"/>
      <w:divBdr>
        <w:top w:val="none" w:sz="0" w:space="0" w:color="auto"/>
        <w:left w:val="none" w:sz="0" w:space="0" w:color="auto"/>
        <w:bottom w:val="none" w:sz="0" w:space="0" w:color="auto"/>
        <w:right w:val="none" w:sz="0" w:space="0" w:color="auto"/>
      </w:divBdr>
    </w:div>
    <w:div w:id="745154351">
      <w:bodyDiv w:val="1"/>
      <w:marLeft w:val="0"/>
      <w:marRight w:val="0"/>
      <w:marTop w:val="0"/>
      <w:marBottom w:val="0"/>
      <w:divBdr>
        <w:top w:val="none" w:sz="0" w:space="0" w:color="auto"/>
        <w:left w:val="none" w:sz="0" w:space="0" w:color="auto"/>
        <w:bottom w:val="none" w:sz="0" w:space="0" w:color="auto"/>
        <w:right w:val="none" w:sz="0" w:space="0" w:color="auto"/>
      </w:divBdr>
    </w:div>
    <w:div w:id="745496762">
      <w:bodyDiv w:val="1"/>
      <w:marLeft w:val="0"/>
      <w:marRight w:val="0"/>
      <w:marTop w:val="0"/>
      <w:marBottom w:val="0"/>
      <w:divBdr>
        <w:top w:val="none" w:sz="0" w:space="0" w:color="auto"/>
        <w:left w:val="none" w:sz="0" w:space="0" w:color="auto"/>
        <w:bottom w:val="none" w:sz="0" w:space="0" w:color="auto"/>
        <w:right w:val="none" w:sz="0" w:space="0" w:color="auto"/>
      </w:divBdr>
    </w:div>
    <w:div w:id="746003659">
      <w:bodyDiv w:val="1"/>
      <w:marLeft w:val="0"/>
      <w:marRight w:val="0"/>
      <w:marTop w:val="0"/>
      <w:marBottom w:val="0"/>
      <w:divBdr>
        <w:top w:val="none" w:sz="0" w:space="0" w:color="auto"/>
        <w:left w:val="none" w:sz="0" w:space="0" w:color="auto"/>
        <w:bottom w:val="none" w:sz="0" w:space="0" w:color="auto"/>
        <w:right w:val="none" w:sz="0" w:space="0" w:color="auto"/>
      </w:divBdr>
    </w:div>
    <w:div w:id="746196495">
      <w:bodyDiv w:val="1"/>
      <w:marLeft w:val="0"/>
      <w:marRight w:val="0"/>
      <w:marTop w:val="0"/>
      <w:marBottom w:val="0"/>
      <w:divBdr>
        <w:top w:val="none" w:sz="0" w:space="0" w:color="auto"/>
        <w:left w:val="none" w:sz="0" w:space="0" w:color="auto"/>
        <w:bottom w:val="none" w:sz="0" w:space="0" w:color="auto"/>
        <w:right w:val="none" w:sz="0" w:space="0" w:color="auto"/>
      </w:divBdr>
    </w:div>
    <w:div w:id="747845909">
      <w:bodyDiv w:val="1"/>
      <w:marLeft w:val="0"/>
      <w:marRight w:val="0"/>
      <w:marTop w:val="0"/>
      <w:marBottom w:val="0"/>
      <w:divBdr>
        <w:top w:val="none" w:sz="0" w:space="0" w:color="auto"/>
        <w:left w:val="none" w:sz="0" w:space="0" w:color="auto"/>
        <w:bottom w:val="none" w:sz="0" w:space="0" w:color="auto"/>
        <w:right w:val="none" w:sz="0" w:space="0" w:color="auto"/>
      </w:divBdr>
    </w:div>
    <w:div w:id="747923525">
      <w:bodyDiv w:val="1"/>
      <w:marLeft w:val="0"/>
      <w:marRight w:val="0"/>
      <w:marTop w:val="0"/>
      <w:marBottom w:val="0"/>
      <w:divBdr>
        <w:top w:val="none" w:sz="0" w:space="0" w:color="auto"/>
        <w:left w:val="none" w:sz="0" w:space="0" w:color="auto"/>
        <w:bottom w:val="none" w:sz="0" w:space="0" w:color="auto"/>
        <w:right w:val="none" w:sz="0" w:space="0" w:color="auto"/>
      </w:divBdr>
      <w:divsChild>
        <w:div w:id="132957">
          <w:marLeft w:val="480"/>
          <w:marRight w:val="0"/>
          <w:marTop w:val="0"/>
          <w:marBottom w:val="0"/>
          <w:divBdr>
            <w:top w:val="none" w:sz="0" w:space="0" w:color="auto"/>
            <w:left w:val="none" w:sz="0" w:space="0" w:color="auto"/>
            <w:bottom w:val="none" w:sz="0" w:space="0" w:color="auto"/>
            <w:right w:val="none" w:sz="0" w:space="0" w:color="auto"/>
          </w:divBdr>
        </w:div>
        <w:div w:id="23792492">
          <w:marLeft w:val="480"/>
          <w:marRight w:val="0"/>
          <w:marTop w:val="0"/>
          <w:marBottom w:val="0"/>
          <w:divBdr>
            <w:top w:val="none" w:sz="0" w:space="0" w:color="auto"/>
            <w:left w:val="none" w:sz="0" w:space="0" w:color="auto"/>
            <w:bottom w:val="none" w:sz="0" w:space="0" w:color="auto"/>
            <w:right w:val="none" w:sz="0" w:space="0" w:color="auto"/>
          </w:divBdr>
        </w:div>
        <w:div w:id="40131530">
          <w:marLeft w:val="480"/>
          <w:marRight w:val="0"/>
          <w:marTop w:val="0"/>
          <w:marBottom w:val="0"/>
          <w:divBdr>
            <w:top w:val="none" w:sz="0" w:space="0" w:color="auto"/>
            <w:left w:val="none" w:sz="0" w:space="0" w:color="auto"/>
            <w:bottom w:val="none" w:sz="0" w:space="0" w:color="auto"/>
            <w:right w:val="none" w:sz="0" w:space="0" w:color="auto"/>
          </w:divBdr>
        </w:div>
        <w:div w:id="182205163">
          <w:marLeft w:val="480"/>
          <w:marRight w:val="0"/>
          <w:marTop w:val="0"/>
          <w:marBottom w:val="0"/>
          <w:divBdr>
            <w:top w:val="none" w:sz="0" w:space="0" w:color="auto"/>
            <w:left w:val="none" w:sz="0" w:space="0" w:color="auto"/>
            <w:bottom w:val="none" w:sz="0" w:space="0" w:color="auto"/>
            <w:right w:val="none" w:sz="0" w:space="0" w:color="auto"/>
          </w:divBdr>
        </w:div>
        <w:div w:id="235166811">
          <w:marLeft w:val="480"/>
          <w:marRight w:val="0"/>
          <w:marTop w:val="0"/>
          <w:marBottom w:val="0"/>
          <w:divBdr>
            <w:top w:val="none" w:sz="0" w:space="0" w:color="auto"/>
            <w:left w:val="none" w:sz="0" w:space="0" w:color="auto"/>
            <w:bottom w:val="none" w:sz="0" w:space="0" w:color="auto"/>
            <w:right w:val="none" w:sz="0" w:space="0" w:color="auto"/>
          </w:divBdr>
        </w:div>
        <w:div w:id="278876031">
          <w:marLeft w:val="480"/>
          <w:marRight w:val="0"/>
          <w:marTop w:val="0"/>
          <w:marBottom w:val="0"/>
          <w:divBdr>
            <w:top w:val="none" w:sz="0" w:space="0" w:color="auto"/>
            <w:left w:val="none" w:sz="0" w:space="0" w:color="auto"/>
            <w:bottom w:val="none" w:sz="0" w:space="0" w:color="auto"/>
            <w:right w:val="none" w:sz="0" w:space="0" w:color="auto"/>
          </w:divBdr>
        </w:div>
        <w:div w:id="335302983">
          <w:marLeft w:val="480"/>
          <w:marRight w:val="0"/>
          <w:marTop w:val="0"/>
          <w:marBottom w:val="0"/>
          <w:divBdr>
            <w:top w:val="none" w:sz="0" w:space="0" w:color="auto"/>
            <w:left w:val="none" w:sz="0" w:space="0" w:color="auto"/>
            <w:bottom w:val="none" w:sz="0" w:space="0" w:color="auto"/>
            <w:right w:val="none" w:sz="0" w:space="0" w:color="auto"/>
          </w:divBdr>
        </w:div>
        <w:div w:id="363214618">
          <w:marLeft w:val="480"/>
          <w:marRight w:val="0"/>
          <w:marTop w:val="0"/>
          <w:marBottom w:val="0"/>
          <w:divBdr>
            <w:top w:val="none" w:sz="0" w:space="0" w:color="auto"/>
            <w:left w:val="none" w:sz="0" w:space="0" w:color="auto"/>
            <w:bottom w:val="none" w:sz="0" w:space="0" w:color="auto"/>
            <w:right w:val="none" w:sz="0" w:space="0" w:color="auto"/>
          </w:divBdr>
        </w:div>
        <w:div w:id="381028089">
          <w:marLeft w:val="480"/>
          <w:marRight w:val="0"/>
          <w:marTop w:val="0"/>
          <w:marBottom w:val="0"/>
          <w:divBdr>
            <w:top w:val="none" w:sz="0" w:space="0" w:color="auto"/>
            <w:left w:val="none" w:sz="0" w:space="0" w:color="auto"/>
            <w:bottom w:val="none" w:sz="0" w:space="0" w:color="auto"/>
            <w:right w:val="none" w:sz="0" w:space="0" w:color="auto"/>
          </w:divBdr>
        </w:div>
        <w:div w:id="388383430">
          <w:marLeft w:val="480"/>
          <w:marRight w:val="0"/>
          <w:marTop w:val="0"/>
          <w:marBottom w:val="0"/>
          <w:divBdr>
            <w:top w:val="none" w:sz="0" w:space="0" w:color="auto"/>
            <w:left w:val="none" w:sz="0" w:space="0" w:color="auto"/>
            <w:bottom w:val="none" w:sz="0" w:space="0" w:color="auto"/>
            <w:right w:val="none" w:sz="0" w:space="0" w:color="auto"/>
          </w:divBdr>
        </w:div>
        <w:div w:id="398358448">
          <w:marLeft w:val="480"/>
          <w:marRight w:val="0"/>
          <w:marTop w:val="0"/>
          <w:marBottom w:val="0"/>
          <w:divBdr>
            <w:top w:val="none" w:sz="0" w:space="0" w:color="auto"/>
            <w:left w:val="none" w:sz="0" w:space="0" w:color="auto"/>
            <w:bottom w:val="none" w:sz="0" w:space="0" w:color="auto"/>
            <w:right w:val="none" w:sz="0" w:space="0" w:color="auto"/>
          </w:divBdr>
        </w:div>
        <w:div w:id="437481056">
          <w:marLeft w:val="480"/>
          <w:marRight w:val="0"/>
          <w:marTop w:val="0"/>
          <w:marBottom w:val="0"/>
          <w:divBdr>
            <w:top w:val="none" w:sz="0" w:space="0" w:color="auto"/>
            <w:left w:val="none" w:sz="0" w:space="0" w:color="auto"/>
            <w:bottom w:val="none" w:sz="0" w:space="0" w:color="auto"/>
            <w:right w:val="none" w:sz="0" w:space="0" w:color="auto"/>
          </w:divBdr>
        </w:div>
        <w:div w:id="504708834">
          <w:marLeft w:val="480"/>
          <w:marRight w:val="0"/>
          <w:marTop w:val="0"/>
          <w:marBottom w:val="0"/>
          <w:divBdr>
            <w:top w:val="none" w:sz="0" w:space="0" w:color="auto"/>
            <w:left w:val="none" w:sz="0" w:space="0" w:color="auto"/>
            <w:bottom w:val="none" w:sz="0" w:space="0" w:color="auto"/>
            <w:right w:val="none" w:sz="0" w:space="0" w:color="auto"/>
          </w:divBdr>
        </w:div>
        <w:div w:id="511266572">
          <w:marLeft w:val="480"/>
          <w:marRight w:val="0"/>
          <w:marTop w:val="0"/>
          <w:marBottom w:val="0"/>
          <w:divBdr>
            <w:top w:val="none" w:sz="0" w:space="0" w:color="auto"/>
            <w:left w:val="none" w:sz="0" w:space="0" w:color="auto"/>
            <w:bottom w:val="none" w:sz="0" w:space="0" w:color="auto"/>
            <w:right w:val="none" w:sz="0" w:space="0" w:color="auto"/>
          </w:divBdr>
        </w:div>
        <w:div w:id="525559703">
          <w:marLeft w:val="480"/>
          <w:marRight w:val="0"/>
          <w:marTop w:val="0"/>
          <w:marBottom w:val="0"/>
          <w:divBdr>
            <w:top w:val="none" w:sz="0" w:space="0" w:color="auto"/>
            <w:left w:val="none" w:sz="0" w:space="0" w:color="auto"/>
            <w:bottom w:val="none" w:sz="0" w:space="0" w:color="auto"/>
            <w:right w:val="none" w:sz="0" w:space="0" w:color="auto"/>
          </w:divBdr>
        </w:div>
        <w:div w:id="537934016">
          <w:marLeft w:val="480"/>
          <w:marRight w:val="0"/>
          <w:marTop w:val="0"/>
          <w:marBottom w:val="0"/>
          <w:divBdr>
            <w:top w:val="none" w:sz="0" w:space="0" w:color="auto"/>
            <w:left w:val="none" w:sz="0" w:space="0" w:color="auto"/>
            <w:bottom w:val="none" w:sz="0" w:space="0" w:color="auto"/>
            <w:right w:val="none" w:sz="0" w:space="0" w:color="auto"/>
          </w:divBdr>
        </w:div>
        <w:div w:id="569198885">
          <w:marLeft w:val="480"/>
          <w:marRight w:val="0"/>
          <w:marTop w:val="0"/>
          <w:marBottom w:val="0"/>
          <w:divBdr>
            <w:top w:val="none" w:sz="0" w:space="0" w:color="auto"/>
            <w:left w:val="none" w:sz="0" w:space="0" w:color="auto"/>
            <w:bottom w:val="none" w:sz="0" w:space="0" w:color="auto"/>
            <w:right w:val="none" w:sz="0" w:space="0" w:color="auto"/>
          </w:divBdr>
        </w:div>
        <w:div w:id="569735964">
          <w:marLeft w:val="480"/>
          <w:marRight w:val="0"/>
          <w:marTop w:val="0"/>
          <w:marBottom w:val="0"/>
          <w:divBdr>
            <w:top w:val="none" w:sz="0" w:space="0" w:color="auto"/>
            <w:left w:val="none" w:sz="0" w:space="0" w:color="auto"/>
            <w:bottom w:val="none" w:sz="0" w:space="0" w:color="auto"/>
            <w:right w:val="none" w:sz="0" w:space="0" w:color="auto"/>
          </w:divBdr>
        </w:div>
        <w:div w:id="742068991">
          <w:marLeft w:val="480"/>
          <w:marRight w:val="0"/>
          <w:marTop w:val="0"/>
          <w:marBottom w:val="0"/>
          <w:divBdr>
            <w:top w:val="none" w:sz="0" w:space="0" w:color="auto"/>
            <w:left w:val="none" w:sz="0" w:space="0" w:color="auto"/>
            <w:bottom w:val="none" w:sz="0" w:space="0" w:color="auto"/>
            <w:right w:val="none" w:sz="0" w:space="0" w:color="auto"/>
          </w:divBdr>
        </w:div>
        <w:div w:id="837384101">
          <w:marLeft w:val="480"/>
          <w:marRight w:val="0"/>
          <w:marTop w:val="0"/>
          <w:marBottom w:val="0"/>
          <w:divBdr>
            <w:top w:val="none" w:sz="0" w:space="0" w:color="auto"/>
            <w:left w:val="none" w:sz="0" w:space="0" w:color="auto"/>
            <w:bottom w:val="none" w:sz="0" w:space="0" w:color="auto"/>
            <w:right w:val="none" w:sz="0" w:space="0" w:color="auto"/>
          </w:divBdr>
        </w:div>
        <w:div w:id="849489778">
          <w:marLeft w:val="480"/>
          <w:marRight w:val="0"/>
          <w:marTop w:val="0"/>
          <w:marBottom w:val="0"/>
          <w:divBdr>
            <w:top w:val="none" w:sz="0" w:space="0" w:color="auto"/>
            <w:left w:val="none" w:sz="0" w:space="0" w:color="auto"/>
            <w:bottom w:val="none" w:sz="0" w:space="0" w:color="auto"/>
            <w:right w:val="none" w:sz="0" w:space="0" w:color="auto"/>
          </w:divBdr>
        </w:div>
        <w:div w:id="891770845">
          <w:marLeft w:val="480"/>
          <w:marRight w:val="0"/>
          <w:marTop w:val="0"/>
          <w:marBottom w:val="0"/>
          <w:divBdr>
            <w:top w:val="none" w:sz="0" w:space="0" w:color="auto"/>
            <w:left w:val="none" w:sz="0" w:space="0" w:color="auto"/>
            <w:bottom w:val="none" w:sz="0" w:space="0" w:color="auto"/>
            <w:right w:val="none" w:sz="0" w:space="0" w:color="auto"/>
          </w:divBdr>
        </w:div>
        <w:div w:id="943347589">
          <w:marLeft w:val="480"/>
          <w:marRight w:val="0"/>
          <w:marTop w:val="0"/>
          <w:marBottom w:val="0"/>
          <w:divBdr>
            <w:top w:val="none" w:sz="0" w:space="0" w:color="auto"/>
            <w:left w:val="none" w:sz="0" w:space="0" w:color="auto"/>
            <w:bottom w:val="none" w:sz="0" w:space="0" w:color="auto"/>
            <w:right w:val="none" w:sz="0" w:space="0" w:color="auto"/>
          </w:divBdr>
        </w:div>
        <w:div w:id="993334512">
          <w:marLeft w:val="480"/>
          <w:marRight w:val="0"/>
          <w:marTop w:val="0"/>
          <w:marBottom w:val="0"/>
          <w:divBdr>
            <w:top w:val="none" w:sz="0" w:space="0" w:color="auto"/>
            <w:left w:val="none" w:sz="0" w:space="0" w:color="auto"/>
            <w:bottom w:val="none" w:sz="0" w:space="0" w:color="auto"/>
            <w:right w:val="none" w:sz="0" w:space="0" w:color="auto"/>
          </w:divBdr>
        </w:div>
        <w:div w:id="1004019357">
          <w:marLeft w:val="480"/>
          <w:marRight w:val="0"/>
          <w:marTop w:val="0"/>
          <w:marBottom w:val="0"/>
          <w:divBdr>
            <w:top w:val="none" w:sz="0" w:space="0" w:color="auto"/>
            <w:left w:val="none" w:sz="0" w:space="0" w:color="auto"/>
            <w:bottom w:val="none" w:sz="0" w:space="0" w:color="auto"/>
            <w:right w:val="none" w:sz="0" w:space="0" w:color="auto"/>
          </w:divBdr>
        </w:div>
        <w:div w:id="1021081964">
          <w:marLeft w:val="480"/>
          <w:marRight w:val="0"/>
          <w:marTop w:val="0"/>
          <w:marBottom w:val="0"/>
          <w:divBdr>
            <w:top w:val="none" w:sz="0" w:space="0" w:color="auto"/>
            <w:left w:val="none" w:sz="0" w:space="0" w:color="auto"/>
            <w:bottom w:val="none" w:sz="0" w:space="0" w:color="auto"/>
            <w:right w:val="none" w:sz="0" w:space="0" w:color="auto"/>
          </w:divBdr>
        </w:div>
        <w:div w:id="1027751412">
          <w:marLeft w:val="480"/>
          <w:marRight w:val="0"/>
          <w:marTop w:val="0"/>
          <w:marBottom w:val="0"/>
          <w:divBdr>
            <w:top w:val="none" w:sz="0" w:space="0" w:color="auto"/>
            <w:left w:val="none" w:sz="0" w:space="0" w:color="auto"/>
            <w:bottom w:val="none" w:sz="0" w:space="0" w:color="auto"/>
            <w:right w:val="none" w:sz="0" w:space="0" w:color="auto"/>
          </w:divBdr>
        </w:div>
        <w:div w:id="1123622265">
          <w:marLeft w:val="480"/>
          <w:marRight w:val="0"/>
          <w:marTop w:val="0"/>
          <w:marBottom w:val="0"/>
          <w:divBdr>
            <w:top w:val="none" w:sz="0" w:space="0" w:color="auto"/>
            <w:left w:val="none" w:sz="0" w:space="0" w:color="auto"/>
            <w:bottom w:val="none" w:sz="0" w:space="0" w:color="auto"/>
            <w:right w:val="none" w:sz="0" w:space="0" w:color="auto"/>
          </w:divBdr>
        </w:div>
        <w:div w:id="1172723524">
          <w:marLeft w:val="480"/>
          <w:marRight w:val="0"/>
          <w:marTop w:val="0"/>
          <w:marBottom w:val="0"/>
          <w:divBdr>
            <w:top w:val="none" w:sz="0" w:space="0" w:color="auto"/>
            <w:left w:val="none" w:sz="0" w:space="0" w:color="auto"/>
            <w:bottom w:val="none" w:sz="0" w:space="0" w:color="auto"/>
            <w:right w:val="none" w:sz="0" w:space="0" w:color="auto"/>
          </w:divBdr>
        </w:div>
        <w:div w:id="1178076025">
          <w:marLeft w:val="480"/>
          <w:marRight w:val="0"/>
          <w:marTop w:val="0"/>
          <w:marBottom w:val="0"/>
          <w:divBdr>
            <w:top w:val="none" w:sz="0" w:space="0" w:color="auto"/>
            <w:left w:val="none" w:sz="0" w:space="0" w:color="auto"/>
            <w:bottom w:val="none" w:sz="0" w:space="0" w:color="auto"/>
            <w:right w:val="none" w:sz="0" w:space="0" w:color="auto"/>
          </w:divBdr>
        </w:div>
        <w:div w:id="1209730661">
          <w:marLeft w:val="480"/>
          <w:marRight w:val="0"/>
          <w:marTop w:val="0"/>
          <w:marBottom w:val="0"/>
          <w:divBdr>
            <w:top w:val="none" w:sz="0" w:space="0" w:color="auto"/>
            <w:left w:val="none" w:sz="0" w:space="0" w:color="auto"/>
            <w:bottom w:val="none" w:sz="0" w:space="0" w:color="auto"/>
            <w:right w:val="none" w:sz="0" w:space="0" w:color="auto"/>
          </w:divBdr>
        </w:div>
        <w:div w:id="1273395986">
          <w:marLeft w:val="480"/>
          <w:marRight w:val="0"/>
          <w:marTop w:val="0"/>
          <w:marBottom w:val="0"/>
          <w:divBdr>
            <w:top w:val="none" w:sz="0" w:space="0" w:color="auto"/>
            <w:left w:val="none" w:sz="0" w:space="0" w:color="auto"/>
            <w:bottom w:val="none" w:sz="0" w:space="0" w:color="auto"/>
            <w:right w:val="none" w:sz="0" w:space="0" w:color="auto"/>
          </w:divBdr>
        </w:div>
        <w:div w:id="1282956691">
          <w:marLeft w:val="480"/>
          <w:marRight w:val="0"/>
          <w:marTop w:val="0"/>
          <w:marBottom w:val="0"/>
          <w:divBdr>
            <w:top w:val="none" w:sz="0" w:space="0" w:color="auto"/>
            <w:left w:val="none" w:sz="0" w:space="0" w:color="auto"/>
            <w:bottom w:val="none" w:sz="0" w:space="0" w:color="auto"/>
            <w:right w:val="none" w:sz="0" w:space="0" w:color="auto"/>
          </w:divBdr>
        </w:div>
        <w:div w:id="1444570455">
          <w:marLeft w:val="480"/>
          <w:marRight w:val="0"/>
          <w:marTop w:val="0"/>
          <w:marBottom w:val="0"/>
          <w:divBdr>
            <w:top w:val="none" w:sz="0" w:space="0" w:color="auto"/>
            <w:left w:val="none" w:sz="0" w:space="0" w:color="auto"/>
            <w:bottom w:val="none" w:sz="0" w:space="0" w:color="auto"/>
            <w:right w:val="none" w:sz="0" w:space="0" w:color="auto"/>
          </w:divBdr>
        </w:div>
        <w:div w:id="1453523657">
          <w:marLeft w:val="480"/>
          <w:marRight w:val="0"/>
          <w:marTop w:val="0"/>
          <w:marBottom w:val="0"/>
          <w:divBdr>
            <w:top w:val="none" w:sz="0" w:space="0" w:color="auto"/>
            <w:left w:val="none" w:sz="0" w:space="0" w:color="auto"/>
            <w:bottom w:val="none" w:sz="0" w:space="0" w:color="auto"/>
            <w:right w:val="none" w:sz="0" w:space="0" w:color="auto"/>
          </w:divBdr>
        </w:div>
        <w:div w:id="1532720540">
          <w:marLeft w:val="480"/>
          <w:marRight w:val="0"/>
          <w:marTop w:val="0"/>
          <w:marBottom w:val="0"/>
          <w:divBdr>
            <w:top w:val="none" w:sz="0" w:space="0" w:color="auto"/>
            <w:left w:val="none" w:sz="0" w:space="0" w:color="auto"/>
            <w:bottom w:val="none" w:sz="0" w:space="0" w:color="auto"/>
            <w:right w:val="none" w:sz="0" w:space="0" w:color="auto"/>
          </w:divBdr>
        </w:div>
        <w:div w:id="1581676990">
          <w:marLeft w:val="480"/>
          <w:marRight w:val="0"/>
          <w:marTop w:val="0"/>
          <w:marBottom w:val="0"/>
          <w:divBdr>
            <w:top w:val="none" w:sz="0" w:space="0" w:color="auto"/>
            <w:left w:val="none" w:sz="0" w:space="0" w:color="auto"/>
            <w:bottom w:val="none" w:sz="0" w:space="0" w:color="auto"/>
            <w:right w:val="none" w:sz="0" w:space="0" w:color="auto"/>
          </w:divBdr>
        </w:div>
        <w:div w:id="1581866390">
          <w:marLeft w:val="480"/>
          <w:marRight w:val="0"/>
          <w:marTop w:val="0"/>
          <w:marBottom w:val="0"/>
          <w:divBdr>
            <w:top w:val="none" w:sz="0" w:space="0" w:color="auto"/>
            <w:left w:val="none" w:sz="0" w:space="0" w:color="auto"/>
            <w:bottom w:val="none" w:sz="0" w:space="0" w:color="auto"/>
            <w:right w:val="none" w:sz="0" w:space="0" w:color="auto"/>
          </w:divBdr>
        </w:div>
        <w:div w:id="1759254666">
          <w:marLeft w:val="480"/>
          <w:marRight w:val="0"/>
          <w:marTop w:val="0"/>
          <w:marBottom w:val="0"/>
          <w:divBdr>
            <w:top w:val="none" w:sz="0" w:space="0" w:color="auto"/>
            <w:left w:val="none" w:sz="0" w:space="0" w:color="auto"/>
            <w:bottom w:val="none" w:sz="0" w:space="0" w:color="auto"/>
            <w:right w:val="none" w:sz="0" w:space="0" w:color="auto"/>
          </w:divBdr>
        </w:div>
        <w:div w:id="1783258096">
          <w:marLeft w:val="480"/>
          <w:marRight w:val="0"/>
          <w:marTop w:val="0"/>
          <w:marBottom w:val="0"/>
          <w:divBdr>
            <w:top w:val="none" w:sz="0" w:space="0" w:color="auto"/>
            <w:left w:val="none" w:sz="0" w:space="0" w:color="auto"/>
            <w:bottom w:val="none" w:sz="0" w:space="0" w:color="auto"/>
            <w:right w:val="none" w:sz="0" w:space="0" w:color="auto"/>
          </w:divBdr>
        </w:div>
        <w:div w:id="1789547183">
          <w:marLeft w:val="480"/>
          <w:marRight w:val="0"/>
          <w:marTop w:val="0"/>
          <w:marBottom w:val="0"/>
          <w:divBdr>
            <w:top w:val="none" w:sz="0" w:space="0" w:color="auto"/>
            <w:left w:val="none" w:sz="0" w:space="0" w:color="auto"/>
            <w:bottom w:val="none" w:sz="0" w:space="0" w:color="auto"/>
            <w:right w:val="none" w:sz="0" w:space="0" w:color="auto"/>
          </w:divBdr>
        </w:div>
        <w:div w:id="1805124948">
          <w:marLeft w:val="480"/>
          <w:marRight w:val="0"/>
          <w:marTop w:val="0"/>
          <w:marBottom w:val="0"/>
          <w:divBdr>
            <w:top w:val="none" w:sz="0" w:space="0" w:color="auto"/>
            <w:left w:val="none" w:sz="0" w:space="0" w:color="auto"/>
            <w:bottom w:val="none" w:sz="0" w:space="0" w:color="auto"/>
            <w:right w:val="none" w:sz="0" w:space="0" w:color="auto"/>
          </w:divBdr>
        </w:div>
        <w:div w:id="1821918366">
          <w:marLeft w:val="480"/>
          <w:marRight w:val="0"/>
          <w:marTop w:val="0"/>
          <w:marBottom w:val="0"/>
          <w:divBdr>
            <w:top w:val="none" w:sz="0" w:space="0" w:color="auto"/>
            <w:left w:val="none" w:sz="0" w:space="0" w:color="auto"/>
            <w:bottom w:val="none" w:sz="0" w:space="0" w:color="auto"/>
            <w:right w:val="none" w:sz="0" w:space="0" w:color="auto"/>
          </w:divBdr>
        </w:div>
        <w:div w:id="1825659199">
          <w:marLeft w:val="480"/>
          <w:marRight w:val="0"/>
          <w:marTop w:val="0"/>
          <w:marBottom w:val="0"/>
          <w:divBdr>
            <w:top w:val="none" w:sz="0" w:space="0" w:color="auto"/>
            <w:left w:val="none" w:sz="0" w:space="0" w:color="auto"/>
            <w:bottom w:val="none" w:sz="0" w:space="0" w:color="auto"/>
            <w:right w:val="none" w:sz="0" w:space="0" w:color="auto"/>
          </w:divBdr>
        </w:div>
        <w:div w:id="1839811635">
          <w:marLeft w:val="480"/>
          <w:marRight w:val="0"/>
          <w:marTop w:val="0"/>
          <w:marBottom w:val="0"/>
          <w:divBdr>
            <w:top w:val="none" w:sz="0" w:space="0" w:color="auto"/>
            <w:left w:val="none" w:sz="0" w:space="0" w:color="auto"/>
            <w:bottom w:val="none" w:sz="0" w:space="0" w:color="auto"/>
            <w:right w:val="none" w:sz="0" w:space="0" w:color="auto"/>
          </w:divBdr>
        </w:div>
        <w:div w:id="1844123718">
          <w:marLeft w:val="480"/>
          <w:marRight w:val="0"/>
          <w:marTop w:val="0"/>
          <w:marBottom w:val="0"/>
          <w:divBdr>
            <w:top w:val="none" w:sz="0" w:space="0" w:color="auto"/>
            <w:left w:val="none" w:sz="0" w:space="0" w:color="auto"/>
            <w:bottom w:val="none" w:sz="0" w:space="0" w:color="auto"/>
            <w:right w:val="none" w:sz="0" w:space="0" w:color="auto"/>
          </w:divBdr>
        </w:div>
        <w:div w:id="1909343334">
          <w:marLeft w:val="480"/>
          <w:marRight w:val="0"/>
          <w:marTop w:val="0"/>
          <w:marBottom w:val="0"/>
          <w:divBdr>
            <w:top w:val="none" w:sz="0" w:space="0" w:color="auto"/>
            <w:left w:val="none" w:sz="0" w:space="0" w:color="auto"/>
            <w:bottom w:val="none" w:sz="0" w:space="0" w:color="auto"/>
            <w:right w:val="none" w:sz="0" w:space="0" w:color="auto"/>
          </w:divBdr>
        </w:div>
        <w:div w:id="1935817718">
          <w:marLeft w:val="480"/>
          <w:marRight w:val="0"/>
          <w:marTop w:val="0"/>
          <w:marBottom w:val="0"/>
          <w:divBdr>
            <w:top w:val="none" w:sz="0" w:space="0" w:color="auto"/>
            <w:left w:val="none" w:sz="0" w:space="0" w:color="auto"/>
            <w:bottom w:val="none" w:sz="0" w:space="0" w:color="auto"/>
            <w:right w:val="none" w:sz="0" w:space="0" w:color="auto"/>
          </w:divBdr>
        </w:div>
        <w:div w:id="1989436574">
          <w:marLeft w:val="480"/>
          <w:marRight w:val="0"/>
          <w:marTop w:val="0"/>
          <w:marBottom w:val="0"/>
          <w:divBdr>
            <w:top w:val="none" w:sz="0" w:space="0" w:color="auto"/>
            <w:left w:val="none" w:sz="0" w:space="0" w:color="auto"/>
            <w:bottom w:val="none" w:sz="0" w:space="0" w:color="auto"/>
            <w:right w:val="none" w:sz="0" w:space="0" w:color="auto"/>
          </w:divBdr>
        </w:div>
        <w:div w:id="2051683196">
          <w:marLeft w:val="480"/>
          <w:marRight w:val="0"/>
          <w:marTop w:val="0"/>
          <w:marBottom w:val="0"/>
          <w:divBdr>
            <w:top w:val="none" w:sz="0" w:space="0" w:color="auto"/>
            <w:left w:val="none" w:sz="0" w:space="0" w:color="auto"/>
            <w:bottom w:val="none" w:sz="0" w:space="0" w:color="auto"/>
            <w:right w:val="none" w:sz="0" w:space="0" w:color="auto"/>
          </w:divBdr>
        </w:div>
        <w:div w:id="2072196220">
          <w:marLeft w:val="480"/>
          <w:marRight w:val="0"/>
          <w:marTop w:val="0"/>
          <w:marBottom w:val="0"/>
          <w:divBdr>
            <w:top w:val="none" w:sz="0" w:space="0" w:color="auto"/>
            <w:left w:val="none" w:sz="0" w:space="0" w:color="auto"/>
            <w:bottom w:val="none" w:sz="0" w:space="0" w:color="auto"/>
            <w:right w:val="none" w:sz="0" w:space="0" w:color="auto"/>
          </w:divBdr>
        </w:div>
      </w:divsChild>
    </w:div>
    <w:div w:id="751008199">
      <w:bodyDiv w:val="1"/>
      <w:marLeft w:val="0"/>
      <w:marRight w:val="0"/>
      <w:marTop w:val="0"/>
      <w:marBottom w:val="0"/>
      <w:divBdr>
        <w:top w:val="none" w:sz="0" w:space="0" w:color="auto"/>
        <w:left w:val="none" w:sz="0" w:space="0" w:color="auto"/>
        <w:bottom w:val="none" w:sz="0" w:space="0" w:color="auto"/>
        <w:right w:val="none" w:sz="0" w:space="0" w:color="auto"/>
      </w:divBdr>
    </w:div>
    <w:div w:id="751203111">
      <w:bodyDiv w:val="1"/>
      <w:marLeft w:val="0"/>
      <w:marRight w:val="0"/>
      <w:marTop w:val="0"/>
      <w:marBottom w:val="0"/>
      <w:divBdr>
        <w:top w:val="none" w:sz="0" w:space="0" w:color="auto"/>
        <w:left w:val="none" w:sz="0" w:space="0" w:color="auto"/>
        <w:bottom w:val="none" w:sz="0" w:space="0" w:color="auto"/>
        <w:right w:val="none" w:sz="0" w:space="0" w:color="auto"/>
      </w:divBdr>
      <w:divsChild>
        <w:div w:id="41178929">
          <w:marLeft w:val="480"/>
          <w:marRight w:val="0"/>
          <w:marTop w:val="0"/>
          <w:marBottom w:val="0"/>
          <w:divBdr>
            <w:top w:val="none" w:sz="0" w:space="0" w:color="auto"/>
            <w:left w:val="none" w:sz="0" w:space="0" w:color="auto"/>
            <w:bottom w:val="none" w:sz="0" w:space="0" w:color="auto"/>
            <w:right w:val="none" w:sz="0" w:space="0" w:color="auto"/>
          </w:divBdr>
        </w:div>
        <w:div w:id="77870488">
          <w:marLeft w:val="480"/>
          <w:marRight w:val="0"/>
          <w:marTop w:val="0"/>
          <w:marBottom w:val="0"/>
          <w:divBdr>
            <w:top w:val="none" w:sz="0" w:space="0" w:color="auto"/>
            <w:left w:val="none" w:sz="0" w:space="0" w:color="auto"/>
            <w:bottom w:val="none" w:sz="0" w:space="0" w:color="auto"/>
            <w:right w:val="none" w:sz="0" w:space="0" w:color="auto"/>
          </w:divBdr>
        </w:div>
        <w:div w:id="85420566">
          <w:marLeft w:val="480"/>
          <w:marRight w:val="0"/>
          <w:marTop w:val="0"/>
          <w:marBottom w:val="0"/>
          <w:divBdr>
            <w:top w:val="none" w:sz="0" w:space="0" w:color="auto"/>
            <w:left w:val="none" w:sz="0" w:space="0" w:color="auto"/>
            <w:bottom w:val="none" w:sz="0" w:space="0" w:color="auto"/>
            <w:right w:val="none" w:sz="0" w:space="0" w:color="auto"/>
          </w:divBdr>
        </w:div>
        <w:div w:id="117648567">
          <w:marLeft w:val="480"/>
          <w:marRight w:val="0"/>
          <w:marTop w:val="0"/>
          <w:marBottom w:val="0"/>
          <w:divBdr>
            <w:top w:val="none" w:sz="0" w:space="0" w:color="auto"/>
            <w:left w:val="none" w:sz="0" w:space="0" w:color="auto"/>
            <w:bottom w:val="none" w:sz="0" w:space="0" w:color="auto"/>
            <w:right w:val="none" w:sz="0" w:space="0" w:color="auto"/>
          </w:divBdr>
        </w:div>
        <w:div w:id="147868097">
          <w:marLeft w:val="480"/>
          <w:marRight w:val="0"/>
          <w:marTop w:val="0"/>
          <w:marBottom w:val="0"/>
          <w:divBdr>
            <w:top w:val="none" w:sz="0" w:space="0" w:color="auto"/>
            <w:left w:val="none" w:sz="0" w:space="0" w:color="auto"/>
            <w:bottom w:val="none" w:sz="0" w:space="0" w:color="auto"/>
            <w:right w:val="none" w:sz="0" w:space="0" w:color="auto"/>
          </w:divBdr>
        </w:div>
        <w:div w:id="203559838">
          <w:marLeft w:val="480"/>
          <w:marRight w:val="0"/>
          <w:marTop w:val="0"/>
          <w:marBottom w:val="0"/>
          <w:divBdr>
            <w:top w:val="none" w:sz="0" w:space="0" w:color="auto"/>
            <w:left w:val="none" w:sz="0" w:space="0" w:color="auto"/>
            <w:bottom w:val="none" w:sz="0" w:space="0" w:color="auto"/>
            <w:right w:val="none" w:sz="0" w:space="0" w:color="auto"/>
          </w:divBdr>
        </w:div>
        <w:div w:id="265890661">
          <w:marLeft w:val="480"/>
          <w:marRight w:val="0"/>
          <w:marTop w:val="0"/>
          <w:marBottom w:val="0"/>
          <w:divBdr>
            <w:top w:val="none" w:sz="0" w:space="0" w:color="auto"/>
            <w:left w:val="none" w:sz="0" w:space="0" w:color="auto"/>
            <w:bottom w:val="none" w:sz="0" w:space="0" w:color="auto"/>
            <w:right w:val="none" w:sz="0" w:space="0" w:color="auto"/>
          </w:divBdr>
        </w:div>
        <w:div w:id="272640585">
          <w:marLeft w:val="480"/>
          <w:marRight w:val="0"/>
          <w:marTop w:val="0"/>
          <w:marBottom w:val="0"/>
          <w:divBdr>
            <w:top w:val="none" w:sz="0" w:space="0" w:color="auto"/>
            <w:left w:val="none" w:sz="0" w:space="0" w:color="auto"/>
            <w:bottom w:val="none" w:sz="0" w:space="0" w:color="auto"/>
            <w:right w:val="none" w:sz="0" w:space="0" w:color="auto"/>
          </w:divBdr>
        </w:div>
        <w:div w:id="281696451">
          <w:marLeft w:val="480"/>
          <w:marRight w:val="0"/>
          <w:marTop w:val="0"/>
          <w:marBottom w:val="0"/>
          <w:divBdr>
            <w:top w:val="none" w:sz="0" w:space="0" w:color="auto"/>
            <w:left w:val="none" w:sz="0" w:space="0" w:color="auto"/>
            <w:bottom w:val="none" w:sz="0" w:space="0" w:color="auto"/>
            <w:right w:val="none" w:sz="0" w:space="0" w:color="auto"/>
          </w:divBdr>
        </w:div>
        <w:div w:id="338701676">
          <w:marLeft w:val="480"/>
          <w:marRight w:val="0"/>
          <w:marTop w:val="0"/>
          <w:marBottom w:val="0"/>
          <w:divBdr>
            <w:top w:val="none" w:sz="0" w:space="0" w:color="auto"/>
            <w:left w:val="none" w:sz="0" w:space="0" w:color="auto"/>
            <w:bottom w:val="none" w:sz="0" w:space="0" w:color="auto"/>
            <w:right w:val="none" w:sz="0" w:space="0" w:color="auto"/>
          </w:divBdr>
        </w:div>
        <w:div w:id="430005072">
          <w:marLeft w:val="480"/>
          <w:marRight w:val="0"/>
          <w:marTop w:val="0"/>
          <w:marBottom w:val="0"/>
          <w:divBdr>
            <w:top w:val="none" w:sz="0" w:space="0" w:color="auto"/>
            <w:left w:val="none" w:sz="0" w:space="0" w:color="auto"/>
            <w:bottom w:val="none" w:sz="0" w:space="0" w:color="auto"/>
            <w:right w:val="none" w:sz="0" w:space="0" w:color="auto"/>
          </w:divBdr>
        </w:div>
        <w:div w:id="460224898">
          <w:marLeft w:val="480"/>
          <w:marRight w:val="0"/>
          <w:marTop w:val="0"/>
          <w:marBottom w:val="0"/>
          <w:divBdr>
            <w:top w:val="none" w:sz="0" w:space="0" w:color="auto"/>
            <w:left w:val="none" w:sz="0" w:space="0" w:color="auto"/>
            <w:bottom w:val="none" w:sz="0" w:space="0" w:color="auto"/>
            <w:right w:val="none" w:sz="0" w:space="0" w:color="auto"/>
          </w:divBdr>
        </w:div>
        <w:div w:id="507792166">
          <w:marLeft w:val="480"/>
          <w:marRight w:val="0"/>
          <w:marTop w:val="0"/>
          <w:marBottom w:val="0"/>
          <w:divBdr>
            <w:top w:val="none" w:sz="0" w:space="0" w:color="auto"/>
            <w:left w:val="none" w:sz="0" w:space="0" w:color="auto"/>
            <w:bottom w:val="none" w:sz="0" w:space="0" w:color="auto"/>
            <w:right w:val="none" w:sz="0" w:space="0" w:color="auto"/>
          </w:divBdr>
        </w:div>
        <w:div w:id="520700511">
          <w:marLeft w:val="480"/>
          <w:marRight w:val="0"/>
          <w:marTop w:val="0"/>
          <w:marBottom w:val="0"/>
          <w:divBdr>
            <w:top w:val="none" w:sz="0" w:space="0" w:color="auto"/>
            <w:left w:val="none" w:sz="0" w:space="0" w:color="auto"/>
            <w:bottom w:val="none" w:sz="0" w:space="0" w:color="auto"/>
            <w:right w:val="none" w:sz="0" w:space="0" w:color="auto"/>
          </w:divBdr>
        </w:div>
        <w:div w:id="570432938">
          <w:marLeft w:val="480"/>
          <w:marRight w:val="0"/>
          <w:marTop w:val="0"/>
          <w:marBottom w:val="0"/>
          <w:divBdr>
            <w:top w:val="none" w:sz="0" w:space="0" w:color="auto"/>
            <w:left w:val="none" w:sz="0" w:space="0" w:color="auto"/>
            <w:bottom w:val="none" w:sz="0" w:space="0" w:color="auto"/>
            <w:right w:val="none" w:sz="0" w:space="0" w:color="auto"/>
          </w:divBdr>
        </w:div>
        <w:div w:id="585573695">
          <w:marLeft w:val="480"/>
          <w:marRight w:val="0"/>
          <w:marTop w:val="0"/>
          <w:marBottom w:val="0"/>
          <w:divBdr>
            <w:top w:val="none" w:sz="0" w:space="0" w:color="auto"/>
            <w:left w:val="none" w:sz="0" w:space="0" w:color="auto"/>
            <w:bottom w:val="none" w:sz="0" w:space="0" w:color="auto"/>
            <w:right w:val="none" w:sz="0" w:space="0" w:color="auto"/>
          </w:divBdr>
        </w:div>
        <w:div w:id="623196007">
          <w:marLeft w:val="480"/>
          <w:marRight w:val="0"/>
          <w:marTop w:val="0"/>
          <w:marBottom w:val="0"/>
          <w:divBdr>
            <w:top w:val="none" w:sz="0" w:space="0" w:color="auto"/>
            <w:left w:val="none" w:sz="0" w:space="0" w:color="auto"/>
            <w:bottom w:val="none" w:sz="0" w:space="0" w:color="auto"/>
            <w:right w:val="none" w:sz="0" w:space="0" w:color="auto"/>
          </w:divBdr>
        </w:div>
        <w:div w:id="628901662">
          <w:marLeft w:val="480"/>
          <w:marRight w:val="0"/>
          <w:marTop w:val="0"/>
          <w:marBottom w:val="0"/>
          <w:divBdr>
            <w:top w:val="none" w:sz="0" w:space="0" w:color="auto"/>
            <w:left w:val="none" w:sz="0" w:space="0" w:color="auto"/>
            <w:bottom w:val="none" w:sz="0" w:space="0" w:color="auto"/>
            <w:right w:val="none" w:sz="0" w:space="0" w:color="auto"/>
          </w:divBdr>
        </w:div>
        <w:div w:id="632950654">
          <w:marLeft w:val="480"/>
          <w:marRight w:val="0"/>
          <w:marTop w:val="0"/>
          <w:marBottom w:val="0"/>
          <w:divBdr>
            <w:top w:val="none" w:sz="0" w:space="0" w:color="auto"/>
            <w:left w:val="none" w:sz="0" w:space="0" w:color="auto"/>
            <w:bottom w:val="none" w:sz="0" w:space="0" w:color="auto"/>
            <w:right w:val="none" w:sz="0" w:space="0" w:color="auto"/>
          </w:divBdr>
        </w:div>
        <w:div w:id="745810030">
          <w:marLeft w:val="480"/>
          <w:marRight w:val="0"/>
          <w:marTop w:val="0"/>
          <w:marBottom w:val="0"/>
          <w:divBdr>
            <w:top w:val="none" w:sz="0" w:space="0" w:color="auto"/>
            <w:left w:val="none" w:sz="0" w:space="0" w:color="auto"/>
            <w:bottom w:val="none" w:sz="0" w:space="0" w:color="auto"/>
            <w:right w:val="none" w:sz="0" w:space="0" w:color="auto"/>
          </w:divBdr>
        </w:div>
        <w:div w:id="923875917">
          <w:marLeft w:val="480"/>
          <w:marRight w:val="0"/>
          <w:marTop w:val="0"/>
          <w:marBottom w:val="0"/>
          <w:divBdr>
            <w:top w:val="none" w:sz="0" w:space="0" w:color="auto"/>
            <w:left w:val="none" w:sz="0" w:space="0" w:color="auto"/>
            <w:bottom w:val="none" w:sz="0" w:space="0" w:color="auto"/>
            <w:right w:val="none" w:sz="0" w:space="0" w:color="auto"/>
          </w:divBdr>
        </w:div>
        <w:div w:id="958493077">
          <w:marLeft w:val="480"/>
          <w:marRight w:val="0"/>
          <w:marTop w:val="0"/>
          <w:marBottom w:val="0"/>
          <w:divBdr>
            <w:top w:val="none" w:sz="0" w:space="0" w:color="auto"/>
            <w:left w:val="none" w:sz="0" w:space="0" w:color="auto"/>
            <w:bottom w:val="none" w:sz="0" w:space="0" w:color="auto"/>
            <w:right w:val="none" w:sz="0" w:space="0" w:color="auto"/>
          </w:divBdr>
        </w:div>
        <w:div w:id="976957274">
          <w:marLeft w:val="480"/>
          <w:marRight w:val="0"/>
          <w:marTop w:val="0"/>
          <w:marBottom w:val="0"/>
          <w:divBdr>
            <w:top w:val="none" w:sz="0" w:space="0" w:color="auto"/>
            <w:left w:val="none" w:sz="0" w:space="0" w:color="auto"/>
            <w:bottom w:val="none" w:sz="0" w:space="0" w:color="auto"/>
            <w:right w:val="none" w:sz="0" w:space="0" w:color="auto"/>
          </w:divBdr>
        </w:div>
        <w:div w:id="997614288">
          <w:marLeft w:val="480"/>
          <w:marRight w:val="0"/>
          <w:marTop w:val="0"/>
          <w:marBottom w:val="0"/>
          <w:divBdr>
            <w:top w:val="none" w:sz="0" w:space="0" w:color="auto"/>
            <w:left w:val="none" w:sz="0" w:space="0" w:color="auto"/>
            <w:bottom w:val="none" w:sz="0" w:space="0" w:color="auto"/>
            <w:right w:val="none" w:sz="0" w:space="0" w:color="auto"/>
          </w:divBdr>
        </w:div>
        <w:div w:id="1003627480">
          <w:marLeft w:val="480"/>
          <w:marRight w:val="0"/>
          <w:marTop w:val="0"/>
          <w:marBottom w:val="0"/>
          <w:divBdr>
            <w:top w:val="none" w:sz="0" w:space="0" w:color="auto"/>
            <w:left w:val="none" w:sz="0" w:space="0" w:color="auto"/>
            <w:bottom w:val="none" w:sz="0" w:space="0" w:color="auto"/>
            <w:right w:val="none" w:sz="0" w:space="0" w:color="auto"/>
          </w:divBdr>
        </w:div>
        <w:div w:id="1033111344">
          <w:marLeft w:val="480"/>
          <w:marRight w:val="0"/>
          <w:marTop w:val="0"/>
          <w:marBottom w:val="0"/>
          <w:divBdr>
            <w:top w:val="none" w:sz="0" w:space="0" w:color="auto"/>
            <w:left w:val="none" w:sz="0" w:space="0" w:color="auto"/>
            <w:bottom w:val="none" w:sz="0" w:space="0" w:color="auto"/>
            <w:right w:val="none" w:sz="0" w:space="0" w:color="auto"/>
          </w:divBdr>
        </w:div>
        <w:div w:id="1034886749">
          <w:marLeft w:val="480"/>
          <w:marRight w:val="0"/>
          <w:marTop w:val="0"/>
          <w:marBottom w:val="0"/>
          <w:divBdr>
            <w:top w:val="none" w:sz="0" w:space="0" w:color="auto"/>
            <w:left w:val="none" w:sz="0" w:space="0" w:color="auto"/>
            <w:bottom w:val="none" w:sz="0" w:space="0" w:color="auto"/>
            <w:right w:val="none" w:sz="0" w:space="0" w:color="auto"/>
          </w:divBdr>
        </w:div>
        <w:div w:id="1042511645">
          <w:marLeft w:val="480"/>
          <w:marRight w:val="0"/>
          <w:marTop w:val="0"/>
          <w:marBottom w:val="0"/>
          <w:divBdr>
            <w:top w:val="none" w:sz="0" w:space="0" w:color="auto"/>
            <w:left w:val="none" w:sz="0" w:space="0" w:color="auto"/>
            <w:bottom w:val="none" w:sz="0" w:space="0" w:color="auto"/>
            <w:right w:val="none" w:sz="0" w:space="0" w:color="auto"/>
          </w:divBdr>
        </w:div>
        <w:div w:id="1216821493">
          <w:marLeft w:val="480"/>
          <w:marRight w:val="0"/>
          <w:marTop w:val="0"/>
          <w:marBottom w:val="0"/>
          <w:divBdr>
            <w:top w:val="none" w:sz="0" w:space="0" w:color="auto"/>
            <w:left w:val="none" w:sz="0" w:space="0" w:color="auto"/>
            <w:bottom w:val="none" w:sz="0" w:space="0" w:color="auto"/>
            <w:right w:val="none" w:sz="0" w:space="0" w:color="auto"/>
          </w:divBdr>
        </w:div>
        <w:div w:id="1292861398">
          <w:marLeft w:val="480"/>
          <w:marRight w:val="0"/>
          <w:marTop w:val="0"/>
          <w:marBottom w:val="0"/>
          <w:divBdr>
            <w:top w:val="none" w:sz="0" w:space="0" w:color="auto"/>
            <w:left w:val="none" w:sz="0" w:space="0" w:color="auto"/>
            <w:bottom w:val="none" w:sz="0" w:space="0" w:color="auto"/>
            <w:right w:val="none" w:sz="0" w:space="0" w:color="auto"/>
          </w:divBdr>
        </w:div>
        <w:div w:id="1348678735">
          <w:marLeft w:val="480"/>
          <w:marRight w:val="0"/>
          <w:marTop w:val="0"/>
          <w:marBottom w:val="0"/>
          <w:divBdr>
            <w:top w:val="none" w:sz="0" w:space="0" w:color="auto"/>
            <w:left w:val="none" w:sz="0" w:space="0" w:color="auto"/>
            <w:bottom w:val="none" w:sz="0" w:space="0" w:color="auto"/>
            <w:right w:val="none" w:sz="0" w:space="0" w:color="auto"/>
          </w:divBdr>
        </w:div>
        <w:div w:id="1386295723">
          <w:marLeft w:val="480"/>
          <w:marRight w:val="0"/>
          <w:marTop w:val="0"/>
          <w:marBottom w:val="0"/>
          <w:divBdr>
            <w:top w:val="none" w:sz="0" w:space="0" w:color="auto"/>
            <w:left w:val="none" w:sz="0" w:space="0" w:color="auto"/>
            <w:bottom w:val="none" w:sz="0" w:space="0" w:color="auto"/>
            <w:right w:val="none" w:sz="0" w:space="0" w:color="auto"/>
          </w:divBdr>
        </w:div>
        <w:div w:id="1394543309">
          <w:marLeft w:val="480"/>
          <w:marRight w:val="0"/>
          <w:marTop w:val="0"/>
          <w:marBottom w:val="0"/>
          <w:divBdr>
            <w:top w:val="none" w:sz="0" w:space="0" w:color="auto"/>
            <w:left w:val="none" w:sz="0" w:space="0" w:color="auto"/>
            <w:bottom w:val="none" w:sz="0" w:space="0" w:color="auto"/>
            <w:right w:val="none" w:sz="0" w:space="0" w:color="auto"/>
          </w:divBdr>
        </w:div>
        <w:div w:id="1430277306">
          <w:marLeft w:val="480"/>
          <w:marRight w:val="0"/>
          <w:marTop w:val="0"/>
          <w:marBottom w:val="0"/>
          <w:divBdr>
            <w:top w:val="none" w:sz="0" w:space="0" w:color="auto"/>
            <w:left w:val="none" w:sz="0" w:space="0" w:color="auto"/>
            <w:bottom w:val="none" w:sz="0" w:space="0" w:color="auto"/>
            <w:right w:val="none" w:sz="0" w:space="0" w:color="auto"/>
          </w:divBdr>
        </w:div>
        <w:div w:id="1500390398">
          <w:marLeft w:val="480"/>
          <w:marRight w:val="0"/>
          <w:marTop w:val="0"/>
          <w:marBottom w:val="0"/>
          <w:divBdr>
            <w:top w:val="none" w:sz="0" w:space="0" w:color="auto"/>
            <w:left w:val="none" w:sz="0" w:space="0" w:color="auto"/>
            <w:bottom w:val="none" w:sz="0" w:space="0" w:color="auto"/>
            <w:right w:val="none" w:sz="0" w:space="0" w:color="auto"/>
          </w:divBdr>
        </w:div>
        <w:div w:id="1529174343">
          <w:marLeft w:val="480"/>
          <w:marRight w:val="0"/>
          <w:marTop w:val="0"/>
          <w:marBottom w:val="0"/>
          <w:divBdr>
            <w:top w:val="none" w:sz="0" w:space="0" w:color="auto"/>
            <w:left w:val="none" w:sz="0" w:space="0" w:color="auto"/>
            <w:bottom w:val="none" w:sz="0" w:space="0" w:color="auto"/>
            <w:right w:val="none" w:sz="0" w:space="0" w:color="auto"/>
          </w:divBdr>
        </w:div>
        <w:div w:id="1543055632">
          <w:marLeft w:val="480"/>
          <w:marRight w:val="0"/>
          <w:marTop w:val="0"/>
          <w:marBottom w:val="0"/>
          <w:divBdr>
            <w:top w:val="none" w:sz="0" w:space="0" w:color="auto"/>
            <w:left w:val="none" w:sz="0" w:space="0" w:color="auto"/>
            <w:bottom w:val="none" w:sz="0" w:space="0" w:color="auto"/>
            <w:right w:val="none" w:sz="0" w:space="0" w:color="auto"/>
          </w:divBdr>
        </w:div>
        <w:div w:id="1581212641">
          <w:marLeft w:val="480"/>
          <w:marRight w:val="0"/>
          <w:marTop w:val="0"/>
          <w:marBottom w:val="0"/>
          <w:divBdr>
            <w:top w:val="none" w:sz="0" w:space="0" w:color="auto"/>
            <w:left w:val="none" w:sz="0" w:space="0" w:color="auto"/>
            <w:bottom w:val="none" w:sz="0" w:space="0" w:color="auto"/>
            <w:right w:val="none" w:sz="0" w:space="0" w:color="auto"/>
          </w:divBdr>
        </w:div>
        <w:div w:id="1673793647">
          <w:marLeft w:val="480"/>
          <w:marRight w:val="0"/>
          <w:marTop w:val="0"/>
          <w:marBottom w:val="0"/>
          <w:divBdr>
            <w:top w:val="none" w:sz="0" w:space="0" w:color="auto"/>
            <w:left w:val="none" w:sz="0" w:space="0" w:color="auto"/>
            <w:bottom w:val="none" w:sz="0" w:space="0" w:color="auto"/>
            <w:right w:val="none" w:sz="0" w:space="0" w:color="auto"/>
          </w:divBdr>
        </w:div>
        <w:div w:id="1693532074">
          <w:marLeft w:val="480"/>
          <w:marRight w:val="0"/>
          <w:marTop w:val="0"/>
          <w:marBottom w:val="0"/>
          <w:divBdr>
            <w:top w:val="none" w:sz="0" w:space="0" w:color="auto"/>
            <w:left w:val="none" w:sz="0" w:space="0" w:color="auto"/>
            <w:bottom w:val="none" w:sz="0" w:space="0" w:color="auto"/>
            <w:right w:val="none" w:sz="0" w:space="0" w:color="auto"/>
          </w:divBdr>
        </w:div>
        <w:div w:id="1834755723">
          <w:marLeft w:val="480"/>
          <w:marRight w:val="0"/>
          <w:marTop w:val="0"/>
          <w:marBottom w:val="0"/>
          <w:divBdr>
            <w:top w:val="none" w:sz="0" w:space="0" w:color="auto"/>
            <w:left w:val="none" w:sz="0" w:space="0" w:color="auto"/>
            <w:bottom w:val="none" w:sz="0" w:space="0" w:color="auto"/>
            <w:right w:val="none" w:sz="0" w:space="0" w:color="auto"/>
          </w:divBdr>
        </w:div>
        <w:div w:id="1835027787">
          <w:marLeft w:val="480"/>
          <w:marRight w:val="0"/>
          <w:marTop w:val="0"/>
          <w:marBottom w:val="0"/>
          <w:divBdr>
            <w:top w:val="none" w:sz="0" w:space="0" w:color="auto"/>
            <w:left w:val="none" w:sz="0" w:space="0" w:color="auto"/>
            <w:bottom w:val="none" w:sz="0" w:space="0" w:color="auto"/>
            <w:right w:val="none" w:sz="0" w:space="0" w:color="auto"/>
          </w:divBdr>
        </w:div>
        <w:div w:id="1863282322">
          <w:marLeft w:val="480"/>
          <w:marRight w:val="0"/>
          <w:marTop w:val="0"/>
          <w:marBottom w:val="0"/>
          <w:divBdr>
            <w:top w:val="none" w:sz="0" w:space="0" w:color="auto"/>
            <w:left w:val="none" w:sz="0" w:space="0" w:color="auto"/>
            <w:bottom w:val="none" w:sz="0" w:space="0" w:color="auto"/>
            <w:right w:val="none" w:sz="0" w:space="0" w:color="auto"/>
          </w:divBdr>
        </w:div>
        <w:div w:id="1884364216">
          <w:marLeft w:val="480"/>
          <w:marRight w:val="0"/>
          <w:marTop w:val="0"/>
          <w:marBottom w:val="0"/>
          <w:divBdr>
            <w:top w:val="none" w:sz="0" w:space="0" w:color="auto"/>
            <w:left w:val="none" w:sz="0" w:space="0" w:color="auto"/>
            <w:bottom w:val="none" w:sz="0" w:space="0" w:color="auto"/>
            <w:right w:val="none" w:sz="0" w:space="0" w:color="auto"/>
          </w:divBdr>
        </w:div>
        <w:div w:id="1903565624">
          <w:marLeft w:val="480"/>
          <w:marRight w:val="0"/>
          <w:marTop w:val="0"/>
          <w:marBottom w:val="0"/>
          <w:divBdr>
            <w:top w:val="none" w:sz="0" w:space="0" w:color="auto"/>
            <w:left w:val="none" w:sz="0" w:space="0" w:color="auto"/>
            <w:bottom w:val="none" w:sz="0" w:space="0" w:color="auto"/>
            <w:right w:val="none" w:sz="0" w:space="0" w:color="auto"/>
          </w:divBdr>
        </w:div>
        <w:div w:id="1943999179">
          <w:marLeft w:val="480"/>
          <w:marRight w:val="0"/>
          <w:marTop w:val="0"/>
          <w:marBottom w:val="0"/>
          <w:divBdr>
            <w:top w:val="none" w:sz="0" w:space="0" w:color="auto"/>
            <w:left w:val="none" w:sz="0" w:space="0" w:color="auto"/>
            <w:bottom w:val="none" w:sz="0" w:space="0" w:color="auto"/>
            <w:right w:val="none" w:sz="0" w:space="0" w:color="auto"/>
          </w:divBdr>
        </w:div>
        <w:div w:id="1946381075">
          <w:marLeft w:val="480"/>
          <w:marRight w:val="0"/>
          <w:marTop w:val="0"/>
          <w:marBottom w:val="0"/>
          <w:divBdr>
            <w:top w:val="none" w:sz="0" w:space="0" w:color="auto"/>
            <w:left w:val="none" w:sz="0" w:space="0" w:color="auto"/>
            <w:bottom w:val="none" w:sz="0" w:space="0" w:color="auto"/>
            <w:right w:val="none" w:sz="0" w:space="0" w:color="auto"/>
          </w:divBdr>
        </w:div>
        <w:div w:id="1982922803">
          <w:marLeft w:val="480"/>
          <w:marRight w:val="0"/>
          <w:marTop w:val="0"/>
          <w:marBottom w:val="0"/>
          <w:divBdr>
            <w:top w:val="none" w:sz="0" w:space="0" w:color="auto"/>
            <w:left w:val="none" w:sz="0" w:space="0" w:color="auto"/>
            <w:bottom w:val="none" w:sz="0" w:space="0" w:color="auto"/>
            <w:right w:val="none" w:sz="0" w:space="0" w:color="auto"/>
          </w:divBdr>
        </w:div>
        <w:div w:id="2003318169">
          <w:marLeft w:val="480"/>
          <w:marRight w:val="0"/>
          <w:marTop w:val="0"/>
          <w:marBottom w:val="0"/>
          <w:divBdr>
            <w:top w:val="none" w:sz="0" w:space="0" w:color="auto"/>
            <w:left w:val="none" w:sz="0" w:space="0" w:color="auto"/>
            <w:bottom w:val="none" w:sz="0" w:space="0" w:color="auto"/>
            <w:right w:val="none" w:sz="0" w:space="0" w:color="auto"/>
          </w:divBdr>
        </w:div>
      </w:divsChild>
    </w:div>
    <w:div w:id="751241705">
      <w:bodyDiv w:val="1"/>
      <w:marLeft w:val="0"/>
      <w:marRight w:val="0"/>
      <w:marTop w:val="0"/>
      <w:marBottom w:val="0"/>
      <w:divBdr>
        <w:top w:val="none" w:sz="0" w:space="0" w:color="auto"/>
        <w:left w:val="none" w:sz="0" w:space="0" w:color="auto"/>
        <w:bottom w:val="none" w:sz="0" w:space="0" w:color="auto"/>
        <w:right w:val="none" w:sz="0" w:space="0" w:color="auto"/>
      </w:divBdr>
    </w:div>
    <w:div w:id="751664806">
      <w:bodyDiv w:val="1"/>
      <w:marLeft w:val="0"/>
      <w:marRight w:val="0"/>
      <w:marTop w:val="0"/>
      <w:marBottom w:val="0"/>
      <w:divBdr>
        <w:top w:val="none" w:sz="0" w:space="0" w:color="auto"/>
        <w:left w:val="none" w:sz="0" w:space="0" w:color="auto"/>
        <w:bottom w:val="none" w:sz="0" w:space="0" w:color="auto"/>
        <w:right w:val="none" w:sz="0" w:space="0" w:color="auto"/>
      </w:divBdr>
    </w:div>
    <w:div w:id="751895840">
      <w:bodyDiv w:val="1"/>
      <w:marLeft w:val="0"/>
      <w:marRight w:val="0"/>
      <w:marTop w:val="0"/>
      <w:marBottom w:val="0"/>
      <w:divBdr>
        <w:top w:val="none" w:sz="0" w:space="0" w:color="auto"/>
        <w:left w:val="none" w:sz="0" w:space="0" w:color="auto"/>
        <w:bottom w:val="none" w:sz="0" w:space="0" w:color="auto"/>
        <w:right w:val="none" w:sz="0" w:space="0" w:color="auto"/>
      </w:divBdr>
    </w:div>
    <w:div w:id="754089843">
      <w:bodyDiv w:val="1"/>
      <w:marLeft w:val="0"/>
      <w:marRight w:val="0"/>
      <w:marTop w:val="0"/>
      <w:marBottom w:val="0"/>
      <w:divBdr>
        <w:top w:val="none" w:sz="0" w:space="0" w:color="auto"/>
        <w:left w:val="none" w:sz="0" w:space="0" w:color="auto"/>
        <w:bottom w:val="none" w:sz="0" w:space="0" w:color="auto"/>
        <w:right w:val="none" w:sz="0" w:space="0" w:color="auto"/>
      </w:divBdr>
    </w:div>
    <w:div w:id="754782249">
      <w:bodyDiv w:val="1"/>
      <w:marLeft w:val="0"/>
      <w:marRight w:val="0"/>
      <w:marTop w:val="0"/>
      <w:marBottom w:val="0"/>
      <w:divBdr>
        <w:top w:val="none" w:sz="0" w:space="0" w:color="auto"/>
        <w:left w:val="none" w:sz="0" w:space="0" w:color="auto"/>
        <w:bottom w:val="none" w:sz="0" w:space="0" w:color="auto"/>
        <w:right w:val="none" w:sz="0" w:space="0" w:color="auto"/>
      </w:divBdr>
    </w:div>
    <w:div w:id="754937067">
      <w:bodyDiv w:val="1"/>
      <w:marLeft w:val="0"/>
      <w:marRight w:val="0"/>
      <w:marTop w:val="0"/>
      <w:marBottom w:val="0"/>
      <w:divBdr>
        <w:top w:val="none" w:sz="0" w:space="0" w:color="auto"/>
        <w:left w:val="none" w:sz="0" w:space="0" w:color="auto"/>
        <w:bottom w:val="none" w:sz="0" w:space="0" w:color="auto"/>
        <w:right w:val="none" w:sz="0" w:space="0" w:color="auto"/>
      </w:divBdr>
    </w:div>
    <w:div w:id="755783119">
      <w:bodyDiv w:val="1"/>
      <w:marLeft w:val="0"/>
      <w:marRight w:val="0"/>
      <w:marTop w:val="0"/>
      <w:marBottom w:val="0"/>
      <w:divBdr>
        <w:top w:val="none" w:sz="0" w:space="0" w:color="auto"/>
        <w:left w:val="none" w:sz="0" w:space="0" w:color="auto"/>
        <w:bottom w:val="none" w:sz="0" w:space="0" w:color="auto"/>
        <w:right w:val="none" w:sz="0" w:space="0" w:color="auto"/>
      </w:divBdr>
    </w:div>
    <w:div w:id="756051812">
      <w:bodyDiv w:val="1"/>
      <w:marLeft w:val="0"/>
      <w:marRight w:val="0"/>
      <w:marTop w:val="0"/>
      <w:marBottom w:val="0"/>
      <w:divBdr>
        <w:top w:val="none" w:sz="0" w:space="0" w:color="auto"/>
        <w:left w:val="none" w:sz="0" w:space="0" w:color="auto"/>
        <w:bottom w:val="none" w:sz="0" w:space="0" w:color="auto"/>
        <w:right w:val="none" w:sz="0" w:space="0" w:color="auto"/>
      </w:divBdr>
    </w:div>
    <w:div w:id="756487928">
      <w:bodyDiv w:val="1"/>
      <w:marLeft w:val="0"/>
      <w:marRight w:val="0"/>
      <w:marTop w:val="0"/>
      <w:marBottom w:val="0"/>
      <w:divBdr>
        <w:top w:val="none" w:sz="0" w:space="0" w:color="auto"/>
        <w:left w:val="none" w:sz="0" w:space="0" w:color="auto"/>
        <w:bottom w:val="none" w:sz="0" w:space="0" w:color="auto"/>
        <w:right w:val="none" w:sz="0" w:space="0" w:color="auto"/>
      </w:divBdr>
    </w:div>
    <w:div w:id="757869100">
      <w:bodyDiv w:val="1"/>
      <w:marLeft w:val="0"/>
      <w:marRight w:val="0"/>
      <w:marTop w:val="0"/>
      <w:marBottom w:val="0"/>
      <w:divBdr>
        <w:top w:val="none" w:sz="0" w:space="0" w:color="auto"/>
        <w:left w:val="none" w:sz="0" w:space="0" w:color="auto"/>
        <w:bottom w:val="none" w:sz="0" w:space="0" w:color="auto"/>
        <w:right w:val="none" w:sz="0" w:space="0" w:color="auto"/>
      </w:divBdr>
      <w:divsChild>
        <w:div w:id="146872341">
          <w:marLeft w:val="480"/>
          <w:marRight w:val="0"/>
          <w:marTop w:val="0"/>
          <w:marBottom w:val="0"/>
          <w:divBdr>
            <w:top w:val="none" w:sz="0" w:space="0" w:color="auto"/>
            <w:left w:val="none" w:sz="0" w:space="0" w:color="auto"/>
            <w:bottom w:val="none" w:sz="0" w:space="0" w:color="auto"/>
            <w:right w:val="none" w:sz="0" w:space="0" w:color="auto"/>
          </w:divBdr>
        </w:div>
        <w:div w:id="191187987">
          <w:marLeft w:val="480"/>
          <w:marRight w:val="0"/>
          <w:marTop w:val="0"/>
          <w:marBottom w:val="0"/>
          <w:divBdr>
            <w:top w:val="none" w:sz="0" w:space="0" w:color="auto"/>
            <w:left w:val="none" w:sz="0" w:space="0" w:color="auto"/>
            <w:bottom w:val="none" w:sz="0" w:space="0" w:color="auto"/>
            <w:right w:val="none" w:sz="0" w:space="0" w:color="auto"/>
          </w:divBdr>
        </w:div>
        <w:div w:id="326134838">
          <w:marLeft w:val="480"/>
          <w:marRight w:val="0"/>
          <w:marTop w:val="0"/>
          <w:marBottom w:val="0"/>
          <w:divBdr>
            <w:top w:val="none" w:sz="0" w:space="0" w:color="auto"/>
            <w:left w:val="none" w:sz="0" w:space="0" w:color="auto"/>
            <w:bottom w:val="none" w:sz="0" w:space="0" w:color="auto"/>
            <w:right w:val="none" w:sz="0" w:space="0" w:color="auto"/>
          </w:divBdr>
        </w:div>
        <w:div w:id="347635417">
          <w:marLeft w:val="480"/>
          <w:marRight w:val="0"/>
          <w:marTop w:val="0"/>
          <w:marBottom w:val="0"/>
          <w:divBdr>
            <w:top w:val="none" w:sz="0" w:space="0" w:color="auto"/>
            <w:left w:val="none" w:sz="0" w:space="0" w:color="auto"/>
            <w:bottom w:val="none" w:sz="0" w:space="0" w:color="auto"/>
            <w:right w:val="none" w:sz="0" w:space="0" w:color="auto"/>
          </w:divBdr>
        </w:div>
        <w:div w:id="390151516">
          <w:marLeft w:val="480"/>
          <w:marRight w:val="0"/>
          <w:marTop w:val="0"/>
          <w:marBottom w:val="0"/>
          <w:divBdr>
            <w:top w:val="none" w:sz="0" w:space="0" w:color="auto"/>
            <w:left w:val="none" w:sz="0" w:space="0" w:color="auto"/>
            <w:bottom w:val="none" w:sz="0" w:space="0" w:color="auto"/>
            <w:right w:val="none" w:sz="0" w:space="0" w:color="auto"/>
          </w:divBdr>
        </w:div>
        <w:div w:id="412554139">
          <w:marLeft w:val="480"/>
          <w:marRight w:val="0"/>
          <w:marTop w:val="0"/>
          <w:marBottom w:val="0"/>
          <w:divBdr>
            <w:top w:val="none" w:sz="0" w:space="0" w:color="auto"/>
            <w:left w:val="none" w:sz="0" w:space="0" w:color="auto"/>
            <w:bottom w:val="none" w:sz="0" w:space="0" w:color="auto"/>
            <w:right w:val="none" w:sz="0" w:space="0" w:color="auto"/>
          </w:divBdr>
        </w:div>
        <w:div w:id="428281272">
          <w:marLeft w:val="480"/>
          <w:marRight w:val="0"/>
          <w:marTop w:val="0"/>
          <w:marBottom w:val="0"/>
          <w:divBdr>
            <w:top w:val="none" w:sz="0" w:space="0" w:color="auto"/>
            <w:left w:val="none" w:sz="0" w:space="0" w:color="auto"/>
            <w:bottom w:val="none" w:sz="0" w:space="0" w:color="auto"/>
            <w:right w:val="none" w:sz="0" w:space="0" w:color="auto"/>
          </w:divBdr>
        </w:div>
        <w:div w:id="456458674">
          <w:marLeft w:val="480"/>
          <w:marRight w:val="0"/>
          <w:marTop w:val="0"/>
          <w:marBottom w:val="0"/>
          <w:divBdr>
            <w:top w:val="none" w:sz="0" w:space="0" w:color="auto"/>
            <w:left w:val="none" w:sz="0" w:space="0" w:color="auto"/>
            <w:bottom w:val="none" w:sz="0" w:space="0" w:color="auto"/>
            <w:right w:val="none" w:sz="0" w:space="0" w:color="auto"/>
          </w:divBdr>
        </w:div>
        <w:div w:id="493961741">
          <w:marLeft w:val="480"/>
          <w:marRight w:val="0"/>
          <w:marTop w:val="0"/>
          <w:marBottom w:val="0"/>
          <w:divBdr>
            <w:top w:val="none" w:sz="0" w:space="0" w:color="auto"/>
            <w:left w:val="none" w:sz="0" w:space="0" w:color="auto"/>
            <w:bottom w:val="none" w:sz="0" w:space="0" w:color="auto"/>
            <w:right w:val="none" w:sz="0" w:space="0" w:color="auto"/>
          </w:divBdr>
        </w:div>
        <w:div w:id="517046234">
          <w:marLeft w:val="480"/>
          <w:marRight w:val="0"/>
          <w:marTop w:val="0"/>
          <w:marBottom w:val="0"/>
          <w:divBdr>
            <w:top w:val="none" w:sz="0" w:space="0" w:color="auto"/>
            <w:left w:val="none" w:sz="0" w:space="0" w:color="auto"/>
            <w:bottom w:val="none" w:sz="0" w:space="0" w:color="auto"/>
            <w:right w:val="none" w:sz="0" w:space="0" w:color="auto"/>
          </w:divBdr>
        </w:div>
        <w:div w:id="735782676">
          <w:marLeft w:val="480"/>
          <w:marRight w:val="0"/>
          <w:marTop w:val="0"/>
          <w:marBottom w:val="0"/>
          <w:divBdr>
            <w:top w:val="none" w:sz="0" w:space="0" w:color="auto"/>
            <w:left w:val="none" w:sz="0" w:space="0" w:color="auto"/>
            <w:bottom w:val="none" w:sz="0" w:space="0" w:color="auto"/>
            <w:right w:val="none" w:sz="0" w:space="0" w:color="auto"/>
          </w:divBdr>
        </w:div>
        <w:div w:id="779884710">
          <w:marLeft w:val="480"/>
          <w:marRight w:val="0"/>
          <w:marTop w:val="0"/>
          <w:marBottom w:val="0"/>
          <w:divBdr>
            <w:top w:val="none" w:sz="0" w:space="0" w:color="auto"/>
            <w:left w:val="none" w:sz="0" w:space="0" w:color="auto"/>
            <w:bottom w:val="none" w:sz="0" w:space="0" w:color="auto"/>
            <w:right w:val="none" w:sz="0" w:space="0" w:color="auto"/>
          </w:divBdr>
        </w:div>
        <w:div w:id="854732080">
          <w:marLeft w:val="480"/>
          <w:marRight w:val="0"/>
          <w:marTop w:val="0"/>
          <w:marBottom w:val="0"/>
          <w:divBdr>
            <w:top w:val="none" w:sz="0" w:space="0" w:color="auto"/>
            <w:left w:val="none" w:sz="0" w:space="0" w:color="auto"/>
            <w:bottom w:val="none" w:sz="0" w:space="0" w:color="auto"/>
            <w:right w:val="none" w:sz="0" w:space="0" w:color="auto"/>
          </w:divBdr>
        </w:div>
        <w:div w:id="1008555342">
          <w:marLeft w:val="480"/>
          <w:marRight w:val="0"/>
          <w:marTop w:val="0"/>
          <w:marBottom w:val="0"/>
          <w:divBdr>
            <w:top w:val="none" w:sz="0" w:space="0" w:color="auto"/>
            <w:left w:val="none" w:sz="0" w:space="0" w:color="auto"/>
            <w:bottom w:val="none" w:sz="0" w:space="0" w:color="auto"/>
            <w:right w:val="none" w:sz="0" w:space="0" w:color="auto"/>
          </w:divBdr>
        </w:div>
        <w:div w:id="1032849697">
          <w:marLeft w:val="480"/>
          <w:marRight w:val="0"/>
          <w:marTop w:val="0"/>
          <w:marBottom w:val="0"/>
          <w:divBdr>
            <w:top w:val="none" w:sz="0" w:space="0" w:color="auto"/>
            <w:left w:val="none" w:sz="0" w:space="0" w:color="auto"/>
            <w:bottom w:val="none" w:sz="0" w:space="0" w:color="auto"/>
            <w:right w:val="none" w:sz="0" w:space="0" w:color="auto"/>
          </w:divBdr>
        </w:div>
        <w:div w:id="1037779550">
          <w:marLeft w:val="480"/>
          <w:marRight w:val="0"/>
          <w:marTop w:val="0"/>
          <w:marBottom w:val="0"/>
          <w:divBdr>
            <w:top w:val="none" w:sz="0" w:space="0" w:color="auto"/>
            <w:left w:val="none" w:sz="0" w:space="0" w:color="auto"/>
            <w:bottom w:val="none" w:sz="0" w:space="0" w:color="auto"/>
            <w:right w:val="none" w:sz="0" w:space="0" w:color="auto"/>
          </w:divBdr>
        </w:div>
        <w:div w:id="1038967661">
          <w:marLeft w:val="480"/>
          <w:marRight w:val="0"/>
          <w:marTop w:val="0"/>
          <w:marBottom w:val="0"/>
          <w:divBdr>
            <w:top w:val="none" w:sz="0" w:space="0" w:color="auto"/>
            <w:left w:val="none" w:sz="0" w:space="0" w:color="auto"/>
            <w:bottom w:val="none" w:sz="0" w:space="0" w:color="auto"/>
            <w:right w:val="none" w:sz="0" w:space="0" w:color="auto"/>
          </w:divBdr>
        </w:div>
        <w:div w:id="1045562433">
          <w:marLeft w:val="480"/>
          <w:marRight w:val="0"/>
          <w:marTop w:val="0"/>
          <w:marBottom w:val="0"/>
          <w:divBdr>
            <w:top w:val="none" w:sz="0" w:space="0" w:color="auto"/>
            <w:left w:val="none" w:sz="0" w:space="0" w:color="auto"/>
            <w:bottom w:val="none" w:sz="0" w:space="0" w:color="auto"/>
            <w:right w:val="none" w:sz="0" w:space="0" w:color="auto"/>
          </w:divBdr>
        </w:div>
        <w:div w:id="1047921018">
          <w:marLeft w:val="480"/>
          <w:marRight w:val="0"/>
          <w:marTop w:val="0"/>
          <w:marBottom w:val="0"/>
          <w:divBdr>
            <w:top w:val="none" w:sz="0" w:space="0" w:color="auto"/>
            <w:left w:val="none" w:sz="0" w:space="0" w:color="auto"/>
            <w:bottom w:val="none" w:sz="0" w:space="0" w:color="auto"/>
            <w:right w:val="none" w:sz="0" w:space="0" w:color="auto"/>
          </w:divBdr>
        </w:div>
        <w:div w:id="1058406785">
          <w:marLeft w:val="480"/>
          <w:marRight w:val="0"/>
          <w:marTop w:val="0"/>
          <w:marBottom w:val="0"/>
          <w:divBdr>
            <w:top w:val="none" w:sz="0" w:space="0" w:color="auto"/>
            <w:left w:val="none" w:sz="0" w:space="0" w:color="auto"/>
            <w:bottom w:val="none" w:sz="0" w:space="0" w:color="auto"/>
            <w:right w:val="none" w:sz="0" w:space="0" w:color="auto"/>
          </w:divBdr>
        </w:div>
        <w:div w:id="1110399138">
          <w:marLeft w:val="480"/>
          <w:marRight w:val="0"/>
          <w:marTop w:val="0"/>
          <w:marBottom w:val="0"/>
          <w:divBdr>
            <w:top w:val="none" w:sz="0" w:space="0" w:color="auto"/>
            <w:left w:val="none" w:sz="0" w:space="0" w:color="auto"/>
            <w:bottom w:val="none" w:sz="0" w:space="0" w:color="auto"/>
            <w:right w:val="none" w:sz="0" w:space="0" w:color="auto"/>
          </w:divBdr>
        </w:div>
        <w:div w:id="1138034196">
          <w:marLeft w:val="480"/>
          <w:marRight w:val="0"/>
          <w:marTop w:val="0"/>
          <w:marBottom w:val="0"/>
          <w:divBdr>
            <w:top w:val="none" w:sz="0" w:space="0" w:color="auto"/>
            <w:left w:val="none" w:sz="0" w:space="0" w:color="auto"/>
            <w:bottom w:val="none" w:sz="0" w:space="0" w:color="auto"/>
            <w:right w:val="none" w:sz="0" w:space="0" w:color="auto"/>
          </w:divBdr>
        </w:div>
        <w:div w:id="1163818564">
          <w:marLeft w:val="480"/>
          <w:marRight w:val="0"/>
          <w:marTop w:val="0"/>
          <w:marBottom w:val="0"/>
          <w:divBdr>
            <w:top w:val="none" w:sz="0" w:space="0" w:color="auto"/>
            <w:left w:val="none" w:sz="0" w:space="0" w:color="auto"/>
            <w:bottom w:val="none" w:sz="0" w:space="0" w:color="auto"/>
            <w:right w:val="none" w:sz="0" w:space="0" w:color="auto"/>
          </w:divBdr>
        </w:div>
        <w:div w:id="1172062414">
          <w:marLeft w:val="480"/>
          <w:marRight w:val="0"/>
          <w:marTop w:val="0"/>
          <w:marBottom w:val="0"/>
          <w:divBdr>
            <w:top w:val="none" w:sz="0" w:space="0" w:color="auto"/>
            <w:left w:val="none" w:sz="0" w:space="0" w:color="auto"/>
            <w:bottom w:val="none" w:sz="0" w:space="0" w:color="auto"/>
            <w:right w:val="none" w:sz="0" w:space="0" w:color="auto"/>
          </w:divBdr>
        </w:div>
        <w:div w:id="1222520221">
          <w:marLeft w:val="480"/>
          <w:marRight w:val="0"/>
          <w:marTop w:val="0"/>
          <w:marBottom w:val="0"/>
          <w:divBdr>
            <w:top w:val="none" w:sz="0" w:space="0" w:color="auto"/>
            <w:left w:val="none" w:sz="0" w:space="0" w:color="auto"/>
            <w:bottom w:val="none" w:sz="0" w:space="0" w:color="auto"/>
            <w:right w:val="none" w:sz="0" w:space="0" w:color="auto"/>
          </w:divBdr>
        </w:div>
        <w:div w:id="1716616429">
          <w:marLeft w:val="480"/>
          <w:marRight w:val="0"/>
          <w:marTop w:val="0"/>
          <w:marBottom w:val="0"/>
          <w:divBdr>
            <w:top w:val="none" w:sz="0" w:space="0" w:color="auto"/>
            <w:left w:val="none" w:sz="0" w:space="0" w:color="auto"/>
            <w:bottom w:val="none" w:sz="0" w:space="0" w:color="auto"/>
            <w:right w:val="none" w:sz="0" w:space="0" w:color="auto"/>
          </w:divBdr>
        </w:div>
        <w:div w:id="1840733654">
          <w:marLeft w:val="480"/>
          <w:marRight w:val="0"/>
          <w:marTop w:val="0"/>
          <w:marBottom w:val="0"/>
          <w:divBdr>
            <w:top w:val="none" w:sz="0" w:space="0" w:color="auto"/>
            <w:left w:val="none" w:sz="0" w:space="0" w:color="auto"/>
            <w:bottom w:val="none" w:sz="0" w:space="0" w:color="auto"/>
            <w:right w:val="none" w:sz="0" w:space="0" w:color="auto"/>
          </w:divBdr>
        </w:div>
        <w:div w:id="1883857047">
          <w:marLeft w:val="480"/>
          <w:marRight w:val="0"/>
          <w:marTop w:val="0"/>
          <w:marBottom w:val="0"/>
          <w:divBdr>
            <w:top w:val="none" w:sz="0" w:space="0" w:color="auto"/>
            <w:left w:val="none" w:sz="0" w:space="0" w:color="auto"/>
            <w:bottom w:val="none" w:sz="0" w:space="0" w:color="auto"/>
            <w:right w:val="none" w:sz="0" w:space="0" w:color="auto"/>
          </w:divBdr>
        </w:div>
        <w:div w:id="1919099473">
          <w:marLeft w:val="480"/>
          <w:marRight w:val="0"/>
          <w:marTop w:val="0"/>
          <w:marBottom w:val="0"/>
          <w:divBdr>
            <w:top w:val="none" w:sz="0" w:space="0" w:color="auto"/>
            <w:left w:val="none" w:sz="0" w:space="0" w:color="auto"/>
            <w:bottom w:val="none" w:sz="0" w:space="0" w:color="auto"/>
            <w:right w:val="none" w:sz="0" w:space="0" w:color="auto"/>
          </w:divBdr>
        </w:div>
        <w:div w:id="1938560235">
          <w:marLeft w:val="480"/>
          <w:marRight w:val="0"/>
          <w:marTop w:val="0"/>
          <w:marBottom w:val="0"/>
          <w:divBdr>
            <w:top w:val="none" w:sz="0" w:space="0" w:color="auto"/>
            <w:left w:val="none" w:sz="0" w:space="0" w:color="auto"/>
            <w:bottom w:val="none" w:sz="0" w:space="0" w:color="auto"/>
            <w:right w:val="none" w:sz="0" w:space="0" w:color="auto"/>
          </w:divBdr>
        </w:div>
        <w:div w:id="1947271810">
          <w:marLeft w:val="480"/>
          <w:marRight w:val="0"/>
          <w:marTop w:val="0"/>
          <w:marBottom w:val="0"/>
          <w:divBdr>
            <w:top w:val="none" w:sz="0" w:space="0" w:color="auto"/>
            <w:left w:val="none" w:sz="0" w:space="0" w:color="auto"/>
            <w:bottom w:val="none" w:sz="0" w:space="0" w:color="auto"/>
            <w:right w:val="none" w:sz="0" w:space="0" w:color="auto"/>
          </w:divBdr>
        </w:div>
        <w:div w:id="2030787503">
          <w:marLeft w:val="480"/>
          <w:marRight w:val="0"/>
          <w:marTop w:val="0"/>
          <w:marBottom w:val="0"/>
          <w:divBdr>
            <w:top w:val="none" w:sz="0" w:space="0" w:color="auto"/>
            <w:left w:val="none" w:sz="0" w:space="0" w:color="auto"/>
            <w:bottom w:val="none" w:sz="0" w:space="0" w:color="auto"/>
            <w:right w:val="none" w:sz="0" w:space="0" w:color="auto"/>
          </w:divBdr>
        </w:div>
        <w:div w:id="2089575260">
          <w:marLeft w:val="480"/>
          <w:marRight w:val="0"/>
          <w:marTop w:val="0"/>
          <w:marBottom w:val="0"/>
          <w:divBdr>
            <w:top w:val="none" w:sz="0" w:space="0" w:color="auto"/>
            <w:left w:val="none" w:sz="0" w:space="0" w:color="auto"/>
            <w:bottom w:val="none" w:sz="0" w:space="0" w:color="auto"/>
            <w:right w:val="none" w:sz="0" w:space="0" w:color="auto"/>
          </w:divBdr>
        </w:div>
        <w:div w:id="2120952738">
          <w:marLeft w:val="480"/>
          <w:marRight w:val="0"/>
          <w:marTop w:val="0"/>
          <w:marBottom w:val="0"/>
          <w:divBdr>
            <w:top w:val="none" w:sz="0" w:space="0" w:color="auto"/>
            <w:left w:val="none" w:sz="0" w:space="0" w:color="auto"/>
            <w:bottom w:val="none" w:sz="0" w:space="0" w:color="auto"/>
            <w:right w:val="none" w:sz="0" w:space="0" w:color="auto"/>
          </w:divBdr>
        </w:div>
      </w:divsChild>
    </w:div>
    <w:div w:id="765926097">
      <w:bodyDiv w:val="1"/>
      <w:marLeft w:val="0"/>
      <w:marRight w:val="0"/>
      <w:marTop w:val="0"/>
      <w:marBottom w:val="0"/>
      <w:divBdr>
        <w:top w:val="none" w:sz="0" w:space="0" w:color="auto"/>
        <w:left w:val="none" w:sz="0" w:space="0" w:color="auto"/>
        <w:bottom w:val="none" w:sz="0" w:space="0" w:color="auto"/>
        <w:right w:val="none" w:sz="0" w:space="0" w:color="auto"/>
      </w:divBdr>
    </w:div>
    <w:div w:id="766002239">
      <w:bodyDiv w:val="1"/>
      <w:marLeft w:val="0"/>
      <w:marRight w:val="0"/>
      <w:marTop w:val="0"/>
      <w:marBottom w:val="0"/>
      <w:divBdr>
        <w:top w:val="none" w:sz="0" w:space="0" w:color="auto"/>
        <w:left w:val="none" w:sz="0" w:space="0" w:color="auto"/>
        <w:bottom w:val="none" w:sz="0" w:space="0" w:color="auto"/>
        <w:right w:val="none" w:sz="0" w:space="0" w:color="auto"/>
      </w:divBdr>
    </w:div>
    <w:div w:id="766586014">
      <w:bodyDiv w:val="1"/>
      <w:marLeft w:val="0"/>
      <w:marRight w:val="0"/>
      <w:marTop w:val="0"/>
      <w:marBottom w:val="0"/>
      <w:divBdr>
        <w:top w:val="none" w:sz="0" w:space="0" w:color="auto"/>
        <w:left w:val="none" w:sz="0" w:space="0" w:color="auto"/>
        <w:bottom w:val="none" w:sz="0" w:space="0" w:color="auto"/>
        <w:right w:val="none" w:sz="0" w:space="0" w:color="auto"/>
      </w:divBdr>
    </w:div>
    <w:div w:id="766586264">
      <w:bodyDiv w:val="1"/>
      <w:marLeft w:val="0"/>
      <w:marRight w:val="0"/>
      <w:marTop w:val="0"/>
      <w:marBottom w:val="0"/>
      <w:divBdr>
        <w:top w:val="none" w:sz="0" w:space="0" w:color="auto"/>
        <w:left w:val="none" w:sz="0" w:space="0" w:color="auto"/>
        <w:bottom w:val="none" w:sz="0" w:space="0" w:color="auto"/>
        <w:right w:val="none" w:sz="0" w:space="0" w:color="auto"/>
      </w:divBdr>
    </w:div>
    <w:div w:id="766772489">
      <w:bodyDiv w:val="1"/>
      <w:marLeft w:val="0"/>
      <w:marRight w:val="0"/>
      <w:marTop w:val="0"/>
      <w:marBottom w:val="0"/>
      <w:divBdr>
        <w:top w:val="none" w:sz="0" w:space="0" w:color="auto"/>
        <w:left w:val="none" w:sz="0" w:space="0" w:color="auto"/>
        <w:bottom w:val="none" w:sz="0" w:space="0" w:color="auto"/>
        <w:right w:val="none" w:sz="0" w:space="0" w:color="auto"/>
      </w:divBdr>
    </w:div>
    <w:div w:id="767390289">
      <w:bodyDiv w:val="1"/>
      <w:marLeft w:val="0"/>
      <w:marRight w:val="0"/>
      <w:marTop w:val="0"/>
      <w:marBottom w:val="0"/>
      <w:divBdr>
        <w:top w:val="none" w:sz="0" w:space="0" w:color="auto"/>
        <w:left w:val="none" w:sz="0" w:space="0" w:color="auto"/>
        <w:bottom w:val="none" w:sz="0" w:space="0" w:color="auto"/>
        <w:right w:val="none" w:sz="0" w:space="0" w:color="auto"/>
      </w:divBdr>
    </w:div>
    <w:div w:id="768817552">
      <w:bodyDiv w:val="1"/>
      <w:marLeft w:val="0"/>
      <w:marRight w:val="0"/>
      <w:marTop w:val="0"/>
      <w:marBottom w:val="0"/>
      <w:divBdr>
        <w:top w:val="none" w:sz="0" w:space="0" w:color="auto"/>
        <w:left w:val="none" w:sz="0" w:space="0" w:color="auto"/>
        <w:bottom w:val="none" w:sz="0" w:space="0" w:color="auto"/>
        <w:right w:val="none" w:sz="0" w:space="0" w:color="auto"/>
      </w:divBdr>
      <w:divsChild>
        <w:div w:id="1662047">
          <w:marLeft w:val="480"/>
          <w:marRight w:val="0"/>
          <w:marTop w:val="0"/>
          <w:marBottom w:val="0"/>
          <w:divBdr>
            <w:top w:val="none" w:sz="0" w:space="0" w:color="auto"/>
            <w:left w:val="none" w:sz="0" w:space="0" w:color="auto"/>
            <w:bottom w:val="none" w:sz="0" w:space="0" w:color="auto"/>
            <w:right w:val="none" w:sz="0" w:space="0" w:color="auto"/>
          </w:divBdr>
        </w:div>
        <w:div w:id="98575012">
          <w:marLeft w:val="480"/>
          <w:marRight w:val="0"/>
          <w:marTop w:val="0"/>
          <w:marBottom w:val="0"/>
          <w:divBdr>
            <w:top w:val="none" w:sz="0" w:space="0" w:color="auto"/>
            <w:left w:val="none" w:sz="0" w:space="0" w:color="auto"/>
            <w:bottom w:val="none" w:sz="0" w:space="0" w:color="auto"/>
            <w:right w:val="none" w:sz="0" w:space="0" w:color="auto"/>
          </w:divBdr>
        </w:div>
        <w:div w:id="98915936">
          <w:marLeft w:val="480"/>
          <w:marRight w:val="0"/>
          <w:marTop w:val="0"/>
          <w:marBottom w:val="0"/>
          <w:divBdr>
            <w:top w:val="none" w:sz="0" w:space="0" w:color="auto"/>
            <w:left w:val="none" w:sz="0" w:space="0" w:color="auto"/>
            <w:bottom w:val="none" w:sz="0" w:space="0" w:color="auto"/>
            <w:right w:val="none" w:sz="0" w:space="0" w:color="auto"/>
          </w:divBdr>
        </w:div>
        <w:div w:id="165901102">
          <w:marLeft w:val="480"/>
          <w:marRight w:val="0"/>
          <w:marTop w:val="0"/>
          <w:marBottom w:val="0"/>
          <w:divBdr>
            <w:top w:val="none" w:sz="0" w:space="0" w:color="auto"/>
            <w:left w:val="none" w:sz="0" w:space="0" w:color="auto"/>
            <w:bottom w:val="none" w:sz="0" w:space="0" w:color="auto"/>
            <w:right w:val="none" w:sz="0" w:space="0" w:color="auto"/>
          </w:divBdr>
        </w:div>
        <w:div w:id="308557273">
          <w:marLeft w:val="480"/>
          <w:marRight w:val="0"/>
          <w:marTop w:val="0"/>
          <w:marBottom w:val="0"/>
          <w:divBdr>
            <w:top w:val="none" w:sz="0" w:space="0" w:color="auto"/>
            <w:left w:val="none" w:sz="0" w:space="0" w:color="auto"/>
            <w:bottom w:val="none" w:sz="0" w:space="0" w:color="auto"/>
            <w:right w:val="none" w:sz="0" w:space="0" w:color="auto"/>
          </w:divBdr>
        </w:div>
        <w:div w:id="325400891">
          <w:marLeft w:val="480"/>
          <w:marRight w:val="0"/>
          <w:marTop w:val="0"/>
          <w:marBottom w:val="0"/>
          <w:divBdr>
            <w:top w:val="none" w:sz="0" w:space="0" w:color="auto"/>
            <w:left w:val="none" w:sz="0" w:space="0" w:color="auto"/>
            <w:bottom w:val="none" w:sz="0" w:space="0" w:color="auto"/>
            <w:right w:val="none" w:sz="0" w:space="0" w:color="auto"/>
          </w:divBdr>
        </w:div>
        <w:div w:id="440496068">
          <w:marLeft w:val="480"/>
          <w:marRight w:val="0"/>
          <w:marTop w:val="0"/>
          <w:marBottom w:val="0"/>
          <w:divBdr>
            <w:top w:val="none" w:sz="0" w:space="0" w:color="auto"/>
            <w:left w:val="none" w:sz="0" w:space="0" w:color="auto"/>
            <w:bottom w:val="none" w:sz="0" w:space="0" w:color="auto"/>
            <w:right w:val="none" w:sz="0" w:space="0" w:color="auto"/>
          </w:divBdr>
        </w:div>
        <w:div w:id="549655118">
          <w:marLeft w:val="480"/>
          <w:marRight w:val="0"/>
          <w:marTop w:val="0"/>
          <w:marBottom w:val="0"/>
          <w:divBdr>
            <w:top w:val="none" w:sz="0" w:space="0" w:color="auto"/>
            <w:left w:val="none" w:sz="0" w:space="0" w:color="auto"/>
            <w:bottom w:val="none" w:sz="0" w:space="0" w:color="auto"/>
            <w:right w:val="none" w:sz="0" w:space="0" w:color="auto"/>
          </w:divBdr>
        </w:div>
        <w:div w:id="602884630">
          <w:marLeft w:val="480"/>
          <w:marRight w:val="0"/>
          <w:marTop w:val="0"/>
          <w:marBottom w:val="0"/>
          <w:divBdr>
            <w:top w:val="none" w:sz="0" w:space="0" w:color="auto"/>
            <w:left w:val="none" w:sz="0" w:space="0" w:color="auto"/>
            <w:bottom w:val="none" w:sz="0" w:space="0" w:color="auto"/>
            <w:right w:val="none" w:sz="0" w:space="0" w:color="auto"/>
          </w:divBdr>
        </w:div>
        <w:div w:id="652177455">
          <w:marLeft w:val="480"/>
          <w:marRight w:val="0"/>
          <w:marTop w:val="0"/>
          <w:marBottom w:val="0"/>
          <w:divBdr>
            <w:top w:val="none" w:sz="0" w:space="0" w:color="auto"/>
            <w:left w:val="none" w:sz="0" w:space="0" w:color="auto"/>
            <w:bottom w:val="none" w:sz="0" w:space="0" w:color="auto"/>
            <w:right w:val="none" w:sz="0" w:space="0" w:color="auto"/>
          </w:divBdr>
        </w:div>
        <w:div w:id="654838879">
          <w:marLeft w:val="480"/>
          <w:marRight w:val="0"/>
          <w:marTop w:val="0"/>
          <w:marBottom w:val="0"/>
          <w:divBdr>
            <w:top w:val="none" w:sz="0" w:space="0" w:color="auto"/>
            <w:left w:val="none" w:sz="0" w:space="0" w:color="auto"/>
            <w:bottom w:val="none" w:sz="0" w:space="0" w:color="auto"/>
            <w:right w:val="none" w:sz="0" w:space="0" w:color="auto"/>
          </w:divBdr>
        </w:div>
        <w:div w:id="693505061">
          <w:marLeft w:val="480"/>
          <w:marRight w:val="0"/>
          <w:marTop w:val="0"/>
          <w:marBottom w:val="0"/>
          <w:divBdr>
            <w:top w:val="none" w:sz="0" w:space="0" w:color="auto"/>
            <w:left w:val="none" w:sz="0" w:space="0" w:color="auto"/>
            <w:bottom w:val="none" w:sz="0" w:space="0" w:color="auto"/>
            <w:right w:val="none" w:sz="0" w:space="0" w:color="auto"/>
          </w:divBdr>
        </w:div>
        <w:div w:id="863521879">
          <w:marLeft w:val="480"/>
          <w:marRight w:val="0"/>
          <w:marTop w:val="0"/>
          <w:marBottom w:val="0"/>
          <w:divBdr>
            <w:top w:val="none" w:sz="0" w:space="0" w:color="auto"/>
            <w:left w:val="none" w:sz="0" w:space="0" w:color="auto"/>
            <w:bottom w:val="none" w:sz="0" w:space="0" w:color="auto"/>
            <w:right w:val="none" w:sz="0" w:space="0" w:color="auto"/>
          </w:divBdr>
        </w:div>
        <w:div w:id="866022838">
          <w:marLeft w:val="480"/>
          <w:marRight w:val="0"/>
          <w:marTop w:val="0"/>
          <w:marBottom w:val="0"/>
          <w:divBdr>
            <w:top w:val="none" w:sz="0" w:space="0" w:color="auto"/>
            <w:left w:val="none" w:sz="0" w:space="0" w:color="auto"/>
            <w:bottom w:val="none" w:sz="0" w:space="0" w:color="auto"/>
            <w:right w:val="none" w:sz="0" w:space="0" w:color="auto"/>
          </w:divBdr>
        </w:div>
        <w:div w:id="866330784">
          <w:marLeft w:val="480"/>
          <w:marRight w:val="0"/>
          <w:marTop w:val="0"/>
          <w:marBottom w:val="0"/>
          <w:divBdr>
            <w:top w:val="none" w:sz="0" w:space="0" w:color="auto"/>
            <w:left w:val="none" w:sz="0" w:space="0" w:color="auto"/>
            <w:bottom w:val="none" w:sz="0" w:space="0" w:color="auto"/>
            <w:right w:val="none" w:sz="0" w:space="0" w:color="auto"/>
          </w:divBdr>
        </w:div>
        <w:div w:id="894776229">
          <w:marLeft w:val="480"/>
          <w:marRight w:val="0"/>
          <w:marTop w:val="0"/>
          <w:marBottom w:val="0"/>
          <w:divBdr>
            <w:top w:val="none" w:sz="0" w:space="0" w:color="auto"/>
            <w:left w:val="none" w:sz="0" w:space="0" w:color="auto"/>
            <w:bottom w:val="none" w:sz="0" w:space="0" w:color="auto"/>
            <w:right w:val="none" w:sz="0" w:space="0" w:color="auto"/>
          </w:divBdr>
        </w:div>
        <w:div w:id="897132893">
          <w:marLeft w:val="480"/>
          <w:marRight w:val="0"/>
          <w:marTop w:val="0"/>
          <w:marBottom w:val="0"/>
          <w:divBdr>
            <w:top w:val="none" w:sz="0" w:space="0" w:color="auto"/>
            <w:left w:val="none" w:sz="0" w:space="0" w:color="auto"/>
            <w:bottom w:val="none" w:sz="0" w:space="0" w:color="auto"/>
            <w:right w:val="none" w:sz="0" w:space="0" w:color="auto"/>
          </w:divBdr>
        </w:div>
        <w:div w:id="902909619">
          <w:marLeft w:val="480"/>
          <w:marRight w:val="0"/>
          <w:marTop w:val="0"/>
          <w:marBottom w:val="0"/>
          <w:divBdr>
            <w:top w:val="none" w:sz="0" w:space="0" w:color="auto"/>
            <w:left w:val="none" w:sz="0" w:space="0" w:color="auto"/>
            <w:bottom w:val="none" w:sz="0" w:space="0" w:color="auto"/>
            <w:right w:val="none" w:sz="0" w:space="0" w:color="auto"/>
          </w:divBdr>
        </w:div>
        <w:div w:id="908610069">
          <w:marLeft w:val="480"/>
          <w:marRight w:val="0"/>
          <w:marTop w:val="0"/>
          <w:marBottom w:val="0"/>
          <w:divBdr>
            <w:top w:val="none" w:sz="0" w:space="0" w:color="auto"/>
            <w:left w:val="none" w:sz="0" w:space="0" w:color="auto"/>
            <w:bottom w:val="none" w:sz="0" w:space="0" w:color="auto"/>
            <w:right w:val="none" w:sz="0" w:space="0" w:color="auto"/>
          </w:divBdr>
        </w:div>
        <w:div w:id="921648881">
          <w:marLeft w:val="480"/>
          <w:marRight w:val="0"/>
          <w:marTop w:val="0"/>
          <w:marBottom w:val="0"/>
          <w:divBdr>
            <w:top w:val="none" w:sz="0" w:space="0" w:color="auto"/>
            <w:left w:val="none" w:sz="0" w:space="0" w:color="auto"/>
            <w:bottom w:val="none" w:sz="0" w:space="0" w:color="auto"/>
            <w:right w:val="none" w:sz="0" w:space="0" w:color="auto"/>
          </w:divBdr>
        </w:div>
        <w:div w:id="1038119027">
          <w:marLeft w:val="480"/>
          <w:marRight w:val="0"/>
          <w:marTop w:val="0"/>
          <w:marBottom w:val="0"/>
          <w:divBdr>
            <w:top w:val="none" w:sz="0" w:space="0" w:color="auto"/>
            <w:left w:val="none" w:sz="0" w:space="0" w:color="auto"/>
            <w:bottom w:val="none" w:sz="0" w:space="0" w:color="auto"/>
            <w:right w:val="none" w:sz="0" w:space="0" w:color="auto"/>
          </w:divBdr>
        </w:div>
        <w:div w:id="1050955514">
          <w:marLeft w:val="480"/>
          <w:marRight w:val="0"/>
          <w:marTop w:val="0"/>
          <w:marBottom w:val="0"/>
          <w:divBdr>
            <w:top w:val="none" w:sz="0" w:space="0" w:color="auto"/>
            <w:left w:val="none" w:sz="0" w:space="0" w:color="auto"/>
            <w:bottom w:val="none" w:sz="0" w:space="0" w:color="auto"/>
            <w:right w:val="none" w:sz="0" w:space="0" w:color="auto"/>
          </w:divBdr>
        </w:div>
        <w:div w:id="1067798376">
          <w:marLeft w:val="480"/>
          <w:marRight w:val="0"/>
          <w:marTop w:val="0"/>
          <w:marBottom w:val="0"/>
          <w:divBdr>
            <w:top w:val="none" w:sz="0" w:space="0" w:color="auto"/>
            <w:left w:val="none" w:sz="0" w:space="0" w:color="auto"/>
            <w:bottom w:val="none" w:sz="0" w:space="0" w:color="auto"/>
            <w:right w:val="none" w:sz="0" w:space="0" w:color="auto"/>
          </w:divBdr>
        </w:div>
        <w:div w:id="1125660274">
          <w:marLeft w:val="480"/>
          <w:marRight w:val="0"/>
          <w:marTop w:val="0"/>
          <w:marBottom w:val="0"/>
          <w:divBdr>
            <w:top w:val="none" w:sz="0" w:space="0" w:color="auto"/>
            <w:left w:val="none" w:sz="0" w:space="0" w:color="auto"/>
            <w:bottom w:val="none" w:sz="0" w:space="0" w:color="auto"/>
            <w:right w:val="none" w:sz="0" w:space="0" w:color="auto"/>
          </w:divBdr>
        </w:div>
        <w:div w:id="1132866811">
          <w:marLeft w:val="480"/>
          <w:marRight w:val="0"/>
          <w:marTop w:val="0"/>
          <w:marBottom w:val="0"/>
          <w:divBdr>
            <w:top w:val="none" w:sz="0" w:space="0" w:color="auto"/>
            <w:left w:val="none" w:sz="0" w:space="0" w:color="auto"/>
            <w:bottom w:val="none" w:sz="0" w:space="0" w:color="auto"/>
            <w:right w:val="none" w:sz="0" w:space="0" w:color="auto"/>
          </w:divBdr>
        </w:div>
        <w:div w:id="1146164574">
          <w:marLeft w:val="480"/>
          <w:marRight w:val="0"/>
          <w:marTop w:val="0"/>
          <w:marBottom w:val="0"/>
          <w:divBdr>
            <w:top w:val="none" w:sz="0" w:space="0" w:color="auto"/>
            <w:left w:val="none" w:sz="0" w:space="0" w:color="auto"/>
            <w:bottom w:val="none" w:sz="0" w:space="0" w:color="auto"/>
            <w:right w:val="none" w:sz="0" w:space="0" w:color="auto"/>
          </w:divBdr>
        </w:div>
        <w:div w:id="1150292112">
          <w:marLeft w:val="480"/>
          <w:marRight w:val="0"/>
          <w:marTop w:val="0"/>
          <w:marBottom w:val="0"/>
          <w:divBdr>
            <w:top w:val="none" w:sz="0" w:space="0" w:color="auto"/>
            <w:left w:val="none" w:sz="0" w:space="0" w:color="auto"/>
            <w:bottom w:val="none" w:sz="0" w:space="0" w:color="auto"/>
            <w:right w:val="none" w:sz="0" w:space="0" w:color="auto"/>
          </w:divBdr>
        </w:div>
        <w:div w:id="1171531693">
          <w:marLeft w:val="480"/>
          <w:marRight w:val="0"/>
          <w:marTop w:val="0"/>
          <w:marBottom w:val="0"/>
          <w:divBdr>
            <w:top w:val="none" w:sz="0" w:space="0" w:color="auto"/>
            <w:left w:val="none" w:sz="0" w:space="0" w:color="auto"/>
            <w:bottom w:val="none" w:sz="0" w:space="0" w:color="auto"/>
            <w:right w:val="none" w:sz="0" w:space="0" w:color="auto"/>
          </w:divBdr>
        </w:div>
        <w:div w:id="1183130570">
          <w:marLeft w:val="480"/>
          <w:marRight w:val="0"/>
          <w:marTop w:val="0"/>
          <w:marBottom w:val="0"/>
          <w:divBdr>
            <w:top w:val="none" w:sz="0" w:space="0" w:color="auto"/>
            <w:left w:val="none" w:sz="0" w:space="0" w:color="auto"/>
            <w:bottom w:val="none" w:sz="0" w:space="0" w:color="auto"/>
            <w:right w:val="none" w:sz="0" w:space="0" w:color="auto"/>
          </w:divBdr>
        </w:div>
        <w:div w:id="1193759934">
          <w:marLeft w:val="480"/>
          <w:marRight w:val="0"/>
          <w:marTop w:val="0"/>
          <w:marBottom w:val="0"/>
          <w:divBdr>
            <w:top w:val="none" w:sz="0" w:space="0" w:color="auto"/>
            <w:left w:val="none" w:sz="0" w:space="0" w:color="auto"/>
            <w:bottom w:val="none" w:sz="0" w:space="0" w:color="auto"/>
            <w:right w:val="none" w:sz="0" w:space="0" w:color="auto"/>
          </w:divBdr>
        </w:div>
        <w:div w:id="1195846565">
          <w:marLeft w:val="480"/>
          <w:marRight w:val="0"/>
          <w:marTop w:val="0"/>
          <w:marBottom w:val="0"/>
          <w:divBdr>
            <w:top w:val="none" w:sz="0" w:space="0" w:color="auto"/>
            <w:left w:val="none" w:sz="0" w:space="0" w:color="auto"/>
            <w:bottom w:val="none" w:sz="0" w:space="0" w:color="auto"/>
            <w:right w:val="none" w:sz="0" w:space="0" w:color="auto"/>
          </w:divBdr>
        </w:div>
        <w:div w:id="1220825989">
          <w:marLeft w:val="480"/>
          <w:marRight w:val="0"/>
          <w:marTop w:val="0"/>
          <w:marBottom w:val="0"/>
          <w:divBdr>
            <w:top w:val="none" w:sz="0" w:space="0" w:color="auto"/>
            <w:left w:val="none" w:sz="0" w:space="0" w:color="auto"/>
            <w:bottom w:val="none" w:sz="0" w:space="0" w:color="auto"/>
            <w:right w:val="none" w:sz="0" w:space="0" w:color="auto"/>
          </w:divBdr>
        </w:div>
        <w:div w:id="1231699284">
          <w:marLeft w:val="480"/>
          <w:marRight w:val="0"/>
          <w:marTop w:val="0"/>
          <w:marBottom w:val="0"/>
          <w:divBdr>
            <w:top w:val="none" w:sz="0" w:space="0" w:color="auto"/>
            <w:left w:val="none" w:sz="0" w:space="0" w:color="auto"/>
            <w:bottom w:val="none" w:sz="0" w:space="0" w:color="auto"/>
            <w:right w:val="none" w:sz="0" w:space="0" w:color="auto"/>
          </w:divBdr>
        </w:div>
        <w:div w:id="1281374888">
          <w:marLeft w:val="480"/>
          <w:marRight w:val="0"/>
          <w:marTop w:val="0"/>
          <w:marBottom w:val="0"/>
          <w:divBdr>
            <w:top w:val="none" w:sz="0" w:space="0" w:color="auto"/>
            <w:left w:val="none" w:sz="0" w:space="0" w:color="auto"/>
            <w:bottom w:val="none" w:sz="0" w:space="0" w:color="auto"/>
            <w:right w:val="none" w:sz="0" w:space="0" w:color="auto"/>
          </w:divBdr>
        </w:div>
        <w:div w:id="1300693365">
          <w:marLeft w:val="480"/>
          <w:marRight w:val="0"/>
          <w:marTop w:val="0"/>
          <w:marBottom w:val="0"/>
          <w:divBdr>
            <w:top w:val="none" w:sz="0" w:space="0" w:color="auto"/>
            <w:left w:val="none" w:sz="0" w:space="0" w:color="auto"/>
            <w:bottom w:val="none" w:sz="0" w:space="0" w:color="auto"/>
            <w:right w:val="none" w:sz="0" w:space="0" w:color="auto"/>
          </w:divBdr>
        </w:div>
        <w:div w:id="1338271182">
          <w:marLeft w:val="480"/>
          <w:marRight w:val="0"/>
          <w:marTop w:val="0"/>
          <w:marBottom w:val="0"/>
          <w:divBdr>
            <w:top w:val="none" w:sz="0" w:space="0" w:color="auto"/>
            <w:left w:val="none" w:sz="0" w:space="0" w:color="auto"/>
            <w:bottom w:val="none" w:sz="0" w:space="0" w:color="auto"/>
            <w:right w:val="none" w:sz="0" w:space="0" w:color="auto"/>
          </w:divBdr>
        </w:div>
        <w:div w:id="1364213148">
          <w:marLeft w:val="480"/>
          <w:marRight w:val="0"/>
          <w:marTop w:val="0"/>
          <w:marBottom w:val="0"/>
          <w:divBdr>
            <w:top w:val="none" w:sz="0" w:space="0" w:color="auto"/>
            <w:left w:val="none" w:sz="0" w:space="0" w:color="auto"/>
            <w:bottom w:val="none" w:sz="0" w:space="0" w:color="auto"/>
            <w:right w:val="none" w:sz="0" w:space="0" w:color="auto"/>
          </w:divBdr>
        </w:div>
        <w:div w:id="1381854810">
          <w:marLeft w:val="480"/>
          <w:marRight w:val="0"/>
          <w:marTop w:val="0"/>
          <w:marBottom w:val="0"/>
          <w:divBdr>
            <w:top w:val="none" w:sz="0" w:space="0" w:color="auto"/>
            <w:left w:val="none" w:sz="0" w:space="0" w:color="auto"/>
            <w:bottom w:val="none" w:sz="0" w:space="0" w:color="auto"/>
            <w:right w:val="none" w:sz="0" w:space="0" w:color="auto"/>
          </w:divBdr>
        </w:div>
        <w:div w:id="1409811795">
          <w:marLeft w:val="480"/>
          <w:marRight w:val="0"/>
          <w:marTop w:val="0"/>
          <w:marBottom w:val="0"/>
          <w:divBdr>
            <w:top w:val="none" w:sz="0" w:space="0" w:color="auto"/>
            <w:left w:val="none" w:sz="0" w:space="0" w:color="auto"/>
            <w:bottom w:val="none" w:sz="0" w:space="0" w:color="auto"/>
            <w:right w:val="none" w:sz="0" w:space="0" w:color="auto"/>
          </w:divBdr>
        </w:div>
        <w:div w:id="1447239605">
          <w:marLeft w:val="480"/>
          <w:marRight w:val="0"/>
          <w:marTop w:val="0"/>
          <w:marBottom w:val="0"/>
          <w:divBdr>
            <w:top w:val="none" w:sz="0" w:space="0" w:color="auto"/>
            <w:left w:val="none" w:sz="0" w:space="0" w:color="auto"/>
            <w:bottom w:val="none" w:sz="0" w:space="0" w:color="auto"/>
            <w:right w:val="none" w:sz="0" w:space="0" w:color="auto"/>
          </w:divBdr>
        </w:div>
        <w:div w:id="1492939466">
          <w:marLeft w:val="480"/>
          <w:marRight w:val="0"/>
          <w:marTop w:val="0"/>
          <w:marBottom w:val="0"/>
          <w:divBdr>
            <w:top w:val="none" w:sz="0" w:space="0" w:color="auto"/>
            <w:left w:val="none" w:sz="0" w:space="0" w:color="auto"/>
            <w:bottom w:val="none" w:sz="0" w:space="0" w:color="auto"/>
            <w:right w:val="none" w:sz="0" w:space="0" w:color="auto"/>
          </w:divBdr>
        </w:div>
        <w:div w:id="1497459041">
          <w:marLeft w:val="480"/>
          <w:marRight w:val="0"/>
          <w:marTop w:val="0"/>
          <w:marBottom w:val="0"/>
          <w:divBdr>
            <w:top w:val="none" w:sz="0" w:space="0" w:color="auto"/>
            <w:left w:val="none" w:sz="0" w:space="0" w:color="auto"/>
            <w:bottom w:val="none" w:sz="0" w:space="0" w:color="auto"/>
            <w:right w:val="none" w:sz="0" w:space="0" w:color="auto"/>
          </w:divBdr>
        </w:div>
        <w:div w:id="1508057039">
          <w:marLeft w:val="480"/>
          <w:marRight w:val="0"/>
          <w:marTop w:val="0"/>
          <w:marBottom w:val="0"/>
          <w:divBdr>
            <w:top w:val="none" w:sz="0" w:space="0" w:color="auto"/>
            <w:left w:val="none" w:sz="0" w:space="0" w:color="auto"/>
            <w:bottom w:val="none" w:sz="0" w:space="0" w:color="auto"/>
            <w:right w:val="none" w:sz="0" w:space="0" w:color="auto"/>
          </w:divBdr>
        </w:div>
        <w:div w:id="1553812616">
          <w:marLeft w:val="480"/>
          <w:marRight w:val="0"/>
          <w:marTop w:val="0"/>
          <w:marBottom w:val="0"/>
          <w:divBdr>
            <w:top w:val="none" w:sz="0" w:space="0" w:color="auto"/>
            <w:left w:val="none" w:sz="0" w:space="0" w:color="auto"/>
            <w:bottom w:val="none" w:sz="0" w:space="0" w:color="auto"/>
            <w:right w:val="none" w:sz="0" w:space="0" w:color="auto"/>
          </w:divBdr>
        </w:div>
        <w:div w:id="1572542769">
          <w:marLeft w:val="480"/>
          <w:marRight w:val="0"/>
          <w:marTop w:val="0"/>
          <w:marBottom w:val="0"/>
          <w:divBdr>
            <w:top w:val="none" w:sz="0" w:space="0" w:color="auto"/>
            <w:left w:val="none" w:sz="0" w:space="0" w:color="auto"/>
            <w:bottom w:val="none" w:sz="0" w:space="0" w:color="auto"/>
            <w:right w:val="none" w:sz="0" w:space="0" w:color="auto"/>
          </w:divBdr>
        </w:div>
        <w:div w:id="1596285701">
          <w:marLeft w:val="480"/>
          <w:marRight w:val="0"/>
          <w:marTop w:val="0"/>
          <w:marBottom w:val="0"/>
          <w:divBdr>
            <w:top w:val="none" w:sz="0" w:space="0" w:color="auto"/>
            <w:left w:val="none" w:sz="0" w:space="0" w:color="auto"/>
            <w:bottom w:val="none" w:sz="0" w:space="0" w:color="auto"/>
            <w:right w:val="none" w:sz="0" w:space="0" w:color="auto"/>
          </w:divBdr>
        </w:div>
        <w:div w:id="1623418492">
          <w:marLeft w:val="480"/>
          <w:marRight w:val="0"/>
          <w:marTop w:val="0"/>
          <w:marBottom w:val="0"/>
          <w:divBdr>
            <w:top w:val="none" w:sz="0" w:space="0" w:color="auto"/>
            <w:left w:val="none" w:sz="0" w:space="0" w:color="auto"/>
            <w:bottom w:val="none" w:sz="0" w:space="0" w:color="auto"/>
            <w:right w:val="none" w:sz="0" w:space="0" w:color="auto"/>
          </w:divBdr>
        </w:div>
        <w:div w:id="1652752526">
          <w:marLeft w:val="480"/>
          <w:marRight w:val="0"/>
          <w:marTop w:val="0"/>
          <w:marBottom w:val="0"/>
          <w:divBdr>
            <w:top w:val="none" w:sz="0" w:space="0" w:color="auto"/>
            <w:left w:val="none" w:sz="0" w:space="0" w:color="auto"/>
            <w:bottom w:val="none" w:sz="0" w:space="0" w:color="auto"/>
            <w:right w:val="none" w:sz="0" w:space="0" w:color="auto"/>
          </w:divBdr>
        </w:div>
        <w:div w:id="1700664450">
          <w:marLeft w:val="480"/>
          <w:marRight w:val="0"/>
          <w:marTop w:val="0"/>
          <w:marBottom w:val="0"/>
          <w:divBdr>
            <w:top w:val="none" w:sz="0" w:space="0" w:color="auto"/>
            <w:left w:val="none" w:sz="0" w:space="0" w:color="auto"/>
            <w:bottom w:val="none" w:sz="0" w:space="0" w:color="auto"/>
            <w:right w:val="none" w:sz="0" w:space="0" w:color="auto"/>
          </w:divBdr>
        </w:div>
        <w:div w:id="1741362005">
          <w:marLeft w:val="480"/>
          <w:marRight w:val="0"/>
          <w:marTop w:val="0"/>
          <w:marBottom w:val="0"/>
          <w:divBdr>
            <w:top w:val="none" w:sz="0" w:space="0" w:color="auto"/>
            <w:left w:val="none" w:sz="0" w:space="0" w:color="auto"/>
            <w:bottom w:val="none" w:sz="0" w:space="0" w:color="auto"/>
            <w:right w:val="none" w:sz="0" w:space="0" w:color="auto"/>
          </w:divBdr>
        </w:div>
        <w:div w:id="1770539975">
          <w:marLeft w:val="480"/>
          <w:marRight w:val="0"/>
          <w:marTop w:val="0"/>
          <w:marBottom w:val="0"/>
          <w:divBdr>
            <w:top w:val="none" w:sz="0" w:space="0" w:color="auto"/>
            <w:left w:val="none" w:sz="0" w:space="0" w:color="auto"/>
            <w:bottom w:val="none" w:sz="0" w:space="0" w:color="auto"/>
            <w:right w:val="none" w:sz="0" w:space="0" w:color="auto"/>
          </w:divBdr>
        </w:div>
        <w:div w:id="1880624590">
          <w:marLeft w:val="480"/>
          <w:marRight w:val="0"/>
          <w:marTop w:val="0"/>
          <w:marBottom w:val="0"/>
          <w:divBdr>
            <w:top w:val="none" w:sz="0" w:space="0" w:color="auto"/>
            <w:left w:val="none" w:sz="0" w:space="0" w:color="auto"/>
            <w:bottom w:val="none" w:sz="0" w:space="0" w:color="auto"/>
            <w:right w:val="none" w:sz="0" w:space="0" w:color="auto"/>
          </w:divBdr>
        </w:div>
        <w:div w:id="1942374215">
          <w:marLeft w:val="480"/>
          <w:marRight w:val="0"/>
          <w:marTop w:val="0"/>
          <w:marBottom w:val="0"/>
          <w:divBdr>
            <w:top w:val="none" w:sz="0" w:space="0" w:color="auto"/>
            <w:left w:val="none" w:sz="0" w:space="0" w:color="auto"/>
            <w:bottom w:val="none" w:sz="0" w:space="0" w:color="auto"/>
            <w:right w:val="none" w:sz="0" w:space="0" w:color="auto"/>
          </w:divBdr>
        </w:div>
      </w:divsChild>
    </w:div>
    <w:div w:id="771632667">
      <w:bodyDiv w:val="1"/>
      <w:marLeft w:val="0"/>
      <w:marRight w:val="0"/>
      <w:marTop w:val="0"/>
      <w:marBottom w:val="0"/>
      <w:divBdr>
        <w:top w:val="none" w:sz="0" w:space="0" w:color="auto"/>
        <w:left w:val="none" w:sz="0" w:space="0" w:color="auto"/>
        <w:bottom w:val="none" w:sz="0" w:space="0" w:color="auto"/>
        <w:right w:val="none" w:sz="0" w:space="0" w:color="auto"/>
      </w:divBdr>
    </w:div>
    <w:div w:id="771899504">
      <w:bodyDiv w:val="1"/>
      <w:marLeft w:val="0"/>
      <w:marRight w:val="0"/>
      <w:marTop w:val="0"/>
      <w:marBottom w:val="0"/>
      <w:divBdr>
        <w:top w:val="none" w:sz="0" w:space="0" w:color="auto"/>
        <w:left w:val="none" w:sz="0" w:space="0" w:color="auto"/>
        <w:bottom w:val="none" w:sz="0" w:space="0" w:color="auto"/>
        <w:right w:val="none" w:sz="0" w:space="0" w:color="auto"/>
      </w:divBdr>
    </w:div>
    <w:div w:id="773868922">
      <w:bodyDiv w:val="1"/>
      <w:marLeft w:val="0"/>
      <w:marRight w:val="0"/>
      <w:marTop w:val="0"/>
      <w:marBottom w:val="0"/>
      <w:divBdr>
        <w:top w:val="none" w:sz="0" w:space="0" w:color="auto"/>
        <w:left w:val="none" w:sz="0" w:space="0" w:color="auto"/>
        <w:bottom w:val="none" w:sz="0" w:space="0" w:color="auto"/>
        <w:right w:val="none" w:sz="0" w:space="0" w:color="auto"/>
      </w:divBdr>
    </w:div>
    <w:div w:id="773983124">
      <w:bodyDiv w:val="1"/>
      <w:marLeft w:val="0"/>
      <w:marRight w:val="0"/>
      <w:marTop w:val="0"/>
      <w:marBottom w:val="0"/>
      <w:divBdr>
        <w:top w:val="none" w:sz="0" w:space="0" w:color="auto"/>
        <w:left w:val="none" w:sz="0" w:space="0" w:color="auto"/>
        <w:bottom w:val="none" w:sz="0" w:space="0" w:color="auto"/>
        <w:right w:val="none" w:sz="0" w:space="0" w:color="auto"/>
      </w:divBdr>
    </w:div>
    <w:div w:id="774133281">
      <w:bodyDiv w:val="1"/>
      <w:marLeft w:val="0"/>
      <w:marRight w:val="0"/>
      <w:marTop w:val="0"/>
      <w:marBottom w:val="0"/>
      <w:divBdr>
        <w:top w:val="none" w:sz="0" w:space="0" w:color="auto"/>
        <w:left w:val="none" w:sz="0" w:space="0" w:color="auto"/>
        <w:bottom w:val="none" w:sz="0" w:space="0" w:color="auto"/>
        <w:right w:val="none" w:sz="0" w:space="0" w:color="auto"/>
      </w:divBdr>
    </w:div>
    <w:div w:id="774136330">
      <w:bodyDiv w:val="1"/>
      <w:marLeft w:val="0"/>
      <w:marRight w:val="0"/>
      <w:marTop w:val="0"/>
      <w:marBottom w:val="0"/>
      <w:divBdr>
        <w:top w:val="none" w:sz="0" w:space="0" w:color="auto"/>
        <w:left w:val="none" w:sz="0" w:space="0" w:color="auto"/>
        <w:bottom w:val="none" w:sz="0" w:space="0" w:color="auto"/>
        <w:right w:val="none" w:sz="0" w:space="0" w:color="auto"/>
      </w:divBdr>
    </w:div>
    <w:div w:id="774443821">
      <w:bodyDiv w:val="1"/>
      <w:marLeft w:val="0"/>
      <w:marRight w:val="0"/>
      <w:marTop w:val="0"/>
      <w:marBottom w:val="0"/>
      <w:divBdr>
        <w:top w:val="none" w:sz="0" w:space="0" w:color="auto"/>
        <w:left w:val="none" w:sz="0" w:space="0" w:color="auto"/>
        <w:bottom w:val="none" w:sz="0" w:space="0" w:color="auto"/>
        <w:right w:val="none" w:sz="0" w:space="0" w:color="auto"/>
      </w:divBdr>
    </w:div>
    <w:div w:id="775176838">
      <w:bodyDiv w:val="1"/>
      <w:marLeft w:val="0"/>
      <w:marRight w:val="0"/>
      <w:marTop w:val="0"/>
      <w:marBottom w:val="0"/>
      <w:divBdr>
        <w:top w:val="none" w:sz="0" w:space="0" w:color="auto"/>
        <w:left w:val="none" w:sz="0" w:space="0" w:color="auto"/>
        <w:bottom w:val="none" w:sz="0" w:space="0" w:color="auto"/>
        <w:right w:val="none" w:sz="0" w:space="0" w:color="auto"/>
      </w:divBdr>
    </w:div>
    <w:div w:id="775903848">
      <w:bodyDiv w:val="1"/>
      <w:marLeft w:val="0"/>
      <w:marRight w:val="0"/>
      <w:marTop w:val="0"/>
      <w:marBottom w:val="0"/>
      <w:divBdr>
        <w:top w:val="none" w:sz="0" w:space="0" w:color="auto"/>
        <w:left w:val="none" w:sz="0" w:space="0" w:color="auto"/>
        <w:bottom w:val="none" w:sz="0" w:space="0" w:color="auto"/>
        <w:right w:val="none" w:sz="0" w:space="0" w:color="auto"/>
      </w:divBdr>
    </w:div>
    <w:div w:id="776367483">
      <w:bodyDiv w:val="1"/>
      <w:marLeft w:val="0"/>
      <w:marRight w:val="0"/>
      <w:marTop w:val="0"/>
      <w:marBottom w:val="0"/>
      <w:divBdr>
        <w:top w:val="none" w:sz="0" w:space="0" w:color="auto"/>
        <w:left w:val="none" w:sz="0" w:space="0" w:color="auto"/>
        <w:bottom w:val="none" w:sz="0" w:space="0" w:color="auto"/>
        <w:right w:val="none" w:sz="0" w:space="0" w:color="auto"/>
      </w:divBdr>
    </w:div>
    <w:div w:id="778185669">
      <w:bodyDiv w:val="1"/>
      <w:marLeft w:val="0"/>
      <w:marRight w:val="0"/>
      <w:marTop w:val="0"/>
      <w:marBottom w:val="0"/>
      <w:divBdr>
        <w:top w:val="none" w:sz="0" w:space="0" w:color="auto"/>
        <w:left w:val="none" w:sz="0" w:space="0" w:color="auto"/>
        <w:bottom w:val="none" w:sz="0" w:space="0" w:color="auto"/>
        <w:right w:val="none" w:sz="0" w:space="0" w:color="auto"/>
      </w:divBdr>
    </w:div>
    <w:div w:id="778374414">
      <w:bodyDiv w:val="1"/>
      <w:marLeft w:val="0"/>
      <w:marRight w:val="0"/>
      <w:marTop w:val="0"/>
      <w:marBottom w:val="0"/>
      <w:divBdr>
        <w:top w:val="none" w:sz="0" w:space="0" w:color="auto"/>
        <w:left w:val="none" w:sz="0" w:space="0" w:color="auto"/>
        <w:bottom w:val="none" w:sz="0" w:space="0" w:color="auto"/>
        <w:right w:val="none" w:sz="0" w:space="0" w:color="auto"/>
      </w:divBdr>
    </w:div>
    <w:div w:id="780802478">
      <w:bodyDiv w:val="1"/>
      <w:marLeft w:val="0"/>
      <w:marRight w:val="0"/>
      <w:marTop w:val="0"/>
      <w:marBottom w:val="0"/>
      <w:divBdr>
        <w:top w:val="none" w:sz="0" w:space="0" w:color="auto"/>
        <w:left w:val="none" w:sz="0" w:space="0" w:color="auto"/>
        <w:bottom w:val="none" w:sz="0" w:space="0" w:color="auto"/>
        <w:right w:val="none" w:sz="0" w:space="0" w:color="auto"/>
      </w:divBdr>
    </w:div>
    <w:div w:id="785005930">
      <w:bodyDiv w:val="1"/>
      <w:marLeft w:val="0"/>
      <w:marRight w:val="0"/>
      <w:marTop w:val="0"/>
      <w:marBottom w:val="0"/>
      <w:divBdr>
        <w:top w:val="none" w:sz="0" w:space="0" w:color="auto"/>
        <w:left w:val="none" w:sz="0" w:space="0" w:color="auto"/>
        <w:bottom w:val="none" w:sz="0" w:space="0" w:color="auto"/>
        <w:right w:val="none" w:sz="0" w:space="0" w:color="auto"/>
      </w:divBdr>
    </w:div>
    <w:div w:id="785274412">
      <w:bodyDiv w:val="1"/>
      <w:marLeft w:val="0"/>
      <w:marRight w:val="0"/>
      <w:marTop w:val="0"/>
      <w:marBottom w:val="0"/>
      <w:divBdr>
        <w:top w:val="none" w:sz="0" w:space="0" w:color="auto"/>
        <w:left w:val="none" w:sz="0" w:space="0" w:color="auto"/>
        <w:bottom w:val="none" w:sz="0" w:space="0" w:color="auto"/>
        <w:right w:val="none" w:sz="0" w:space="0" w:color="auto"/>
      </w:divBdr>
    </w:div>
    <w:div w:id="785469520">
      <w:bodyDiv w:val="1"/>
      <w:marLeft w:val="0"/>
      <w:marRight w:val="0"/>
      <w:marTop w:val="0"/>
      <w:marBottom w:val="0"/>
      <w:divBdr>
        <w:top w:val="none" w:sz="0" w:space="0" w:color="auto"/>
        <w:left w:val="none" w:sz="0" w:space="0" w:color="auto"/>
        <w:bottom w:val="none" w:sz="0" w:space="0" w:color="auto"/>
        <w:right w:val="none" w:sz="0" w:space="0" w:color="auto"/>
      </w:divBdr>
    </w:div>
    <w:div w:id="785537347">
      <w:bodyDiv w:val="1"/>
      <w:marLeft w:val="0"/>
      <w:marRight w:val="0"/>
      <w:marTop w:val="0"/>
      <w:marBottom w:val="0"/>
      <w:divBdr>
        <w:top w:val="none" w:sz="0" w:space="0" w:color="auto"/>
        <w:left w:val="none" w:sz="0" w:space="0" w:color="auto"/>
        <w:bottom w:val="none" w:sz="0" w:space="0" w:color="auto"/>
        <w:right w:val="none" w:sz="0" w:space="0" w:color="auto"/>
      </w:divBdr>
    </w:div>
    <w:div w:id="787897646">
      <w:bodyDiv w:val="1"/>
      <w:marLeft w:val="0"/>
      <w:marRight w:val="0"/>
      <w:marTop w:val="0"/>
      <w:marBottom w:val="0"/>
      <w:divBdr>
        <w:top w:val="none" w:sz="0" w:space="0" w:color="auto"/>
        <w:left w:val="none" w:sz="0" w:space="0" w:color="auto"/>
        <w:bottom w:val="none" w:sz="0" w:space="0" w:color="auto"/>
        <w:right w:val="none" w:sz="0" w:space="0" w:color="auto"/>
      </w:divBdr>
    </w:div>
    <w:div w:id="788088887">
      <w:bodyDiv w:val="1"/>
      <w:marLeft w:val="0"/>
      <w:marRight w:val="0"/>
      <w:marTop w:val="0"/>
      <w:marBottom w:val="0"/>
      <w:divBdr>
        <w:top w:val="none" w:sz="0" w:space="0" w:color="auto"/>
        <w:left w:val="none" w:sz="0" w:space="0" w:color="auto"/>
        <w:bottom w:val="none" w:sz="0" w:space="0" w:color="auto"/>
        <w:right w:val="none" w:sz="0" w:space="0" w:color="auto"/>
      </w:divBdr>
    </w:div>
    <w:div w:id="789327013">
      <w:bodyDiv w:val="1"/>
      <w:marLeft w:val="0"/>
      <w:marRight w:val="0"/>
      <w:marTop w:val="0"/>
      <w:marBottom w:val="0"/>
      <w:divBdr>
        <w:top w:val="none" w:sz="0" w:space="0" w:color="auto"/>
        <w:left w:val="none" w:sz="0" w:space="0" w:color="auto"/>
        <w:bottom w:val="none" w:sz="0" w:space="0" w:color="auto"/>
        <w:right w:val="none" w:sz="0" w:space="0" w:color="auto"/>
      </w:divBdr>
    </w:div>
    <w:div w:id="789788008">
      <w:bodyDiv w:val="1"/>
      <w:marLeft w:val="0"/>
      <w:marRight w:val="0"/>
      <w:marTop w:val="0"/>
      <w:marBottom w:val="0"/>
      <w:divBdr>
        <w:top w:val="none" w:sz="0" w:space="0" w:color="auto"/>
        <w:left w:val="none" w:sz="0" w:space="0" w:color="auto"/>
        <w:bottom w:val="none" w:sz="0" w:space="0" w:color="auto"/>
        <w:right w:val="none" w:sz="0" w:space="0" w:color="auto"/>
      </w:divBdr>
    </w:div>
    <w:div w:id="790250125">
      <w:bodyDiv w:val="1"/>
      <w:marLeft w:val="0"/>
      <w:marRight w:val="0"/>
      <w:marTop w:val="0"/>
      <w:marBottom w:val="0"/>
      <w:divBdr>
        <w:top w:val="none" w:sz="0" w:space="0" w:color="auto"/>
        <w:left w:val="none" w:sz="0" w:space="0" w:color="auto"/>
        <w:bottom w:val="none" w:sz="0" w:space="0" w:color="auto"/>
        <w:right w:val="none" w:sz="0" w:space="0" w:color="auto"/>
      </w:divBdr>
    </w:div>
    <w:div w:id="792133659">
      <w:bodyDiv w:val="1"/>
      <w:marLeft w:val="0"/>
      <w:marRight w:val="0"/>
      <w:marTop w:val="0"/>
      <w:marBottom w:val="0"/>
      <w:divBdr>
        <w:top w:val="none" w:sz="0" w:space="0" w:color="auto"/>
        <w:left w:val="none" w:sz="0" w:space="0" w:color="auto"/>
        <w:bottom w:val="none" w:sz="0" w:space="0" w:color="auto"/>
        <w:right w:val="none" w:sz="0" w:space="0" w:color="auto"/>
      </w:divBdr>
      <w:divsChild>
        <w:div w:id="671087">
          <w:marLeft w:val="480"/>
          <w:marRight w:val="0"/>
          <w:marTop w:val="0"/>
          <w:marBottom w:val="0"/>
          <w:divBdr>
            <w:top w:val="none" w:sz="0" w:space="0" w:color="auto"/>
            <w:left w:val="none" w:sz="0" w:space="0" w:color="auto"/>
            <w:bottom w:val="none" w:sz="0" w:space="0" w:color="auto"/>
            <w:right w:val="none" w:sz="0" w:space="0" w:color="auto"/>
          </w:divBdr>
        </w:div>
        <w:div w:id="4401142">
          <w:marLeft w:val="480"/>
          <w:marRight w:val="0"/>
          <w:marTop w:val="0"/>
          <w:marBottom w:val="0"/>
          <w:divBdr>
            <w:top w:val="none" w:sz="0" w:space="0" w:color="auto"/>
            <w:left w:val="none" w:sz="0" w:space="0" w:color="auto"/>
            <w:bottom w:val="none" w:sz="0" w:space="0" w:color="auto"/>
            <w:right w:val="none" w:sz="0" w:space="0" w:color="auto"/>
          </w:divBdr>
        </w:div>
        <w:div w:id="160590025">
          <w:marLeft w:val="480"/>
          <w:marRight w:val="0"/>
          <w:marTop w:val="0"/>
          <w:marBottom w:val="0"/>
          <w:divBdr>
            <w:top w:val="none" w:sz="0" w:space="0" w:color="auto"/>
            <w:left w:val="none" w:sz="0" w:space="0" w:color="auto"/>
            <w:bottom w:val="none" w:sz="0" w:space="0" w:color="auto"/>
            <w:right w:val="none" w:sz="0" w:space="0" w:color="auto"/>
          </w:divBdr>
        </w:div>
        <w:div w:id="161120036">
          <w:marLeft w:val="480"/>
          <w:marRight w:val="0"/>
          <w:marTop w:val="0"/>
          <w:marBottom w:val="0"/>
          <w:divBdr>
            <w:top w:val="none" w:sz="0" w:space="0" w:color="auto"/>
            <w:left w:val="none" w:sz="0" w:space="0" w:color="auto"/>
            <w:bottom w:val="none" w:sz="0" w:space="0" w:color="auto"/>
            <w:right w:val="none" w:sz="0" w:space="0" w:color="auto"/>
          </w:divBdr>
        </w:div>
        <w:div w:id="163277404">
          <w:marLeft w:val="480"/>
          <w:marRight w:val="0"/>
          <w:marTop w:val="0"/>
          <w:marBottom w:val="0"/>
          <w:divBdr>
            <w:top w:val="none" w:sz="0" w:space="0" w:color="auto"/>
            <w:left w:val="none" w:sz="0" w:space="0" w:color="auto"/>
            <w:bottom w:val="none" w:sz="0" w:space="0" w:color="auto"/>
            <w:right w:val="none" w:sz="0" w:space="0" w:color="auto"/>
          </w:divBdr>
        </w:div>
        <w:div w:id="169032727">
          <w:marLeft w:val="480"/>
          <w:marRight w:val="0"/>
          <w:marTop w:val="0"/>
          <w:marBottom w:val="0"/>
          <w:divBdr>
            <w:top w:val="none" w:sz="0" w:space="0" w:color="auto"/>
            <w:left w:val="none" w:sz="0" w:space="0" w:color="auto"/>
            <w:bottom w:val="none" w:sz="0" w:space="0" w:color="auto"/>
            <w:right w:val="none" w:sz="0" w:space="0" w:color="auto"/>
          </w:divBdr>
        </w:div>
        <w:div w:id="190918637">
          <w:marLeft w:val="480"/>
          <w:marRight w:val="0"/>
          <w:marTop w:val="0"/>
          <w:marBottom w:val="0"/>
          <w:divBdr>
            <w:top w:val="none" w:sz="0" w:space="0" w:color="auto"/>
            <w:left w:val="none" w:sz="0" w:space="0" w:color="auto"/>
            <w:bottom w:val="none" w:sz="0" w:space="0" w:color="auto"/>
            <w:right w:val="none" w:sz="0" w:space="0" w:color="auto"/>
          </w:divBdr>
        </w:div>
        <w:div w:id="213661993">
          <w:marLeft w:val="480"/>
          <w:marRight w:val="0"/>
          <w:marTop w:val="0"/>
          <w:marBottom w:val="0"/>
          <w:divBdr>
            <w:top w:val="none" w:sz="0" w:space="0" w:color="auto"/>
            <w:left w:val="none" w:sz="0" w:space="0" w:color="auto"/>
            <w:bottom w:val="none" w:sz="0" w:space="0" w:color="auto"/>
            <w:right w:val="none" w:sz="0" w:space="0" w:color="auto"/>
          </w:divBdr>
        </w:div>
        <w:div w:id="237640248">
          <w:marLeft w:val="480"/>
          <w:marRight w:val="0"/>
          <w:marTop w:val="0"/>
          <w:marBottom w:val="0"/>
          <w:divBdr>
            <w:top w:val="none" w:sz="0" w:space="0" w:color="auto"/>
            <w:left w:val="none" w:sz="0" w:space="0" w:color="auto"/>
            <w:bottom w:val="none" w:sz="0" w:space="0" w:color="auto"/>
            <w:right w:val="none" w:sz="0" w:space="0" w:color="auto"/>
          </w:divBdr>
        </w:div>
        <w:div w:id="299961985">
          <w:marLeft w:val="480"/>
          <w:marRight w:val="0"/>
          <w:marTop w:val="0"/>
          <w:marBottom w:val="0"/>
          <w:divBdr>
            <w:top w:val="none" w:sz="0" w:space="0" w:color="auto"/>
            <w:left w:val="none" w:sz="0" w:space="0" w:color="auto"/>
            <w:bottom w:val="none" w:sz="0" w:space="0" w:color="auto"/>
            <w:right w:val="none" w:sz="0" w:space="0" w:color="auto"/>
          </w:divBdr>
        </w:div>
        <w:div w:id="305554083">
          <w:marLeft w:val="480"/>
          <w:marRight w:val="0"/>
          <w:marTop w:val="0"/>
          <w:marBottom w:val="0"/>
          <w:divBdr>
            <w:top w:val="none" w:sz="0" w:space="0" w:color="auto"/>
            <w:left w:val="none" w:sz="0" w:space="0" w:color="auto"/>
            <w:bottom w:val="none" w:sz="0" w:space="0" w:color="auto"/>
            <w:right w:val="none" w:sz="0" w:space="0" w:color="auto"/>
          </w:divBdr>
        </w:div>
        <w:div w:id="309410332">
          <w:marLeft w:val="480"/>
          <w:marRight w:val="0"/>
          <w:marTop w:val="0"/>
          <w:marBottom w:val="0"/>
          <w:divBdr>
            <w:top w:val="none" w:sz="0" w:space="0" w:color="auto"/>
            <w:left w:val="none" w:sz="0" w:space="0" w:color="auto"/>
            <w:bottom w:val="none" w:sz="0" w:space="0" w:color="auto"/>
            <w:right w:val="none" w:sz="0" w:space="0" w:color="auto"/>
          </w:divBdr>
        </w:div>
        <w:div w:id="424309979">
          <w:marLeft w:val="480"/>
          <w:marRight w:val="0"/>
          <w:marTop w:val="0"/>
          <w:marBottom w:val="0"/>
          <w:divBdr>
            <w:top w:val="none" w:sz="0" w:space="0" w:color="auto"/>
            <w:left w:val="none" w:sz="0" w:space="0" w:color="auto"/>
            <w:bottom w:val="none" w:sz="0" w:space="0" w:color="auto"/>
            <w:right w:val="none" w:sz="0" w:space="0" w:color="auto"/>
          </w:divBdr>
        </w:div>
        <w:div w:id="445733776">
          <w:marLeft w:val="480"/>
          <w:marRight w:val="0"/>
          <w:marTop w:val="0"/>
          <w:marBottom w:val="0"/>
          <w:divBdr>
            <w:top w:val="none" w:sz="0" w:space="0" w:color="auto"/>
            <w:left w:val="none" w:sz="0" w:space="0" w:color="auto"/>
            <w:bottom w:val="none" w:sz="0" w:space="0" w:color="auto"/>
            <w:right w:val="none" w:sz="0" w:space="0" w:color="auto"/>
          </w:divBdr>
        </w:div>
        <w:div w:id="471411937">
          <w:marLeft w:val="480"/>
          <w:marRight w:val="0"/>
          <w:marTop w:val="0"/>
          <w:marBottom w:val="0"/>
          <w:divBdr>
            <w:top w:val="none" w:sz="0" w:space="0" w:color="auto"/>
            <w:left w:val="none" w:sz="0" w:space="0" w:color="auto"/>
            <w:bottom w:val="none" w:sz="0" w:space="0" w:color="auto"/>
            <w:right w:val="none" w:sz="0" w:space="0" w:color="auto"/>
          </w:divBdr>
        </w:div>
        <w:div w:id="477306497">
          <w:marLeft w:val="480"/>
          <w:marRight w:val="0"/>
          <w:marTop w:val="0"/>
          <w:marBottom w:val="0"/>
          <w:divBdr>
            <w:top w:val="none" w:sz="0" w:space="0" w:color="auto"/>
            <w:left w:val="none" w:sz="0" w:space="0" w:color="auto"/>
            <w:bottom w:val="none" w:sz="0" w:space="0" w:color="auto"/>
            <w:right w:val="none" w:sz="0" w:space="0" w:color="auto"/>
          </w:divBdr>
        </w:div>
        <w:div w:id="500045115">
          <w:marLeft w:val="480"/>
          <w:marRight w:val="0"/>
          <w:marTop w:val="0"/>
          <w:marBottom w:val="0"/>
          <w:divBdr>
            <w:top w:val="none" w:sz="0" w:space="0" w:color="auto"/>
            <w:left w:val="none" w:sz="0" w:space="0" w:color="auto"/>
            <w:bottom w:val="none" w:sz="0" w:space="0" w:color="auto"/>
            <w:right w:val="none" w:sz="0" w:space="0" w:color="auto"/>
          </w:divBdr>
        </w:div>
        <w:div w:id="604968970">
          <w:marLeft w:val="480"/>
          <w:marRight w:val="0"/>
          <w:marTop w:val="0"/>
          <w:marBottom w:val="0"/>
          <w:divBdr>
            <w:top w:val="none" w:sz="0" w:space="0" w:color="auto"/>
            <w:left w:val="none" w:sz="0" w:space="0" w:color="auto"/>
            <w:bottom w:val="none" w:sz="0" w:space="0" w:color="auto"/>
            <w:right w:val="none" w:sz="0" w:space="0" w:color="auto"/>
          </w:divBdr>
        </w:div>
        <w:div w:id="630135044">
          <w:marLeft w:val="480"/>
          <w:marRight w:val="0"/>
          <w:marTop w:val="0"/>
          <w:marBottom w:val="0"/>
          <w:divBdr>
            <w:top w:val="none" w:sz="0" w:space="0" w:color="auto"/>
            <w:left w:val="none" w:sz="0" w:space="0" w:color="auto"/>
            <w:bottom w:val="none" w:sz="0" w:space="0" w:color="auto"/>
            <w:right w:val="none" w:sz="0" w:space="0" w:color="auto"/>
          </w:divBdr>
        </w:div>
        <w:div w:id="653068570">
          <w:marLeft w:val="480"/>
          <w:marRight w:val="0"/>
          <w:marTop w:val="0"/>
          <w:marBottom w:val="0"/>
          <w:divBdr>
            <w:top w:val="none" w:sz="0" w:space="0" w:color="auto"/>
            <w:left w:val="none" w:sz="0" w:space="0" w:color="auto"/>
            <w:bottom w:val="none" w:sz="0" w:space="0" w:color="auto"/>
            <w:right w:val="none" w:sz="0" w:space="0" w:color="auto"/>
          </w:divBdr>
        </w:div>
        <w:div w:id="655426600">
          <w:marLeft w:val="480"/>
          <w:marRight w:val="0"/>
          <w:marTop w:val="0"/>
          <w:marBottom w:val="0"/>
          <w:divBdr>
            <w:top w:val="none" w:sz="0" w:space="0" w:color="auto"/>
            <w:left w:val="none" w:sz="0" w:space="0" w:color="auto"/>
            <w:bottom w:val="none" w:sz="0" w:space="0" w:color="auto"/>
            <w:right w:val="none" w:sz="0" w:space="0" w:color="auto"/>
          </w:divBdr>
        </w:div>
        <w:div w:id="782923601">
          <w:marLeft w:val="480"/>
          <w:marRight w:val="0"/>
          <w:marTop w:val="0"/>
          <w:marBottom w:val="0"/>
          <w:divBdr>
            <w:top w:val="none" w:sz="0" w:space="0" w:color="auto"/>
            <w:left w:val="none" w:sz="0" w:space="0" w:color="auto"/>
            <w:bottom w:val="none" w:sz="0" w:space="0" w:color="auto"/>
            <w:right w:val="none" w:sz="0" w:space="0" w:color="auto"/>
          </w:divBdr>
        </w:div>
        <w:div w:id="877820247">
          <w:marLeft w:val="480"/>
          <w:marRight w:val="0"/>
          <w:marTop w:val="0"/>
          <w:marBottom w:val="0"/>
          <w:divBdr>
            <w:top w:val="none" w:sz="0" w:space="0" w:color="auto"/>
            <w:left w:val="none" w:sz="0" w:space="0" w:color="auto"/>
            <w:bottom w:val="none" w:sz="0" w:space="0" w:color="auto"/>
            <w:right w:val="none" w:sz="0" w:space="0" w:color="auto"/>
          </w:divBdr>
        </w:div>
        <w:div w:id="981083157">
          <w:marLeft w:val="480"/>
          <w:marRight w:val="0"/>
          <w:marTop w:val="0"/>
          <w:marBottom w:val="0"/>
          <w:divBdr>
            <w:top w:val="none" w:sz="0" w:space="0" w:color="auto"/>
            <w:left w:val="none" w:sz="0" w:space="0" w:color="auto"/>
            <w:bottom w:val="none" w:sz="0" w:space="0" w:color="auto"/>
            <w:right w:val="none" w:sz="0" w:space="0" w:color="auto"/>
          </w:divBdr>
        </w:div>
        <w:div w:id="1044214972">
          <w:marLeft w:val="480"/>
          <w:marRight w:val="0"/>
          <w:marTop w:val="0"/>
          <w:marBottom w:val="0"/>
          <w:divBdr>
            <w:top w:val="none" w:sz="0" w:space="0" w:color="auto"/>
            <w:left w:val="none" w:sz="0" w:space="0" w:color="auto"/>
            <w:bottom w:val="none" w:sz="0" w:space="0" w:color="auto"/>
            <w:right w:val="none" w:sz="0" w:space="0" w:color="auto"/>
          </w:divBdr>
        </w:div>
        <w:div w:id="1059982551">
          <w:marLeft w:val="480"/>
          <w:marRight w:val="0"/>
          <w:marTop w:val="0"/>
          <w:marBottom w:val="0"/>
          <w:divBdr>
            <w:top w:val="none" w:sz="0" w:space="0" w:color="auto"/>
            <w:left w:val="none" w:sz="0" w:space="0" w:color="auto"/>
            <w:bottom w:val="none" w:sz="0" w:space="0" w:color="auto"/>
            <w:right w:val="none" w:sz="0" w:space="0" w:color="auto"/>
          </w:divBdr>
        </w:div>
        <w:div w:id="1080835785">
          <w:marLeft w:val="480"/>
          <w:marRight w:val="0"/>
          <w:marTop w:val="0"/>
          <w:marBottom w:val="0"/>
          <w:divBdr>
            <w:top w:val="none" w:sz="0" w:space="0" w:color="auto"/>
            <w:left w:val="none" w:sz="0" w:space="0" w:color="auto"/>
            <w:bottom w:val="none" w:sz="0" w:space="0" w:color="auto"/>
            <w:right w:val="none" w:sz="0" w:space="0" w:color="auto"/>
          </w:divBdr>
        </w:div>
        <w:div w:id="1108819770">
          <w:marLeft w:val="480"/>
          <w:marRight w:val="0"/>
          <w:marTop w:val="0"/>
          <w:marBottom w:val="0"/>
          <w:divBdr>
            <w:top w:val="none" w:sz="0" w:space="0" w:color="auto"/>
            <w:left w:val="none" w:sz="0" w:space="0" w:color="auto"/>
            <w:bottom w:val="none" w:sz="0" w:space="0" w:color="auto"/>
            <w:right w:val="none" w:sz="0" w:space="0" w:color="auto"/>
          </w:divBdr>
        </w:div>
        <w:div w:id="1149981529">
          <w:marLeft w:val="480"/>
          <w:marRight w:val="0"/>
          <w:marTop w:val="0"/>
          <w:marBottom w:val="0"/>
          <w:divBdr>
            <w:top w:val="none" w:sz="0" w:space="0" w:color="auto"/>
            <w:left w:val="none" w:sz="0" w:space="0" w:color="auto"/>
            <w:bottom w:val="none" w:sz="0" w:space="0" w:color="auto"/>
            <w:right w:val="none" w:sz="0" w:space="0" w:color="auto"/>
          </w:divBdr>
        </w:div>
        <w:div w:id="1153370120">
          <w:marLeft w:val="480"/>
          <w:marRight w:val="0"/>
          <w:marTop w:val="0"/>
          <w:marBottom w:val="0"/>
          <w:divBdr>
            <w:top w:val="none" w:sz="0" w:space="0" w:color="auto"/>
            <w:left w:val="none" w:sz="0" w:space="0" w:color="auto"/>
            <w:bottom w:val="none" w:sz="0" w:space="0" w:color="auto"/>
            <w:right w:val="none" w:sz="0" w:space="0" w:color="auto"/>
          </w:divBdr>
        </w:div>
        <w:div w:id="1186820641">
          <w:marLeft w:val="480"/>
          <w:marRight w:val="0"/>
          <w:marTop w:val="0"/>
          <w:marBottom w:val="0"/>
          <w:divBdr>
            <w:top w:val="none" w:sz="0" w:space="0" w:color="auto"/>
            <w:left w:val="none" w:sz="0" w:space="0" w:color="auto"/>
            <w:bottom w:val="none" w:sz="0" w:space="0" w:color="auto"/>
            <w:right w:val="none" w:sz="0" w:space="0" w:color="auto"/>
          </w:divBdr>
        </w:div>
        <w:div w:id="1232234366">
          <w:marLeft w:val="480"/>
          <w:marRight w:val="0"/>
          <w:marTop w:val="0"/>
          <w:marBottom w:val="0"/>
          <w:divBdr>
            <w:top w:val="none" w:sz="0" w:space="0" w:color="auto"/>
            <w:left w:val="none" w:sz="0" w:space="0" w:color="auto"/>
            <w:bottom w:val="none" w:sz="0" w:space="0" w:color="auto"/>
            <w:right w:val="none" w:sz="0" w:space="0" w:color="auto"/>
          </w:divBdr>
        </w:div>
        <w:div w:id="1264142785">
          <w:marLeft w:val="480"/>
          <w:marRight w:val="0"/>
          <w:marTop w:val="0"/>
          <w:marBottom w:val="0"/>
          <w:divBdr>
            <w:top w:val="none" w:sz="0" w:space="0" w:color="auto"/>
            <w:left w:val="none" w:sz="0" w:space="0" w:color="auto"/>
            <w:bottom w:val="none" w:sz="0" w:space="0" w:color="auto"/>
            <w:right w:val="none" w:sz="0" w:space="0" w:color="auto"/>
          </w:divBdr>
        </w:div>
        <w:div w:id="1342970050">
          <w:marLeft w:val="480"/>
          <w:marRight w:val="0"/>
          <w:marTop w:val="0"/>
          <w:marBottom w:val="0"/>
          <w:divBdr>
            <w:top w:val="none" w:sz="0" w:space="0" w:color="auto"/>
            <w:left w:val="none" w:sz="0" w:space="0" w:color="auto"/>
            <w:bottom w:val="none" w:sz="0" w:space="0" w:color="auto"/>
            <w:right w:val="none" w:sz="0" w:space="0" w:color="auto"/>
          </w:divBdr>
        </w:div>
        <w:div w:id="1351224562">
          <w:marLeft w:val="480"/>
          <w:marRight w:val="0"/>
          <w:marTop w:val="0"/>
          <w:marBottom w:val="0"/>
          <w:divBdr>
            <w:top w:val="none" w:sz="0" w:space="0" w:color="auto"/>
            <w:left w:val="none" w:sz="0" w:space="0" w:color="auto"/>
            <w:bottom w:val="none" w:sz="0" w:space="0" w:color="auto"/>
            <w:right w:val="none" w:sz="0" w:space="0" w:color="auto"/>
          </w:divBdr>
        </w:div>
        <w:div w:id="1458645631">
          <w:marLeft w:val="480"/>
          <w:marRight w:val="0"/>
          <w:marTop w:val="0"/>
          <w:marBottom w:val="0"/>
          <w:divBdr>
            <w:top w:val="none" w:sz="0" w:space="0" w:color="auto"/>
            <w:left w:val="none" w:sz="0" w:space="0" w:color="auto"/>
            <w:bottom w:val="none" w:sz="0" w:space="0" w:color="auto"/>
            <w:right w:val="none" w:sz="0" w:space="0" w:color="auto"/>
          </w:divBdr>
        </w:div>
        <w:div w:id="1475828753">
          <w:marLeft w:val="480"/>
          <w:marRight w:val="0"/>
          <w:marTop w:val="0"/>
          <w:marBottom w:val="0"/>
          <w:divBdr>
            <w:top w:val="none" w:sz="0" w:space="0" w:color="auto"/>
            <w:left w:val="none" w:sz="0" w:space="0" w:color="auto"/>
            <w:bottom w:val="none" w:sz="0" w:space="0" w:color="auto"/>
            <w:right w:val="none" w:sz="0" w:space="0" w:color="auto"/>
          </w:divBdr>
        </w:div>
        <w:div w:id="1503164358">
          <w:marLeft w:val="480"/>
          <w:marRight w:val="0"/>
          <w:marTop w:val="0"/>
          <w:marBottom w:val="0"/>
          <w:divBdr>
            <w:top w:val="none" w:sz="0" w:space="0" w:color="auto"/>
            <w:left w:val="none" w:sz="0" w:space="0" w:color="auto"/>
            <w:bottom w:val="none" w:sz="0" w:space="0" w:color="auto"/>
            <w:right w:val="none" w:sz="0" w:space="0" w:color="auto"/>
          </w:divBdr>
        </w:div>
        <w:div w:id="1532958839">
          <w:marLeft w:val="480"/>
          <w:marRight w:val="0"/>
          <w:marTop w:val="0"/>
          <w:marBottom w:val="0"/>
          <w:divBdr>
            <w:top w:val="none" w:sz="0" w:space="0" w:color="auto"/>
            <w:left w:val="none" w:sz="0" w:space="0" w:color="auto"/>
            <w:bottom w:val="none" w:sz="0" w:space="0" w:color="auto"/>
            <w:right w:val="none" w:sz="0" w:space="0" w:color="auto"/>
          </w:divBdr>
        </w:div>
        <w:div w:id="1583951809">
          <w:marLeft w:val="480"/>
          <w:marRight w:val="0"/>
          <w:marTop w:val="0"/>
          <w:marBottom w:val="0"/>
          <w:divBdr>
            <w:top w:val="none" w:sz="0" w:space="0" w:color="auto"/>
            <w:left w:val="none" w:sz="0" w:space="0" w:color="auto"/>
            <w:bottom w:val="none" w:sz="0" w:space="0" w:color="auto"/>
            <w:right w:val="none" w:sz="0" w:space="0" w:color="auto"/>
          </w:divBdr>
        </w:div>
        <w:div w:id="1594362176">
          <w:marLeft w:val="480"/>
          <w:marRight w:val="0"/>
          <w:marTop w:val="0"/>
          <w:marBottom w:val="0"/>
          <w:divBdr>
            <w:top w:val="none" w:sz="0" w:space="0" w:color="auto"/>
            <w:left w:val="none" w:sz="0" w:space="0" w:color="auto"/>
            <w:bottom w:val="none" w:sz="0" w:space="0" w:color="auto"/>
            <w:right w:val="none" w:sz="0" w:space="0" w:color="auto"/>
          </w:divBdr>
        </w:div>
        <w:div w:id="1609970935">
          <w:marLeft w:val="480"/>
          <w:marRight w:val="0"/>
          <w:marTop w:val="0"/>
          <w:marBottom w:val="0"/>
          <w:divBdr>
            <w:top w:val="none" w:sz="0" w:space="0" w:color="auto"/>
            <w:left w:val="none" w:sz="0" w:space="0" w:color="auto"/>
            <w:bottom w:val="none" w:sz="0" w:space="0" w:color="auto"/>
            <w:right w:val="none" w:sz="0" w:space="0" w:color="auto"/>
          </w:divBdr>
        </w:div>
        <w:div w:id="1637029832">
          <w:marLeft w:val="480"/>
          <w:marRight w:val="0"/>
          <w:marTop w:val="0"/>
          <w:marBottom w:val="0"/>
          <w:divBdr>
            <w:top w:val="none" w:sz="0" w:space="0" w:color="auto"/>
            <w:left w:val="none" w:sz="0" w:space="0" w:color="auto"/>
            <w:bottom w:val="none" w:sz="0" w:space="0" w:color="auto"/>
            <w:right w:val="none" w:sz="0" w:space="0" w:color="auto"/>
          </w:divBdr>
        </w:div>
        <w:div w:id="1761874860">
          <w:marLeft w:val="480"/>
          <w:marRight w:val="0"/>
          <w:marTop w:val="0"/>
          <w:marBottom w:val="0"/>
          <w:divBdr>
            <w:top w:val="none" w:sz="0" w:space="0" w:color="auto"/>
            <w:left w:val="none" w:sz="0" w:space="0" w:color="auto"/>
            <w:bottom w:val="none" w:sz="0" w:space="0" w:color="auto"/>
            <w:right w:val="none" w:sz="0" w:space="0" w:color="auto"/>
          </w:divBdr>
        </w:div>
        <w:div w:id="1762146235">
          <w:marLeft w:val="480"/>
          <w:marRight w:val="0"/>
          <w:marTop w:val="0"/>
          <w:marBottom w:val="0"/>
          <w:divBdr>
            <w:top w:val="none" w:sz="0" w:space="0" w:color="auto"/>
            <w:left w:val="none" w:sz="0" w:space="0" w:color="auto"/>
            <w:bottom w:val="none" w:sz="0" w:space="0" w:color="auto"/>
            <w:right w:val="none" w:sz="0" w:space="0" w:color="auto"/>
          </w:divBdr>
        </w:div>
        <w:div w:id="1787002314">
          <w:marLeft w:val="480"/>
          <w:marRight w:val="0"/>
          <w:marTop w:val="0"/>
          <w:marBottom w:val="0"/>
          <w:divBdr>
            <w:top w:val="none" w:sz="0" w:space="0" w:color="auto"/>
            <w:left w:val="none" w:sz="0" w:space="0" w:color="auto"/>
            <w:bottom w:val="none" w:sz="0" w:space="0" w:color="auto"/>
            <w:right w:val="none" w:sz="0" w:space="0" w:color="auto"/>
          </w:divBdr>
        </w:div>
        <w:div w:id="1891959520">
          <w:marLeft w:val="480"/>
          <w:marRight w:val="0"/>
          <w:marTop w:val="0"/>
          <w:marBottom w:val="0"/>
          <w:divBdr>
            <w:top w:val="none" w:sz="0" w:space="0" w:color="auto"/>
            <w:left w:val="none" w:sz="0" w:space="0" w:color="auto"/>
            <w:bottom w:val="none" w:sz="0" w:space="0" w:color="auto"/>
            <w:right w:val="none" w:sz="0" w:space="0" w:color="auto"/>
          </w:divBdr>
        </w:div>
        <w:div w:id="2010475135">
          <w:marLeft w:val="480"/>
          <w:marRight w:val="0"/>
          <w:marTop w:val="0"/>
          <w:marBottom w:val="0"/>
          <w:divBdr>
            <w:top w:val="none" w:sz="0" w:space="0" w:color="auto"/>
            <w:left w:val="none" w:sz="0" w:space="0" w:color="auto"/>
            <w:bottom w:val="none" w:sz="0" w:space="0" w:color="auto"/>
            <w:right w:val="none" w:sz="0" w:space="0" w:color="auto"/>
          </w:divBdr>
        </w:div>
        <w:div w:id="2100565484">
          <w:marLeft w:val="480"/>
          <w:marRight w:val="0"/>
          <w:marTop w:val="0"/>
          <w:marBottom w:val="0"/>
          <w:divBdr>
            <w:top w:val="none" w:sz="0" w:space="0" w:color="auto"/>
            <w:left w:val="none" w:sz="0" w:space="0" w:color="auto"/>
            <w:bottom w:val="none" w:sz="0" w:space="0" w:color="auto"/>
            <w:right w:val="none" w:sz="0" w:space="0" w:color="auto"/>
          </w:divBdr>
        </w:div>
      </w:divsChild>
    </w:div>
    <w:div w:id="792285027">
      <w:bodyDiv w:val="1"/>
      <w:marLeft w:val="0"/>
      <w:marRight w:val="0"/>
      <w:marTop w:val="0"/>
      <w:marBottom w:val="0"/>
      <w:divBdr>
        <w:top w:val="none" w:sz="0" w:space="0" w:color="auto"/>
        <w:left w:val="none" w:sz="0" w:space="0" w:color="auto"/>
        <w:bottom w:val="none" w:sz="0" w:space="0" w:color="auto"/>
        <w:right w:val="none" w:sz="0" w:space="0" w:color="auto"/>
      </w:divBdr>
    </w:div>
    <w:div w:id="797531620">
      <w:bodyDiv w:val="1"/>
      <w:marLeft w:val="0"/>
      <w:marRight w:val="0"/>
      <w:marTop w:val="0"/>
      <w:marBottom w:val="0"/>
      <w:divBdr>
        <w:top w:val="none" w:sz="0" w:space="0" w:color="auto"/>
        <w:left w:val="none" w:sz="0" w:space="0" w:color="auto"/>
        <w:bottom w:val="none" w:sz="0" w:space="0" w:color="auto"/>
        <w:right w:val="none" w:sz="0" w:space="0" w:color="auto"/>
      </w:divBdr>
    </w:div>
    <w:div w:id="798642310">
      <w:bodyDiv w:val="1"/>
      <w:marLeft w:val="0"/>
      <w:marRight w:val="0"/>
      <w:marTop w:val="0"/>
      <w:marBottom w:val="0"/>
      <w:divBdr>
        <w:top w:val="none" w:sz="0" w:space="0" w:color="auto"/>
        <w:left w:val="none" w:sz="0" w:space="0" w:color="auto"/>
        <w:bottom w:val="none" w:sz="0" w:space="0" w:color="auto"/>
        <w:right w:val="none" w:sz="0" w:space="0" w:color="auto"/>
      </w:divBdr>
    </w:div>
    <w:div w:id="799616753">
      <w:bodyDiv w:val="1"/>
      <w:marLeft w:val="0"/>
      <w:marRight w:val="0"/>
      <w:marTop w:val="0"/>
      <w:marBottom w:val="0"/>
      <w:divBdr>
        <w:top w:val="none" w:sz="0" w:space="0" w:color="auto"/>
        <w:left w:val="none" w:sz="0" w:space="0" w:color="auto"/>
        <w:bottom w:val="none" w:sz="0" w:space="0" w:color="auto"/>
        <w:right w:val="none" w:sz="0" w:space="0" w:color="auto"/>
      </w:divBdr>
    </w:div>
    <w:div w:id="800149767">
      <w:bodyDiv w:val="1"/>
      <w:marLeft w:val="0"/>
      <w:marRight w:val="0"/>
      <w:marTop w:val="0"/>
      <w:marBottom w:val="0"/>
      <w:divBdr>
        <w:top w:val="none" w:sz="0" w:space="0" w:color="auto"/>
        <w:left w:val="none" w:sz="0" w:space="0" w:color="auto"/>
        <w:bottom w:val="none" w:sz="0" w:space="0" w:color="auto"/>
        <w:right w:val="none" w:sz="0" w:space="0" w:color="auto"/>
      </w:divBdr>
    </w:div>
    <w:div w:id="800467076">
      <w:bodyDiv w:val="1"/>
      <w:marLeft w:val="0"/>
      <w:marRight w:val="0"/>
      <w:marTop w:val="0"/>
      <w:marBottom w:val="0"/>
      <w:divBdr>
        <w:top w:val="none" w:sz="0" w:space="0" w:color="auto"/>
        <w:left w:val="none" w:sz="0" w:space="0" w:color="auto"/>
        <w:bottom w:val="none" w:sz="0" w:space="0" w:color="auto"/>
        <w:right w:val="none" w:sz="0" w:space="0" w:color="auto"/>
      </w:divBdr>
    </w:div>
    <w:div w:id="800615400">
      <w:bodyDiv w:val="1"/>
      <w:marLeft w:val="0"/>
      <w:marRight w:val="0"/>
      <w:marTop w:val="0"/>
      <w:marBottom w:val="0"/>
      <w:divBdr>
        <w:top w:val="none" w:sz="0" w:space="0" w:color="auto"/>
        <w:left w:val="none" w:sz="0" w:space="0" w:color="auto"/>
        <w:bottom w:val="none" w:sz="0" w:space="0" w:color="auto"/>
        <w:right w:val="none" w:sz="0" w:space="0" w:color="auto"/>
      </w:divBdr>
    </w:div>
    <w:div w:id="801197359">
      <w:bodyDiv w:val="1"/>
      <w:marLeft w:val="0"/>
      <w:marRight w:val="0"/>
      <w:marTop w:val="0"/>
      <w:marBottom w:val="0"/>
      <w:divBdr>
        <w:top w:val="none" w:sz="0" w:space="0" w:color="auto"/>
        <w:left w:val="none" w:sz="0" w:space="0" w:color="auto"/>
        <w:bottom w:val="none" w:sz="0" w:space="0" w:color="auto"/>
        <w:right w:val="none" w:sz="0" w:space="0" w:color="auto"/>
      </w:divBdr>
    </w:div>
    <w:div w:id="801384673">
      <w:bodyDiv w:val="1"/>
      <w:marLeft w:val="0"/>
      <w:marRight w:val="0"/>
      <w:marTop w:val="0"/>
      <w:marBottom w:val="0"/>
      <w:divBdr>
        <w:top w:val="none" w:sz="0" w:space="0" w:color="auto"/>
        <w:left w:val="none" w:sz="0" w:space="0" w:color="auto"/>
        <w:bottom w:val="none" w:sz="0" w:space="0" w:color="auto"/>
        <w:right w:val="none" w:sz="0" w:space="0" w:color="auto"/>
      </w:divBdr>
    </w:div>
    <w:div w:id="801850403">
      <w:bodyDiv w:val="1"/>
      <w:marLeft w:val="0"/>
      <w:marRight w:val="0"/>
      <w:marTop w:val="0"/>
      <w:marBottom w:val="0"/>
      <w:divBdr>
        <w:top w:val="none" w:sz="0" w:space="0" w:color="auto"/>
        <w:left w:val="none" w:sz="0" w:space="0" w:color="auto"/>
        <w:bottom w:val="none" w:sz="0" w:space="0" w:color="auto"/>
        <w:right w:val="none" w:sz="0" w:space="0" w:color="auto"/>
      </w:divBdr>
    </w:div>
    <w:div w:id="802044994">
      <w:bodyDiv w:val="1"/>
      <w:marLeft w:val="0"/>
      <w:marRight w:val="0"/>
      <w:marTop w:val="0"/>
      <w:marBottom w:val="0"/>
      <w:divBdr>
        <w:top w:val="none" w:sz="0" w:space="0" w:color="auto"/>
        <w:left w:val="none" w:sz="0" w:space="0" w:color="auto"/>
        <w:bottom w:val="none" w:sz="0" w:space="0" w:color="auto"/>
        <w:right w:val="none" w:sz="0" w:space="0" w:color="auto"/>
      </w:divBdr>
    </w:div>
    <w:div w:id="802619902">
      <w:bodyDiv w:val="1"/>
      <w:marLeft w:val="0"/>
      <w:marRight w:val="0"/>
      <w:marTop w:val="0"/>
      <w:marBottom w:val="0"/>
      <w:divBdr>
        <w:top w:val="none" w:sz="0" w:space="0" w:color="auto"/>
        <w:left w:val="none" w:sz="0" w:space="0" w:color="auto"/>
        <w:bottom w:val="none" w:sz="0" w:space="0" w:color="auto"/>
        <w:right w:val="none" w:sz="0" w:space="0" w:color="auto"/>
      </w:divBdr>
    </w:div>
    <w:div w:id="803498984">
      <w:bodyDiv w:val="1"/>
      <w:marLeft w:val="0"/>
      <w:marRight w:val="0"/>
      <w:marTop w:val="0"/>
      <w:marBottom w:val="0"/>
      <w:divBdr>
        <w:top w:val="none" w:sz="0" w:space="0" w:color="auto"/>
        <w:left w:val="none" w:sz="0" w:space="0" w:color="auto"/>
        <w:bottom w:val="none" w:sz="0" w:space="0" w:color="auto"/>
        <w:right w:val="none" w:sz="0" w:space="0" w:color="auto"/>
      </w:divBdr>
    </w:div>
    <w:div w:id="804271700">
      <w:bodyDiv w:val="1"/>
      <w:marLeft w:val="0"/>
      <w:marRight w:val="0"/>
      <w:marTop w:val="0"/>
      <w:marBottom w:val="0"/>
      <w:divBdr>
        <w:top w:val="none" w:sz="0" w:space="0" w:color="auto"/>
        <w:left w:val="none" w:sz="0" w:space="0" w:color="auto"/>
        <w:bottom w:val="none" w:sz="0" w:space="0" w:color="auto"/>
        <w:right w:val="none" w:sz="0" w:space="0" w:color="auto"/>
      </w:divBdr>
    </w:div>
    <w:div w:id="804741704">
      <w:bodyDiv w:val="1"/>
      <w:marLeft w:val="0"/>
      <w:marRight w:val="0"/>
      <w:marTop w:val="0"/>
      <w:marBottom w:val="0"/>
      <w:divBdr>
        <w:top w:val="none" w:sz="0" w:space="0" w:color="auto"/>
        <w:left w:val="none" w:sz="0" w:space="0" w:color="auto"/>
        <w:bottom w:val="none" w:sz="0" w:space="0" w:color="auto"/>
        <w:right w:val="none" w:sz="0" w:space="0" w:color="auto"/>
      </w:divBdr>
    </w:div>
    <w:div w:id="806972935">
      <w:bodyDiv w:val="1"/>
      <w:marLeft w:val="0"/>
      <w:marRight w:val="0"/>
      <w:marTop w:val="0"/>
      <w:marBottom w:val="0"/>
      <w:divBdr>
        <w:top w:val="none" w:sz="0" w:space="0" w:color="auto"/>
        <w:left w:val="none" w:sz="0" w:space="0" w:color="auto"/>
        <w:bottom w:val="none" w:sz="0" w:space="0" w:color="auto"/>
        <w:right w:val="none" w:sz="0" w:space="0" w:color="auto"/>
      </w:divBdr>
    </w:div>
    <w:div w:id="807821975">
      <w:bodyDiv w:val="1"/>
      <w:marLeft w:val="0"/>
      <w:marRight w:val="0"/>
      <w:marTop w:val="0"/>
      <w:marBottom w:val="0"/>
      <w:divBdr>
        <w:top w:val="none" w:sz="0" w:space="0" w:color="auto"/>
        <w:left w:val="none" w:sz="0" w:space="0" w:color="auto"/>
        <w:bottom w:val="none" w:sz="0" w:space="0" w:color="auto"/>
        <w:right w:val="none" w:sz="0" w:space="0" w:color="auto"/>
      </w:divBdr>
      <w:divsChild>
        <w:div w:id="72893346">
          <w:marLeft w:val="480"/>
          <w:marRight w:val="0"/>
          <w:marTop w:val="0"/>
          <w:marBottom w:val="0"/>
          <w:divBdr>
            <w:top w:val="none" w:sz="0" w:space="0" w:color="auto"/>
            <w:left w:val="none" w:sz="0" w:space="0" w:color="auto"/>
            <w:bottom w:val="none" w:sz="0" w:space="0" w:color="auto"/>
            <w:right w:val="none" w:sz="0" w:space="0" w:color="auto"/>
          </w:divBdr>
        </w:div>
        <w:div w:id="185141162">
          <w:marLeft w:val="480"/>
          <w:marRight w:val="0"/>
          <w:marTop w:val="0"/>
          <w:marBottom w:val="0"/>
          <w:divBdr>
            <w:top w:val="none" w:sz="0" w:space="0" w:color="auto"/>
            <w:left w:val="none" w:sz="0" w:space="0" w:color="auto"/>
            <w:bottom w:val="none" w:sz="0" w:space="0" w:color="auto"/>
            <w:right w:val="none" w:sz="0" w:space="0" w:color="auto"/>
          </w:divBdr>
        </w:div>
        <w:div w:id="257100911">
          <w:marLeft w:val="480"/>
          <w:marRight w:val="0"/>
          <w:marTop w:val="0"/>
          <w:marBottom w:val="0"/>
          <w:divBdr>
            <w:top w:val="none" w:sz="0" w:space="0" w:color="auto"/>
            <w:left w:val="none" w:sz="0" w:space="0" w:color="auto"/>
            <w:bottom w:val="none" w:sz="0" w:space="0" w:color="auto"/>
            <w:right w:val="none" w:sz="0" w:space="0" w:color="auto"/>
          </w:divBdr>
        </w:div>
        <w:div w:id="260381911">
          <w:marLeft w:val="480"/>
          <w:marRight w:val="0"/>
          <w:marTop w:val="0"/>
          <w:marBottom w:val="0"/>
          <w:divBdr>
            <w:top w:val="none" w:sz="0" w:space="0" w:color="auto"/>
            <w:left w:val="none" w:sz="0" w:space="0" w:color="auto"/>
            <w:bottom w:val="none" w:sz="0" w:space="0" w:color="auto"/>
            <w:right w:val="none" w:sz="0" w:space="0" w:color="auto"/>
          </w:divBdr>
        </w:div>
        <w:div w:id="322124218">
          <w:marLeft w:val="480"/>
          <w:marRight w:val="0"/>
          <w:marTop w:val="0"/>
          <w:marBottom w:val="0"/>
          <w:divBdr>
            <w:top w:val="none" w:sz="0" w:space="0" w:color="auto"/>
            <w:left w:val="none" w:sz="0" w:space="0" w:color="auto"/>
            <w:bottom w:val="none" w:sz="0" w:space="0" w:color="auto"/>
            <w:right w:val="none" w:sz="0" w:space="0" w:color="auto"/>
          </w:divBdr>
        </w:div>
        <w:div w:id="334918130">
          <w:marLeft w:val="480"/>
          <w:marRight w:val="0"/>
          <w:marTop w:val="0"/>
          <w:marBottom w:val="0"/>
          <w:divBdr>
            <w:top w:val="none" w:sz="0" w:space="0" w:color="auto"/>
            <w:left w:val="none" w:sz="0" w:space="0" w:color="auto"/>
            <w:bottom w:val="none" w:sz="0" w:space="0" w:color="auto"/>
            <w:right w:val="none" w:sz="0" w:space="0" w:color="auto"/>
          </w:divBdr>
        </w:div>
        <w:div w:id="357631967">
          <w:marLeft w:val="480"/>
          <w:marRight w:val="0"/>
          <w:marTop w:val="0"/>
          <w:marBottom w:val="0"/>
          <w:divBdr>
            <w:top w:val="none" w:sz="0" w:space="0" w:color="auto"/>
            <w:left w:val="none" w:sz="0" w:space="0" w:color="auto"/>
            <w:bottom w:val="none" w:sz="0" w:space="0" w:color="auto"/>
            <w:right w:val="none" w:sz="0" w:space="0" w:color="auto"/>
          </w:divBdr>
        </w:div>
        <w:div w:id="377583942">
          <w:marLeft w:val="480"/>
          <w:marRight w:val="0"/>
          <w:marTop w:val="0"/>
          <w:marBottom w:val="0"/>
          <w:divBdr>
            <w:top w:val="none" w:sz="0" w:space="0" w:color="auto"/>
            <w:left w:val="none" w:sz="0" w:space="0" w:color="auto"/>
            <w:bottom w:val="none" w:sz="0" w:space="0" w:color="auto"/>
            <w:right w:val="none" w:sz="0" w:space="0" w:color="auto"/>
          </w:divBdr>
        </w:div>
        <w:div w:id="483008221">
          <w:marLeft w:val="480"/>
          <w:marRight w:val="0"/>
          <w:marTop w:val="0"/>
          <w:marBottom w:val="0"/>
          <w:divBdr>
            <w:top w:val="none" w:sz="0" w:space="0" w:color="auto"/>
            <w:left w:val="none" w:sz="0" w:space="0" w:color="auto"/>
            <w:bottom w:val="none" w:sz="0" w:space="0" w:color="auto"/>
            <w:right w:val="none" w:sz="0" w:space="0" w:color="auto"/>
          </w:divBdr>
        </w:div>
        <w:div w:id="642539020">
          <w:marLeft w:val="480"/>
          <w:marRight w:val="0"/>
          <w:marTop w:val="0"/>
          <w:marBottom w:val="0"/>
          <w:divBdr>
            <w:top w:val="none" w:sz="0" w:space="0" w:color="auto"/>
            <w:left w:val="none" w:sz="0" w:space="0" w:color="auto"/>
            <w:bottom w:val="none" w:sz="0" w:space="0" w:color="auto"/>
            <w:right w:val="none" w:sz="0" w:space="0" w:color="auto"/>
          </w:divBdr>
        </w:div>
        <w:div w:id="647367880">
          <w:marLeft w:val="480"/>
          <w:marRight w:val="0"/>
          <w:marTop w:val="0"/>
          <w:marBottom w:val="0"/>
          <w:divBdr>
            <w:top w:val="none" w:sz="0" w:space="0" w:color="auto"/>
            <w:left w:val="none" w:sz="0" w:space="0" w:color="auto"/>
            <w:bottom w:val="none" w:sz="0" w:space="0" w:color="auto"/>
            <w:right w:val="none" w:sz="0" w:space="0" w:color="auto"/>
          </w:divBdr>
        </w:div>
        <w:div w:id="666907380">
          <w:marLeft w:val="480"/>
          <w:marRight w:val="0"/>
          <w:marTop w:val="0"/>
          <w:marBottom w:val="0"/>
          <w:divBdr>
            <w:top w:val="none" w:sz="0" w:space="0" w:color="auto"/>
            <w:left w:val="none" w:sz="0" w:space="0" w:color="auto"/>
            <w:bottom w:val="none" w:sz="0" w:space="0" w:color="auto"/>
            <w:right w:val="none" w:sz="0" w:space="0" w:color="auto"/>
          </w:divBdr>
        </w:div>
        <w:div w:id="869800371">
          <w:marLeft w:val="480"/>
          <w:marRight w:val="0"/>
          <w:marTop w:val="0"/>
          <w:marBottom w:val="0"/>
          <w:divBdr>
            <w:top w:val="none" w:sz="0" w:space="0" w:color="auto"/>
            <w:left w:val="none" w:sz="0" w:space="0" w:color="auto"/>
            <w:bottom w:val="none" w:sz="0" w:space="0" w:color="auto"/>
            <w:right w:val="none" w:sz="0" w:space="0" w:color="auto"/>
          </w:divBdr>
        </w:div>
        <w:div w:id="1015225789">
          <w:marLeft w:val="480"/>
          <w:marRight w:val="0"/>
          <w:marTop w:val="0"/>
          <w:marBottom w:val="0"/>
          <w:divBdr>
            <w:top w:val="none" w:sz="0" w:space="0" w:color="auto"/>
            <w:left w:val="none" w:sz="0" w:space="0" w:color="auto"/>
            <w:bottom w:val="none" w:sz="0" w:space="0" w:color="auto"/>
            <w:right w:val="none" w:sz="0" w:space="0" w:color="auto"/>
          </w:divBdr>
        </w:div>
        <w:div w:id="1060254437">
          <w:marLeft w:val="480"/>
          <w:marRight w:val="0"/>
          <w:marTop w:val="0"/>
          <w:marBottom w:val="0"/>
          <w:divBdr>
            <w:top w:val="none" w:sz="0" w:space="0" w:color="auto"/>
            <w:left w:val="none" w:sz="0" w:space="0" w:color="auto"/>
            <w:bottom w:val="none" w:sz="0" w:space="0" w:color="auto"/>
            <w:right w:val="none" w:sz="0" w:space="0" w:color="auto"/>
          </w:divBdr>
        </w:div>
        <w:div w:id="1083717105">
          <w:marLeft w:val="480"/>
          <w:marRight w:val="0"/>
          <w:marTop w:val="0"/>
          <w:marBottom w:val="0"/>
          <w:divBdr>
            <w:top w:val="none" w:sz="0" w:space="0" w:color="auto"/>
            <w:left w:val="none" w:sz="0" w:space="0" w:color="auto"/>
            <w:bottom w:val="none" w:sz="0" w:space="0" w:color="auto"/>
            <w:right w:val="none" w:sz="0" w:space="0" w:color="auto"/>
          </w:divBdr>
        </w:div>
        <w:div w:id="1113669444">
          <w:marLeft w:val="480"/>
          <w:marRight w:val="0"/>
          <w:marTop w:val="0"/>
          <w:marBottom w:val="0"/>
          <w:divBdr>
            <w:top w:val="none" w:sz="0" w:space="0" w:color="auto"/>
            <w:left w:val="none" w:sz="0" w:space="0" w:color="auto"/>
            <w:bottom w:val="none" w:sz="0" w:space="0" w:color="auto"/>
            <w:right w:val="none" w:sz="0" w:space="0" w:color="auto"/>
          </w:divBdr>
        </w:div>
        <w:div w:id="1203206904">
          <w:marLeft w:val="480"/>
          <w:marRight w:val="0"/>
          <w:marTop w:val="0"/>
          <w:marBottom w:val="0"/>
          <w:divBdr>
            <w:top w:val="none" w:sz="0" w:space="0" w:color="auto"/>
            <w:left w:val="none" w:sz="0" w:space="0" w:color="auto"/>
            <w:bottom w:val="none" w:sz="0" w:space="0" w:color="auto"/>
            <w:right w:val="none" w:sz="0" w:space="0" w:color="auto"/>
          </w:divBdr>
        </w:div>
        <w:div w:id="1286934527">
          <w:marLeft w:val="480"/>
          <w:marRight w:val="0"/>
          <w:marTop w:val="0"/>
          <w:marBottom w:val="0"/>
          <w:divBdr>
            <w:top w:val="none" w:sz="0" w:space="0" w:color="auto"/>
            <w:left w:val="none" w:sz="0" w:space="0" w:color="auto"/>
            <w:bottom w:val="none" w:sz="0" w:space="0" w:color="auto"/>
            <w:right w:val="none" w:sz="0" w:space="0" w:color="auto"/>
          </w:divBdr>
        </w:div>
        <w:div w:id="1451124608">
          <w:marLeft w:val="480"/>
          <w:marRight w:val="0"/>
          <w:marTop w:val="0"/>
          <w:marBottom w:val="0"/>
          <w:divBdr>
            <w:top w:val="none" w:sz="0" w:space="0" w:color="auto"/>
            <w:left w:val="none" w:sz="0" w:space="0" w:color="auto"/>
            <w:bottom w:val="none" w:sz="0" w:space="0" w:color="auto"/>
            <w:right w:val="none" w:sz="0" w:space="0" w:color="auto"/>
          </w:divBdr>
        </w:div>
        <w:div w:id="1757820697">
          <w:marLeft w:val="480"/>
          <w:marRight w:val="0"/>
          <w:marTop w:val="0"/>
          <w:marBottom w:val="0"/>
          <w:divBdr>
            <w:top w:val="none" w:sz="0" w:space="0" w:color="auto"/>
            <w:left w:val="none" w:sz="0" w:space="0" w:color="auto"/>
            <w:bottom w:val="none" w:sz="0" w:space="0" w:color="auto"/>
            <w:right w:val="none" w:sz="0" w:space="0" w:color="auto"/>
          </w:divBdr>
        </w:div>
        <w:div w:id="1963614695">
          <w:marLeft w:val="480"/>
          <w:marRight w:val="0"/>
          <w:marTop w:val="0"/>
          <w:marBottom w:val="0"/>
          <w:divBdr>
            <w:top w:val="none" w:sz="0" w:space="0" w:color="auto"/>
            <w:left w:val="none" w:sz="0" w:space="0" w:color="auto"/>
            <w:bottom w:val="none" w:sz="0" w:space="0" w:color="auto"/>
            <w:right w:val="none" w:sz="0" w:space="0" w:color="auto"/>
          </w:divBdr>
        </w:div>
        <w:div w:id="1971595689">
          <w:marLeft w:val="480"/>
          <w:marRight w:val="0"/>
          <w:marTop w:val="0"/>
          <w:marBottom w:val="0"/>
          <w:divBdr>
            <w:top w:val="none" w:sz="0" w:space="0" w:color="auto"/>
            <w:left w:val="none" w:sz="0" w:space="0" w:color="auto"/>
            <w:bottom w:val="none" w:sz="0" w:space="0" w:color="auto"/>
            <w:right w:val="none" w:sz="0" w:space="0" w:color="auto"/>
          </w:divBdr>
        </w:div>
        <w:div w:id="2043432416">
          <w:marLeft w:val="480"/>
          <w:marRight w:val="0"/>
          <w:marTop w:val="0"/>
          <w:marBottom w:val="0"/>
          <w:divBdr>
            <w:top w:val="none" w:sz="0" w:space="0" w:color="auto"/>
            <w:left w:val="none" w:sz="0" w:space="0" w:color="auto"/>
            <w:bottom w:val="none" w:sz="0" w:space="0" w:color="auto"/>
            <w:right w:val="none" w:sz="0" w:space="0" w:color="auto"/>
          </w:divBdr>
        </w:div>
        <w:div w:id="2102144588">
          <w:marLeft w:val="480"/>
          <w:marRight w:val="0"/>
          <w:marTop w:val="0"/>
          <w:marBottom w:val="0"/>
          <w:divBdr>
            <w:top w:val="none" w:sz="0" w:space="0" w:color="auto"/>
            <w:left w:val="none" w:sz="0" w:space="0" w:color="auto"/>
            <w:bottom w:val="none" w:sz="0" w:space="0" w:color="auto"/>
            <w:right w:val="none" w:sz="0" w:space="0" w:color="auto"/>
          </w:divBdr>
        </w:div>
        <w:div w:id="2121297351">
          <w:marLeft w:val="480"/>
          <w:marRight w:val="0"/>
          <w:marTop w:val="0"/>
          <w:marBottom w:val="0"/>
          <w:divBdr>
            <w:top w:val="none" w:sz="0" w:space="0" w:color="auto"/>
            <w:left w:val="none" w:sz="0" w:space="0" w:color="auto"/>
            <w:bottom w:val="none" w:sz="0" w:space="0" w:color="auto"/>
            <w:right w:val="none" w:sz="0" w:space="0" w:color="auto"/>
          </w:divBdr>
        </w:div>
      </w:divsChild>
    </w:div>
    <w:div w:id="808285591">
      <w:bodyDiv w:val="1"/>
      <w:marLeft w:val="0"/>
      <w:marRight w:val="0"/>
      <w:marTop w:val="0"/>
      <w:marBottom w:val="0"/>
      <w:divBdr>
        <w:top w:val="none" w:sz="0" w:space="0" w:color="auto"/>
        <w:left w:val="none" w:sz="0" w:space="0" w:color="auto"/>
        <w:bottom w:val="none" w:sz="0" w:space="0" w:color="auto"/>
        <w:right w:val="none" w:sz="0" w:space="0" w:color="auto"/>
      </w:divBdr>
    </w:div>
    <w:div w:id="809249239">
      <w:bodyDiv w:val="1"/>
      <w:marLeft w:val="0"/>
      <w:marRight w:val="0"/>
      <w:marTop w:val="0"/>
      <w:marBottom w:val="0"/>
      <w:divBdr>
        <w:top w:val="none" w:sz="0" w:space="0" w:color="auto"/>
        <w:left w:val="none" w:sz="0" w:space="0" w:color="auto"/>
        <w:bottom w:val="none" w:sz="0" w:space="0" w:color="auto"/>
        <w:right w:val="none" w:sz="0" w:space="0" w:color="auto"/>
      </w:divBdr>
    </w:div>
    <w:div w:id="809319948">
      <w:bodyDiv w:val="1"/>
      <w:marLeft w:val="0"/>
      <w:marRight w:val="0"/>
      <w:marTop w:val="0"/>
      <w:marBottom w:val="0"/>
      <w:divBdr>
        <w:top w:val="none" w:sz="0" w:space="0" w:color="auto"/>
        <w:left w:val="none" w:sz="0" w:space="0" w:color="auto"/>
        <w:bottom w:val="none" w:sz="0" w:space="0" w:color="auto"/>
        <w:right w:val="none" w:sz="0" w:space="0" w:color="auto"/>
      </w:divBdr>
    </w:div>
    <w:div w:id="809327432">
      <w:bodyDiv w:val="1"/>
      <w:marLeft w:val="0"/>
      <w:marRight w:val="0"/>
      <w:marTop w:val="0"/>
      <w:marBottom w:val="0"/>
      <w:divBdr>
        <w:top w:val="none" w:sz="0" w:space="0" w:color="auto"/>
        <w:left w:val="none" w:sz="0" w:space="0" w:color="auto"/>
        <w:bottom w:val="none" w:sz="0" w:space="0" w:color="auto"/>
        <w:right w:val="none" w:sz="0" w:space="0" w:color="auto"/>
      </w:divBdr>
    </w:div>
    <w:div w:id="813958313">
      <w:bodyDiv w:val="1"/>
      <w:marLeft w:val="0"/>
      <w:marRight w:val="0"/>
      <w:marTop w:val="0"/>
      <w:marBottom w:val="0"/>
      <w:divBdr>
        <w:top w:val="none" w:sz="0" w:space="0" w:color="auto"/>
        <w:left w:val="none" w:sz="0" w:space="0" w:color="auto"/>
        <w:bottom w:val="none" w:sz="0" w:space="0" w:color="auto"/>
        <w:right w:val="none" w:sz="0" w:space="0" w:color="auto"/>
      </w:divBdr>
    </w:div>
    <w:div w:id="815487368">
      <w:bodyDiv w:val="1"/>
      <w:marLeft w:val="0"/>
      <w:marRight w:val="0"/>
      <w:marTop w:val="0"/>
      <w:marBottom w:val="0"/>
      <w:divBdr>
        <w:top w:val="none" w:sz="0" w:space="0" w:color="auto"/>
        <w:left w:val="none" w:sz="0" w:space="0" w:color="auto"/>
        <w:bottom w:val="none" w:sz="0" w:space="0" w:color="auto"/>
        <w:right w:val="none" w:sz="0" w:space="0" w:color="auto"/>
      </w:divBdr>
    </w:div>
    <w:div w:id="815729712">
      <w:bodyDiv w:val="1"/>
      <w:marLeft w:val="0"/>
      <w:marRight w:val="0"/>
      <w:marTop w:val="0"/>
      <w:marBottom w:val="0"/>
      <w:divBdr>
        <w:top w:val="none" w:sz="0" w:space="0" w:color="auto"/>
        <w:left w:val="none" w:sz="0" w:space="0" w:color="auto"/>
        <w:bottom w:val="none" w:sz="0" w:space="0" w:color="auto"/>
        <w:right w:val="none" w:sz="0" w:space="0" w:color="auto"/>
      </w:divBdr>
    </w:div>
    <w:div w:id="817192638">
      <w:bodyDiv w:val="1"/>
      <w:marLeft w:val="0"/>
      <w:marRight w:val="0"/>
      <w:marTop w:val="0"/>
      <w:marBottom w:val="0"/>
      <w:divBdr>
        <w:top w:val="none" w:sz="0" w:space="0" w:color="auto"/>
        <w:left w:val="none" w:sz="0" w:space="0" w:color="auto"/>
        <w:bottom w:val="none" w:sz="0" w:space="0" w:color="auto"/>
        <w:right w:val="none" w:sz="0" w:space="0" w:color="auto"/>
      </w:divBdr>
    </w:div>
    <w:div w:id="818034866">
      <w:bodyDiv w:val="1"/>
      <w:marLeft w:val="0"/>
      <w:marRight w:val="0"/>
      <w:marTop w:val="0"/>
      <w:marBottom w:val="0"/>
      <w:divBdr>
        <w:top w:val="none" w:sz="0" w:space="0" w:color="auto"/>
        <w:left w:val="none" w:sz="0" w:space="0" w:color="auto"/>
        <w:bottom w:val="none" w:sz="0" w:space="0" w:color="auto"/>
        <w:right w:val="none" w:sz="0" w:space="0" w:color="auto"/>
      </w:divBdr>
      <w:divsChild>
        <w:div w:id="60831895">
          <w:marLeft w:val="480"/>
          <w:marRight w:val="0"/>
          <w:marTop w:val="0"/>
          <w:marBottom w:val="0"/>
          <w:divBdr>
            <w:top w:val="none" w:sz="0" w:space="0" w:color="auto"/>
            <w:left w:val="none" w:sz="0" w:space="0" w:color="auto"/>
            <w:bottom w:val="none" w:sz="0" w:space="0" w:color="auto"/>
            <w:right w:val="none" w:sz="0" w:space="0" w:color="auto"/>
          </w:divBdr>
        </w:div>
        <w:div w:id="66929173">
          <w:marLeft w:val="480"/>
          <w:marRight w:val="0"/>
          <w:marTop w:val="0"/>
          <w:marBottom w:val="0"/>
          <w:divBdr>
            <w:top w:val="none" w:sz="0" w:space="0" w:color="auto"/>
            <w:left w:val="none" w:sz="0" w:space="0" w:color="auto"/>
            <w:bottom w:val="none" w:sz="0" w:space="0" w:color="auto"/>
            <w:right w:val="none" w:sz="0" w:space="0" w:color="auto"/>
          </w:divBdr>
        </w:div>
        <w:div w:id="91435170">
          <w:marLeft w:val="480"/>
          <w:marRight w:val="0"/>
          <w:marTop w:val="0"/>
          <w:marBottom w:val="0"/>
          <w:divBdr>
            <w:top w:val="none" w:sz="0" w:space="0" w:color="auto"/>
            <w:left w:val="none" w:sz="0" w:space="0" w:color="auto"/>
            <w:bottom w:val="none" w:sz="0" w:space="0" w:color="auto"/>
            <w:right w:val="none" w:sz="0" w:space="0" w:color="auto"/>
          </w:divBdr>
        </w:div>
        <w:div w:id="104664916">
          <w:marLeft w:val="480"/>
          <w:marRight w:val="0"/>
          <w:marTop w:val="0"/>
          <w:marBottom w:val="0"/>
          <w:divBdr>
            <w:top w:val="none" w:sz="0" w:space="0" w:color="auto"/>
            <w:left w:val="none" w:sz="0" w:space="0" w:color="auto"/>
            <w:bottom w:val="none" w:sz="0" w:space="0" w:color="auto"/>
            <w:right w:val="none" w:sz="0" w:space="0" w:color="auto"/>
          </w:divBdr>
        </w:div>
        <w:div w:id="202985337">
          <w:marLeft w:val="480"/>
          <w:marRight w:val="0"/>
          <w:marTop w:val="0"/>
          <w:marBottom w:val="0"/>
          <w:divBdr>
            <w:top w:val="none" w:sz="0" w:space="0" w:color="auto"/>
            <w:left w:val="none" w:sz="0" w:space="0" w:color="auto"/>
            <w:bottom w:val="none" w:sz="0" w:space="0" w:color="auto"/>
            <w:right w:val="none" w:sz="0" w:space="0" w:color="auto"/>
          </w:divBdr>
        </w:div>
        <w:div w:id="281570032">
          <w:marLeft w:val="480"/>
          <w:marRight w:val="0"/>
          <w:marTop w:val="0"/>
          <w:marBottom w:val="0"/>
          <w:divBdr>
            <w:top w:val="none" w:sz="0" w:space="0" w:color="auto"/>
            <w:left w:val="none" w:sz="0" w:space="0" w:color="auto"/>
            <w:bottom w:val="none" w:sz="0" w:space="0" w:color="auto"/>
            <w:right w:val="none" w:sz="0" w:space="0" w:color="auto"/>
          </w:divBdr>
        </w:div>
        <w:div w:id="309794834">
          <w:marLeft w:val="480"/>
          <w:marRight w:val="0"/>
          <w:marTop w:val="0"/>
          <w:marBottom w:val="0"/>
          <w:divBdr>
            <w:top w:val="none" w:sz="0" w:space="0" w:color="auto"/>
            <w:left w:val="none" w:sz="0" w:space="0" w:color="auto"/>
            <w:bottom w:val="none" w:sz="0" w:space="0" w:color="auto"/>
            <w:right w:val="none" w:sz="0" w:space="0" w:color="auto"/>
          </w:divBdr>
        </w:div>
        <w:div w:id="348482933">
          <w:marLeft w:val="480"/>
          <w:marRight w:val="0"/>
          <w:marTop w:val="0"/>
          <w:marBottom w:val="0"/>
          <w:divBdr>
            <w:top w:val="none" w:sz="0" w:space="0" w:color="auto"/>
            <w:left w:val="none" w:sz="0" w:space="0" w:color="auto"/>
            <w:bottom w:val="none" w:sz="0" w:space="0" w:color="auto"/>
            <w:right w:val="none" w:sz="0" w:space="0" w:color="auto"/>
          </w:divBdr>
        </w:div>
        <w:div w:id="500199890">
          <w:marLeft w:val="480"/>
          <w:marRight w:val="0"/>
          <w:marTop w:val="0"/>
          <w:marBottom w:val="0"/>
          <w:divBdr>
            <w:top w:val="none" w:sz="0" w:space="0" w:color="auto"/>
            <w:left w:val="none" w:sz="0" w:space="0" w:color="auto"/>
            <w:bottom w:val="none" w:sz="0" w:space="0" w:color="auto"/>
            <w:right w:val="none" w:sz="0" w:space="0" w:color="auto"/>
          </w:divBdr>
        </w:div>
        <w:div w:id="553197733">
          <w:marLeft w:val="480"/>
          <w:marRight w:val="0"/>
          <w:marTop w:val="0"/>
          <w:marBottom w:val="0"/>
          <w:divBdr>
            <w:top w:val="none" w:sz="0" w:space="0" w:color="auto"/>
            <w:left w:val="none" w:sz="0" w:space="0" w:color="auto"/>
            <w:bottom w:val="none" w:sz="0" w:space="0" w:color="auto"/>
            <w:right w:val="none" w:sz="0" w:space="0" w:color="auto"/>
          </w:divBdr>
        </w:div>
        <w:div w:id="562985210">
          <w:marLeft w:val="480"/>
          <w:marRight w:val="0"/>
          <w:marTop w:val="0"/>
          <w:marBottom w:val="0"/>
          <w:divBdr>
            <w:top w:val="none" w:sz="0" w:space="0" w:color="auto"/>
            <w:left w:val="none" w:sz="0" w:space="0" w:color="auto"/>
            <w:bottom w:val="none" w:sz="0" w:space="0" w:color="auto"/>
            <w:right w:val="none" w:sz="0" w:space="0" w:color="auto"/>
          </w:divBdr>
        </w:div>
        <w:div w:id="579368816">
          <w:marLeft w:val="480"/>
          <w:marRight w:val="0"/>
          <w:marTop w:val="0"/>
          <w:marBottom w:val="0"/>
          <w:divBdr>
            <w:top w:val="none" w:sz="0" w:space="0" w:color="auto"/>
            <w:left w:val="none" w:sz="0" w:space="0" w:color="auto"/>
            <w:bottom w:val="none" w:sz="0" w:space="0" w:color="auto"/>
            <w:right w:val="none" w:sz="0" w:space="0" w:color="auto"/>
          </w:divBdr>
        </w:div>
        <w:div w:id="673607686">
          <w:marLeft w:val="480"/>
          <w:marRight w:val="0"/>
          <w:marTop w:val="0"/>
          <w:marBottom w:val="0"/>
          <w:divBdr>
            <w:top w:val="none" w:sz="0" w:space="0" w:color="auto"/>
            <w:left w:val="none" w:sz="0" w:space="0" w:color="auto"/>
            <w:bottom w:val="none" w:sz="0" w:space="0" w:color="auto"/>
            <w:right w:val="none" w:sz="0" w:space="0" w:color="auto"/>
          </w:divBdr>
        </w:div>
        <w:div w:id="677463861">
          <w:marLeft w:val="480"/>
          <w:marRight w:val="0"/>
          <w:marTop w:val="0"/>
          <w:marBottom w:val="0"/>
          <w:divBdr>
            <w:top w:val="none" w:sz="0" w:space="0" w:color="auto"/>
            <w:left w:val="none" w:sz="0" w:space="0" w:color="auto"/>
            <w:bottom w:val="none" w:sz="0" w:space="0" w:color="auto"/>
            <w:right w:val="none" w:sz="0" w:space="0" w:color="auto"/>
          </w:divBdr>
        </w:div>
        <w:div w:id="699478384">
          <w:marLeft w:val="480"/>
          <w:marRight w:val="0"/>
          <w:marTop w:val="0"/>
          <w:marBottom w:val="0"/>
          <w:divBdr>
            <w:top w:val="none" w:sz="0" w:space="0" w:color="auto"/>
            <w:left w:val="none" w:sz="0" w:space="0" w:color="auto"/>
            <w:bottom w:val="none" w:sz="0" w:space="0" w:color="auto"/>
            <w:right w:val="none" w:sz="0" w:space="0" w:color="auto"/>
          </w:divBdr>
        </w:div>
        <w:div w:id="730542428">
          <w:marLeft w:val="480"/>
          <w:marRight w:val="0"/>
          <w:marTop w:val="0"/>
          <w:marBottom w:val="0"/>
          <w:divBdr>
            <w:top w:val="none" w:sz="0" w:space="0" w:color="auto"/>
            <w:left w:val="none" w:sz="0" w:space="0" w:color="auto"/>
            <w:bottom w:val="none" w:sz="0" w:space="0" w:color="auto"/>
            <w:right w:val="none" w:sz="0" w:space="0" w:color="auto"/>
          </w:divBdr>
        </w:div>
        <w:div w:id="804271455">
          <w:marLeft w:val="480"/>
          <w:marRight w:val="0"/>
          <w:marTop w:val="0"/>
          <w:marBottom w:val="0"/>
          <w:divBdr>
            <w:top w:val="none" w:sz="0" w:space="0" w:color="auto"/>
            <w:left w:val="none" w:sz="0" w:space="0" w:color="auto"/>
            <w:bottom w:val="none" w:sz="0" w:space="0" w:color="auto"/>
            <w:right w:val="none" w:sz="0" w:space="0" w:color="auto"/>
          </w:divBdr>
        </w:div>
        <w:div w:id="850871963">
          <w:marLeft w:val="480"/>
          <w:marRight w:val="0"/>
          <w:marTop w:val="0"/>
          <w:marBottom w:val="0"/>
          <w:divBdr>
            <w:top w:val="none" w:sz="0" w:space="0" w:color="auto"/>
            <w:left w:val="none" w:sz="0" w:space="0" w:color="auto"/>
            <w:bottom w:val="none" w:sz="0" w:space="0" w:color="auto"/>
            <w:right w:val="none" w:sz="0" w:space="0" w:color="auto"/>
          </w:divBdr>
        </w:div>
        <w:div w:id="915437412">
          <w:marLeft w:val="480"/>
          <w:marRight w:val="0"/>
          <w:marTop w:val="0"/>
          <w:marBottom w:val="0"/>
          <w:divBdr>
            <w:top w:val="none" w:sz="0" w:space="0" w:color="auto"/>
            <w:left w:val="none" w:sz="0" w:space="0" w:color="auto"/>
            <w:bottom w:val="none" w:sz="0" w:space="0" w:color="auto"/>
            <w:right w:val="none" w:sz="0" w:space="0" w:color="auto"/>
          </w:divBdr>
        </w:div>
        <w:div w:id="935672366">
          <w:marLeft w:val="480"/>
          <w:marRight w:val="0"/>
          <w:marTop w:val="0"/>
          <w:marBottom w:val="0"/>
          <w:divBdr>
            <w:top w:val="none" w:sz="0" w:space="0" w:color="auto"/>
            <w:left w:val="none" w:sz="0" w:space="0" w:color="auto"/>
            <w:bottom w:val="none" w:sz="0" w:space="0" w:color="auto"/>
            <w:right w:val="none" w:sz="0" w:space="0" w:color="auto"/>
          </w:divBdr>
        </w:div>
        <w:div w:id="936717577">
          <w:marLeft w:val="480"/>
          <w:marRight w:val="0"/>
          <w:marTop w:val="0"/>
          <w:marBottom w:val="0"/>
          <w:divBdr>
            <w:top w:val="none" w:sz="0" w:space="0" w:color="auto"/>
            <w:left w:val="none" w:sz="0" w:space="0" w:color="auto"/>
            <w:bottom w:val="none" w:sz="0" w:space="0" w:color="auto"/>
            <w:right w:val="none" w:sz="0" w:space="0" w:color="auto"/>
          </w:divBdr>
        </w:div>
        <w:div w:id="1006595816">
          <w:marLeft w:val="480"/>
          <w:marRight w:val="0"/>
          <w:marTop w:val="0"/>
          <w:marBottom w:val="0"/>
          <w:divBdr>
            <w:top w:val="none" w:sz="0" w:space="0" w:color="auto"/>
            <w:left w:val="none" w:sz="0" w:space="0" w:color="auto"/>
            <w:bottom w:val="none" w:sz="0" w:space="0" w:color="auto"/>
            <w:right w:val="none" w:sz="0" w:space="0" w:color="auto"/>
          </w:divBdr>
        </w:div>
        <w:div w:id="1046874904">
          <w:marLeft w:val="480"/>
          <w:marRight w:val="0"/>
          <w:marTop w:val="0"/>
          <w:marBottom w:val="0"/>
          <w:divBdr>
            <w:top w:val="none" w:sz="0" w:space="0" w:color="auto"/>
            <w:left w:val="none" w:sz="0" w:space="0" w:color="auto"/>
            <w:bottom w:val="none" w:sz="0" w:space="0" w:color="auto"/>
            <w:right w:val="none" w:sz="0" w:space="0" w:color="auto"/>
          </w:divBdr>
        </w:div>
        <w:div w:id="1064453214">
          <w:marLeft w:val="480"/>
          <w:marRight w:val="0"/>
          <w:marTop w:val="0"/>
          <w:marBottom w:val="0"/>
          <w:divBdr>
            <w:top w:val="none" w:sz="0" w:space="0" w:color="auto"/>
            <w:left w:val="none" w:sz="0" w:space="0" w:color="auto"/>
            <w:bottom w:val="none" w:sz="0" w:space="0" w:color="auto"/>
            <w:right w:val="none" w:sz="0" w:space="0" w:color="auto"/>
          </w:divBdr>
        </w:div>
        <w:div w:id="1075199965">
          <w:marLeft w:val="480"/>
          <w:marRight w:val="0"/>
          <w:marTop w:val="0"/>
          <w:marBottom w:val="0"/>
          <w:divBdr>
            <w:top w:val="none" w:sz="0" w:space="0" w:color="auto"/>
            <w:left w:val="none" w:sz="0" w:space="0" w:color="auto"/>
            <w:bottom w:val="none" w:sz="0" w:space="0" w:color="auto"/>
            <w:right w:val="none" w:sz="0" w:space="0" w:color="auto"/>
          </w:divBdr>
        </w:div>
        <w:div w:id="1177842659">
          <w:marLeft w:val="480"/>
          <w:marRight w:val="0"/>
          <w:marTop w:val="0"/>
          <w:marBottom w:val="0"/>
          <w:divBdr>
            <w:top w:val="none" w:sz="0" w:space="0" w:color="auto"/>
            <w:left w:val="none" w:sz="0" w:space="0" w:color="auto"/>
            <w:bottom w:val="none" w:sz="0" w:space="0" w:color="auto"/>
            <w:right w:val="none" w:sz="0" w:space="0" w:color="auto"/>
          </w:divBdr>
        </w:div>
        <w:div w:id="1246305648">
          <w:marLeft w:val="480"/>
          <w:marRight w:val="0"/>
          <w:marTop w:val="0"/>
          <w:marBottom w:val="0"/>
          <w:divBdr>
            <w:top w:val="none" w:sz="0" w:space="0" w:color="auto"/>
            <w:left w:val="none" w:sz="0" w:space="0" w:color="auto"/>
            <w:bottom w:val="none" w:sz="0" w:space="0" w:color="auto"/>
            <w:right w:val="none" w:sz="0" w:space="0" w:color="auto"/>
          </w:divBdr>
        </w:div>
        <w:div w:id="1324235850">
          <w:marLeft w:val="480"/>
          <w:marRight w:val="0"/>
          <w:marTop w:val="0"/>
          <w:marBottom w:val="0"/>
          <w:divBdr>
            <w:top w:val="none" w:sz="0" w:space="0" w:color="auto"/>
            <w:left w:val="none" w:sz="0" w:space="0" w:color="auto"/>
            <w:bottom w:val="none" w:sz="0" w:space="0" w:color="auto"/>
            <w:right w:val="none" w:sz="0" w:space="0" w:color="auto"/>
          </w:divBdr>
        </w:div>
        <w:div w:id="1332222981">
          <w:marLeft w:val="480"/>
          <w:marRight w:val="0"/>
          <w:marTop w:val="0"/>
          <w:marBottom w:val="0"/>
          <w:divBdr>
            <w:top w:val="none" w:sz="0" w:space="0" w:color="auto"/>
            <w:left w:val="none" w:sz="0" w:space="0" w:color="auto"/>
            <w:bottom w:val="none" w:sz="0" w:space="0" w:color="auto"/>
            <w:right w:val="none" w:sz="0" w:space="0" w:color="auto"/>
          </w:divBdr>
        </w:div>
        <w:div w:id="1347443160">
          <w:marLeft w:val="480"/>
          <w:marRight w:val="0"/>
          <w:marTop w:val="0"/>
          <w:marBottom w:val="0"/>
          <w:divBdr>
            <w:top w:val="none" w:sz="0" w:space="0" w:color="auto"/>
            <w:left w:val="none" w:sz="0" w:space="0" w:color="auto"/>
            <w:bottom w:val="none" w:sz="0" w:space="0" w:color="auto"/>
            <w:right w:val="none" w:sz="0" w:space="0" w:color="auto"/>
          </w:divBdr>
        </w:div>
        <w:div w:id="1348949908">
          <w:marLeft w:val="480"/>
          <w:marRight w:val="0"/>
          <w:marTop w:val="0"/>
          <w:marBottom w:val="0"/>
          <w:divBdr>
            <w:top w:val="none" w:sz="0" w:space="0" w:color="auto"/>
            <w:left w:val="none" w:sz="0" w:space="0" w:color="auto"/>
            <w:bottom w:val="none" w:sz="0" w:space="0" w:color="auto"/>
            <w:right w:val="none" w:sz="0" w:space="0" w:color="auto"/>
          </w:divBdr>
        </w:div>
        <w:div w:id="1396396436">
          <w:marLeft w:val="480"/>
          <w:marRight w:val="0"/>
          <w:marTop w:val="0"/>
          <w:marBottom w:val="0"/>
          <w:divBdr>
            <w:top w:val="none" w:sz="0" w:space="0" w:color="auto"/>
            <w:left w:val="none" w:sz="0" w:space="0" w:color="auto"/>
            <w:bottom w:val="none" w:sz="0" w:space="0" w:color="auto"/>
            <w:right w:val="none" w:sz="0" w:space="0" w:color="auto"/>
          </w:divBdr>
        </w:div>
        <w:div w:id="1540317525">
          <w:marLeft w:val="480"/>
          <w:marRight w:val="0"/>
          <w:marTop w:val="0"/>
          <w:marBottom w:val="0"/>
          <w:divBdr>
            <w:top w:val="none" w:sz="0" w:space="0" w:color="auto"/>
            <w:left w:val="none" w:sz="0" w:space="0" w:color="auto"/>
            <w:bottom w:val="none" w:sz="0" w:space="0" w:color="auto"/>
            <w:right w:val="none" w:sz="0" w:space="0" w:color="auto"/>
          </w:divBdr>
        </w:div>
        <w:div w:id="1566841362">
          <w:marLeft w:val="480"/>
          <w:marRight w:val="0"/>
          <w:marTop w:val="0"/>
          <w:marBottom w:val="0"/>
          <w:divBdr>
            <w:top w:val="none" w:sz="0" w:space="0" w:color="auto"/>
            <w:left w:val="none" w:sz="0" w:space="0" w:color="auto"/>
            <w:bottom w:val="none" w:sz="0" w:space="0" w:color="auto"/>
            <w:right w:val="none" w:sz="0" w:space="0" w:color="auto"/>
          </w:divBdr>
        </w:div>
        <w:div w:id="1585454951">
          <w:marLeft w:val="480"/>
          <w:marRight w:val="0"/>
          <w:marTop w:val="0"/>
          <w:marBottom w:val="0"/>
          <w:divBdr>
            <w:top w:val="none" w:sz="0" w:space="0" w:color="auto"/>
            <w:left w:val="none" w:sz="0" w:space="0" w:color="auto"/>
            <w:bottom w:val="none" w:sz="0" w:space="0" w:color="auto"/>
            <w:right w:val="none" w:sz="0" w:space="0" w:color="auto"/>
          </w:divBdr>
        </w:div>
        <w:div w:id="1604846084">
          <w:marLeft w:val="480"/>
          <w:marRight w:val="0"/>
          <w:marTop w:val="0"/>
          <w:marBottom w:val="0"/>
          <w:divBdr>
            <w:top w:val="none" w:sz="0" w:space="0" w:color="auto"/>
            <w:left w:val="none" w:sz="0" w:space="0" w:color="auto"/>
            <w:bottom w:val="none" w:sz="0" w:space="0" w:color="auto"/>
            <w:right w:val="none" w:sz="0" w:space="0" w:color="auto"/>
          </w:divBdr>
        </w:div>
        <w:div w:id="1705055241">
          <w:marLeft w:val="480"/>
          <w:marRight w:val="0"/>
          <w:marTop w:val="0"/>
          <w:marBottom w:val="0"/>
          <w:divBdr>
            <w:top w:val="none" w:sz="0" w:space="0" w:color="auto"/>
            <w:left w:val="none" w:sz="0" w:space="0" w:color="auto"/>
            <w:bottom w:val="none" w:sz="0" w:space="0" w:color="auto"/>
            <w:right w:val="none" w:sz="0" w:space="0" w:color="auto"/>
          </w:divBdr>
        </w:div>
        <w:div w:id="1744836570">
          <w:marLeft w:val="480"/>
          <w:marRight w:val="0"/>
          <w:marTop w:val="0"/>
          <w:marBottom w:val="0"/>
          <w:divBdr>
            <w:top w:val="none" w:sz="0" w:space="0" w:color="auto"/>
            <w:left w:val="none" w:sz="0" w:space="0" w:color="auto"/>
            <w:bottom w:val="none" w:sz="0" w:space="0" w:color="auto"/>
            <w:right w:val="none" w:sz="0" w:space="0" w:color="auto"/>
          </w:divBdr>
        </w:div>
        <w:div w:id="1760179409">
          <w:marLeft w:val="480"/>
          <w:marRight w:val="0"/>
          <w:marTop w:val="0"/>
          <w:marBottom w:val="0"/>
          <w:divBdr>
            <w:top w:val="none" w:sz="0" w:space="0" w:color="auto"/>
            <w:left w:val="none" w:sz="0" w:space="0" w:color="auto"/>
            <w:bottom w:val="none" w:sz="0" w:space="0" w:color="auto"/>
            <w:right w:val="none" w:sz="0" w:space="0" w:color="auto"/>
          </w:divBdr>
        </w:div>
        <w:div w:id="1779179826">
          <w:marLeft w:val="480"/>
          <w:marRight w:val="0"/>
          <w:marTop w:val="0"/>
          <w:marBottom w:val="0"/>
          <w:divBdr>
            <w:top w:val="none" w:sz="0" w:space="0" w:color="auto"/>
            <w:left w:val="none" w:sz="0" w:space="0" w:color="auto"/>
            <w:bottom w:val="none" w:sz="0" w:space="0" w:color="auto"/>
            <w:right w:val="none" w:sz="0" w:space="0" w:color="auto"/>
          </w:divBdr>
        </w:div>
        <w:div w:id="1814519762">
          <w:marLeft w:val="480"/>
          <w:marRight w:val="0"/>
          <w:marTop w:val="0"/>
          <w:marBottom w:val="0"/>
          <w:divBdr>
            <w:top w:val="none" w:sz="0" w:space="0" w:color="auto"/>
            <w:left w:val="none" w:sz="0" w:space="0" w:color="auto"/>
            <w:bottom w:val="none" w:sz="0" w:space="0" w:color="auto"/>
            <w:right w:val="none" w:sz="0" w:space="0" w:color="auto"/>
          </w:divBdr>
        </w:div>
        <w:div w:id="1872064199">
          <w:marLeft w:val="480"/>
          <w:marRight w:val="0"/>
          <w:marTop w:val="0"/>
          <w:marBottom w:val="0"/>
          <w:divBdr>
            <w:top w:val="none" w:sz="0" w:space="0" w:color="auto"/>
            <w:left w:val="none" w:sz="0" w:space="0" w:color="auto"/>
            <w:bottom w:val="none" w:sz="0" w:space="0" w:color="auto"/>
            <w:right w:val="none" w:sz="0" w:space="0" w:color="auto"/>
          </w:divBdr>
        </w:div>
        <w:div w:id="1981306881">
          <w:marLeft w:val="480"/>
          <w:marRight w:val="0"/>
          <w:marTop w:val="0"/>
          <w:marBottom w:val="0"/>
          <w:divBdr>
            <w:top w:val="none" w:sz="0" w:space="0" w:color="auto"/>
            <w:left w:val="none" w:sz="0" w:space="0" w:color="auto"/>
            <w:bottom w:val="none" w:sz="0" w:space="0" w:color="auto"/>
            <w:right w:val="none" w:sz="0" w:space="0" w:color="auto"/>
          </w:divBdr>
        </w:div>
        <w:div w:id="2041781995">
          <w:marLeft w:val="480"/>
          <w:marRight w:val="0"/>
          <w:marTop w:val="0"/>
          <w:marBottom w:val="0"/>
          <w:divBdr>
            <w:top w:val="none" w:sz="0" w:space="0" w:color="auto"/>
            <w:left w:val="none" w:sz="0" w:space="0" w:color="auto"/>
            <w:bottom w:val="none" w:sz="0" w:space="0" w:color="auto"/>
            <w:right w:val="none" w:sz="0" w:space="0" w:color="auto"/>
          </w:divBdr>
        </w:div>
        <w:div w:id="2072927441">
          <w:marLeft w:val="480"/>
          <w:marRight w:val="0"/>
          <w:marTop w:val="0"/>
          <w:marBottom w:val="0"/>
          <w:divBdr>
            <w:top w:val="none" w:sz="0" w:space="0" w:color="auto"/>
            <w:left w:val="none" w:sz="0" w:space="0" w:color="auto"/>
            <w:bottom w:val="none" w:sz="0" w:space="0" w:color="auto"/>
            <w:right w:val="none" w:sz="0" w:space="0" w:color="auto"/>
          </w:divBdr>
        </w:div>
        <w:div w:id="2106919455">
          <w:marLeft w:val="480"/>
          <w:marRight w:val="0"/>
          <w:marTop w:val="0"/>
          <w:marBottom w:val="0"/>
          <w:divBdr>
            <w:top w:val="none" w:sz="0" w:space="0" w:color="auto"/>
            <w:left w:val="none" w:sz="0" w:space="0" w:color="auto"/>
            <w:bottom w:val="none" w:sz="0" w:space="0" w:color="auto"/>
            <w:right w:val="none" w:sz="0" w:space="0" w:color="auto"/>
          </w:divBdr>
        </w:div>
        <w:div w:id="2125341174">
          <w:marLeft w:val="480"/>
          <w:marRight w:val="0"/>
          <w:marTop w:val="0"/>
          <w:marBottom w:val="0"/>
          <w:divBdr>
            <w:top w:val="none" w:sz="0" w:space="0" w:color="auto"/>
            <w:left w:val="none" w:sz="0" w:space="0" w:color="auto"/>
            <w:bottom w:val="none" w:sz="0" w:space="0" w:color="auto"/>
            <w:right w:val="none" w:sz="0" w:space="0" w:color="auto"/>
          </w:divBdr>
        </w:div>
      </w:divsChild>
    </w:div>
    <w:div w:id="820854582">
      <w:bodyDiv w:val="1"/>
      <w:marLeft w:val="0"/>
      <w:marRight w:val="0"/>
      <w:marTop w:val="0"/>
      <w:marBottom w:val="0"/>
      <w:divBdr>
        <w:top w:val="none" w:sz="0" w:space="0" w:color="auto"/>
        <w:left w:val="none" w:sz="0" w:space="0" w:color="auto"/>
        <w:bottom w:val="none" w:sz="0" w:space="0" w:color="auto"/>
        <w:right w:val="none" w:sz="0" w:space="0" w:color="auto"/>
      </w:divBdr>
    </w:div>
    <w:div w:id="820929021">
      <w:bodyDiv w:val="1"/>
      <w:marLeft w:val="0"/>
      <w:marRight w:val="0"/>
      <w:marTop w:val="0"/>
      <w:marBottom w:val="0"/>
      <w:divBdr>
        <w:top w:val="none" w:sz="0" w:space="0" w:color="auto"/>
        <w:left w:val="none" w:sz="0" w:space="0" w:color="auto"/>
        <w:bottom w:val="none" w:sz="0" w:space="0" w:color="auto"/>
        <w:right w:val="none" w:sz="0" w:space="0" w:color="auto"/>
      </w:divBdr>
    </w:div>
    <w:div w:id="821315866">
      <w:bodyDiv w:val="1"/>
      <w:marLeft w:val="0"/>
      <w:marRight w:val="0"/>
      <w:marTop w:val="0"/>
      <w:marBottom w:val="0"/>
      <w:divBdr>
        <w:top w:val="none" w:sz="0" w:space="0" w:color="auto"/>
        <w:left w:val="none" w:sz="0" w:space="0" w:color="auto"/>
        <w:bottom w:val="none" w:sz="0" w:space="0" w:color="auto"/>
        <w:right w:val="none" w:sz="0" w:space="0" w:color="auto"/>
      </w:divBdr>
    </w:div>
    <w:div w:id="822163790">
      <w:bodyDiv w:val="1"/>
      <w:marLeft w:val="0"/>
      <w:marRight w:val="0"/>
      <w:marTop w:val="0"/>
      <w:marBottom w:val="0"/>
      <w:divBdr>
        <w:top w:val="none" w:sz="0" w:space="0" w:color="auto"/>
        <w:left w:val="none" w:sz="0" w:space="0" w:color="auto"/>
        <w:bottom w:val="none" w:sz="0" w:space="0" w:color="auto"/>
        <w:right w:val="none" w:sz="0" w:space="0" w:color="auto"/>
      </w:divBdr>
    </w:div>
    <w:div w:id="822507350">
      <w:bodyDiv w:val="1"/>
      <w:marLeft w:val="0"/>
      <w:marRight w:val="0"/>
      <w:marTop w:val="0"/>
      <w:marBottom w:val="0"/>
      <w:divBdr>
        <w:top w:val="none" w:sz="0" w:space="0" w:color="auto"/>
        <w:left w:val="none" w:sz="0" w:space="0" w:color="auto"/>
        <w:bottom w:val="none" w:sz="0" w:space="0" w:color="auto"/>
        <w:right w:val="none" w:sz="0" w:space="0" w:color="auto"/>
      </w:divBdr>
    </w:div>
    <w:div w:id="823621660">
      <w:bodyDiv w:val="1"/>
      <w:marLeft w:val="0"/>
      <w:marRight w:val="0"/>
      <w:marTop w:val="0"/>
      <w:marBottom w:val="0"/>
      <w:divBdr>
        <w:top w:val="none" w:sz="0" w:space="0" w:color="auto"/>
        <w:left w:val="none" w:sz="0" w:space="0" w:color="auto"/>
        <w:bottom w:val="none" w:sz="0" w:space="0" w:color="auto"/>
        <w:right w:val="none" w:sz="0" w:space="0" w:color="auto"/>
      </w:divBdr>
    </w:div>
    <w:div w:id="823929773">
      <w:bodyDiv w:val="1"/>
      <w:marLeft w:val="0"/>
      <w:marRight w:val="0"/>
      <w:marTop w:val="0"/>
      <w:marBottom w:val="0"/>
      <w:divBdr>
        <w:top w:val="none" w:sz="0" w:space="0" w:color="auto"/>
        <w:left w:val="none" w:sz="0" w:space="0" w:color="auto"/>
        <w:bottom w:val="none" w:sz="0" w:space="0" w:color="auto"/>
        <w:right w:val="none" w:sz="0" w:space="0" w:color="auto"/>
      </w:divBdr>
    </w:div>
    <w:div w:id="828400039">
      <w:bodyDiv w:val="1"/>
      <w:marLeft w:val="0"/>
      <w:marRight w:val="0"/>
      <w:marTop w:val="0"/>
      <w:marBottom w:val="0"/>
      <w:divBdr>
        <w:top w:val="none" w:sz="0" w:space="0" w:color="auto"/>
        <w:left w:val="none" w:sz="0" w:space="0" w:color="auto"/>
        <w:bottom w:val="none" w:sz="0" w:space="0" w:color="auto"/>
        <w:right w:val="none" w:sz="0" w:space="0" w:color="auto"/>
      </w:divBdr>
    </w:div>
    <w:div w:id="828641790">
      <w:bodyDiv w:val="1"/>
      <w:marLeft w:val="0"/>
      <w:marRight w:val="0"/>
      <w:marTop w:val="0"/>
      <w:marBottom w:val="0"/>
      <w:divBdr>
        <w:top w:val="none" w:sz="0" w:space="0" w:color="auto"/>
        <w:left w:val="none" w:sz="0" w:space="0" w:color="auto"/>
        <w:bottom w:val="none" w:sz="0" w:space="0" w:color="auto"/>
        <w:right w:val="none" w:sz="0" w:space="0" w:color="auto"/>
      </w:divBdr>
    </w:div>
    <w:div w:id="829298186">
      <w:bodyDiv w:val="1"/>
      <w:marLeft w:val="0"/>
      <w:marRight w:val="0"/>
      <w:marTop w:val="0"/>
      <w:marBottom w:val="0"/>
      <w:divBdr>
        <w:top w:val="none" w:sz="0" w:space="0" w:color="auto"/>
        <w:left w:val="none" w:sz="0" w:space="0" w:color="auto"/>
        <w:bottom w:val="none" w:sz="0" w:space="0" w:color="auto"/>
        <w:right w:val="none" w:sz="0" w:space="0" w:color="auto"/>
      </w:divBdr>
    </w:div>
    <w:div w:id="829907255">
      <w:bodyDiv w:val="1"/>
      <w:marLeft w:val="0"/>
      <w:marRight w:val="0"/>
      <w:marTop w:val="0"/>
      <w:marBottom w:val="0"/>
      <w:divBdr>
        <w:top w:val="none" w:sz="0" w:space="0" w:color="auto"/>
        <w:left w:val="none" w:sz="0" w:space="0" w:color="auto"/>
        <w:bottom w:val="none" w:sz="0" w:space="0" w:color="auto"/>
        <w:right w:val="none" w:sz="0" w:space="0" w:color="auto"/>
      </w:divBdr>
    </w:div>
    <w:div w:id="830019907">
      <w:bodyDiv w:val="1"/>
      <w:marLeft w:val="0"/>
      <w:marRight w:val="0"/>
      <w:marTop w:val="0"/>
      <w:marBottom w:val="0"/>
      <w:divBdr>
        <w:top w:val="none" w:sz="0" w:space="0" w:color="auto"/>
        <w:left w:val="none" w:sz="0" w:space="0" w:color="auto"/>
        <w:bottom w:val="none" w:sz="0" w:space="0" w:color="auto"/>
        <w:right w:val="none" w:sz="0" w:space="0" w:color="auto"/>
      </w:divBdr>
    </w:div>
    <w:div w:id="834882577">
      <w:bodyDiv w:val="1"/>
      <w:marLeft w:val="0"/>
      <w:marRight w:val="0"/>
      <w:marTop w:val="0"/>
      <w:marBottom w:val="0"/>
      <w:divBdr>
        <w:top w:val="none" w:sz="0" w:space="0" w:color="auto"/>
        <w:left w:val="none" w:sz="0" w:space="0" w:color="auto"/>
        <w:bottom w:val="none" w:sz="0" w:space="0" w:color="auto"/>
        <w:right w:val="none" w:sz="0" w:space="0" w:color="auto"/>
      </w:divBdr>
    </w:div>
    <w:div w:id="834994206">
      <w:bodyDiv w:val="1"/>
      <w:marLeft w:val="0"/>
      <w:marRight w:val="0"/>
      <w:marTop w:val="0"/>
      <w:marBottom w:val="0"/>
      <w:divBdr>
        <w:top w:val="none" w:sz="0" w:space="0" w:color="auto"/>
        <w:left w:val="none" w:sz="0" w:space="0" w:color="auto"/>
        <w:bottom w:val="none" w:sz="0" w:space="0" w:color="auto"/>
        <w:right w:val="none" w:sz="0" w:space="0" w:color="auto"/>
      </w:divBdr>
    </w:div>
    <w:div w:id="835263909">
      <w:bodyDiv w:val="1"/>
      <w:marLeft w:val="0"/>
      <w:marRight w:val="0"/>
      <w:marTop w:val="0"/>
      <w:marBottom w:val="0"/>
      <w:divBdr>
        <w:top w:val="none" w:sz="0" w:space="0" w:color="auto"/>
        <w:left w:val="none" w:sz="0" w:space="0" w:color="auto"/>
        <w:bottom w:val="none" w:sz="0" w:space="0" w:color="auto"/>
        <w:right w:val="none" w:sz="0" w:space="0" w:color="auto"/>
      </w:divBdr>
      <w:divsChild>
        <w:div w:id="107937796">
          <w:marLeft w:val="480"/>
          <w:marRight w:val="0"/>
          <w:marTop w:val="0"/>
          <w:marBottom w:val="0"/>
          <w:divBdr>
            <w:top w:val="none" w:sz="0" w:space="0" w:color="auto"/>
            <w:left w:val="none" w:sz="0" w:space="0" w:color="auto"/>
            <w:bottom w:val="none" w:sz="0" w:space="0" w:color="auto"/>
            <w:right w:val="none" w:sz="0" w:space="0" w:color="auto"/>
          </w:divBdr>
        </w:div>
        <w:div w:id="118502191">
          <w:marLeft w:val="480"/>
          <w:marRight w:val="0"/>
          <w:marTop w:val="0"/>
          <w:marBottom w:val="0"/>
          <w:divBdr>
            <w:top w:val="none" w:sz="0" w:space="0" w:color="auto"/>
            <w:left w:val="none" w:sz="0" w:space="0" w:color="auto"/>
            <w:bottom w:val="none" w:sz="0" w:space="0" w:color="auto"/>
            <w:right w:val="none" w:sz="0" w:space="0" w:color="auto"/>
          </w:divBdr>
        </w:div>
        <w:div w:id="123282063">
          <w:marLeft w:val="480"/>
          <w:marRight w:val="0"/>
          <w:marTop w:val="0"/>
          <w:marBottom w:val="0"/>
          <w:divBdr>
            <w:top w:val="none" w:sz="0" w:space="0" w:color="auto"/>
            <w:left w:val="none" w:sz="0" w:space="0" w:color="auto"/>
            <w:bottom w:val="none" w:sz="0" w:space="0" w:color="auto"/>
            <w:right w:val="none" w:sz="0" w:space="0" w:color="auto"/>
          </w:divBdr>
        </w:div>
        <w:div w:id="197400768">
          <w:marLeft w:val="480"/>
          <w:marRight w:val="0"/>
          <w:marTop w:val="0"/>
          <w:marBottom w:val="0"/>
          <w:divBdr>
            <w:top w:val="none" w:sz="0" w:space="0" w:color="auto"/>
            <w:left w:val="none" w:sz="0" w:space="0" w:color="auto"/>
            <w:bottom w:val="none" w:sz="0" w:space="0" w:color="auto"/>
            <w:right w:val="none" w:sz="0" w:space="0" w:color="auto"/>
          </w:divBdr>
        </w:div>
        <w:div w:id="232930290">
          <w:marLeft w:val="480"/>
          <w:marRight w:val="0"/>
          <w:marTop w:val="0"/>
          <w:marBottom w:val="0"/>
          <w:divBdr>
            <w:top w:val="none" w:sz="0" w:space="0" w:color="auto"/>
            <w:left w:val="none" w:sz="0" w:space="0" w:color="auto"/>
            <w:bottom w:val="none" w:sz="0" w:space="0" w:color="auto"/>
            <w:right w:val="none" w:sz="0" w:space="0" w:color="auto"/>
          </w:divBdr>
        </w:div>
        <w:div w:id="250506749">
          <w:marLeft w:val="480"/>
          <w:marRight w:val="0"/>
          <w:marTop w:val="0"/>
          <w:marBottom w:val="0"/>
          <w:divBdr>
            <w:top w:val="none" w:sz="0" w:space="0" w:color="auto"/>
            <w:left w:val="none" w:sz="0" w:space="0" w:color="auto"/>
            <w:bottom w:val="none" w:sz="0" w:space="0" w:color="auto"/>
            <w:right w:val="none" w:sz="0" w:space="0" w:color="auto"/>
          </w:divBdr>
        </w:div>
        <w:div w:id="324745547">
          <w:marLeft w:val="480"/>
          <w:marRight w:val="0"/>
          <w:marTop w:val="0"/>
          <w:marBottom w:val="0"/>
          <w:divBdr>
            <w:top w:val="none" w:sz="0" w:space="0" w:color="auto"/>
            <w:left w:val="none" w:sz="0" w:space="0" w:color="auto"/>
            <w:bottom w:val="none" w:sz="0" w:space="0" w:color="auto"/>
            <w:right w:val="none" w:sz="0" w:space="0" w:color="auto"/>
          </w:divBdr>
        </w:div>
        <w:div w:id="362442128">
          <w:marLeft w:val="480"/>
          <w:marRight w:val="0"/>
          <w:marTop w:val="0"/>
          <w:marBottom w:val="0"/>
          <w:divBdr>
            <w:top w:val="none" w:sz="0" w:space="0" w:color="auto"/>
            <w:left w:val="none" w:sz="0" w:space="0" w:color="auto"/>
            <w:bottom w:val="none" w:sz="0" w:space="0" w:color="auto"/>
            <w:right w:val="none" w:sz="0" w:space="0" w:color="auto"/>
          </w:divBdr>
        </w:div>
        <w:div w:id="403845299">
          <w:marLeft w:val="480"/>
          <w:marRight w:val="0"/>
          <w:marTop w:val="0"/>
          <w:marBottom w:val="0"/>
          <w:divBdr>
            <w:top w:val="none" w:sz="0" w:space="0" w:color="auto"/>
            <w:left w:val="none" w:sz="0" w:space="0" w:color="auto"/>
            <w:bottom w:val="none" w:sz="0" w:space="0" w:color="auto"/>
            <w:right w:val="none" w:sz="0" w:space="0" w:color="auto"/>
          </w:divBdr>
        </w:div>
        <w:div w:id="430205090">
          <w:marLeft w:val="480"/>
          <w:marRight w:val="0"/>
          <w:marTop w:val="0"/>
          <w:marBottom w:val="0"/>
          <w:divBdr>
            <w:top w:val="none" w:sz="0" w:space="0" w:color="auto"/>
            <w:left w:val="none" w:sz="0" w:space="0" w:color="auto"/>
            <w:bottom w:val="none" w:sz="0" w:space="0" w:color="auto"/>
            <w:right w:val="none" w:sz="0" w:space="0" w:color="auto"/>
          </w:divBdr>
        </w:div>
        <w:div w:id="437260373">
          <w:marLeft w:val="480"/>
          <w:marRight w:val="0"/>
          <w:marTop w:val="0"/>
          <w:marBottom w:val="0"/>
          <w:divBdr>
            <w:top w:val="none" w:sz="0" w:space="0" w:color="auto"/>
            <w:left w:val="none" w:sz="0" w:space="0" w:color="auto"/>
            <w:bottom w:val="none" w:sz="0" w:space="0" w:color="auto"/>
            <w:right w:val="none" w:sz="0" w:space="0" w:color="auto"/>
          </w:divBdr>
        </w:div>
        <w:div w:id="504825538">
          <w:marLeft w:val="480"/>
          <w:marRight w:val="0"/>
          <w:marTop w:val="0"/>
          <w:marBottom w:val="0"/>
          <w:divBdr>
            <w:top w:val="none" w:sz="0" w:space="0" w:color="auto"/>
            <w:left w:val="none" w:sz="0" w:space="0" w:color="auto"/>
            <w:bottom w:val="none" w:sz="0" w:space="0" w:color="auto"/>
            <w:right w:val="none" w:sz="0" w:space="0" w:color="auto"/>
          </w:divBdr>
        </w:div>
        <w:div w:id="510219470">
          <w:marLeft w:val="480"/>
          <w:marRight w:val="0"/>
          <w:marTop w:val="0"/>
          <w:marBottom w:val="0"/>
          <w:divBdr>
            <w:top w:val="none" w:sz="0" w:space="0" w:color="auto"/>
            <w:left w:val="none" w:sz="0" w:space="0" w:color="auto"/>
            <w:bottom w:val="none" w:sz="0" w:space="0" w:color="auto"/>
            <w:right w:val="none" w:sz="0" w:space="0" w:color="auto"/>
          </w:divBdr>
        </w:div>
        <w:div w:id="515316782">
          <w:marLeft w:val="480"/>
          <w:marRight w:val="0"/>
          <w:marTop w:val="0"/>
          <w:marBottom w:val="0"/>
          <w:divBdr>
            <w:top w:val="none" w:sz="0" w:space="0" w:color="auto"/>
            <w:left w:val="none" w:sz="0" w:space="0" w:color="auto"/>
            <w:bottom w:val="none" w:sz="0" w:space="0" w:color="auto"/>
            <w:right w:val="none" w:sz="0" w:space="0" w:color="auto"/>
          </w:divBdr>
        </w:div>
        <w:div w:id="540751887">
          <w:marLeft w:val="480"/>
          <w:marRight w:val="0"/>
          <w:marTop w:val="0"/>
          <w:marBottom w:val="0"/>
          <w:divBdr>
            <w:top w:val="none" w:sz="0" w:space="0" w:color="auto"/>
            <w:left w:val="none" w:sz="0" w:space="0" w:color="auto"/>
            <w:bottom w:val="none" w:sz="0" w:space="0" w:color="auto"/>
            <w:right w:val="none" w:sz="0" w:space="0" w:color="auto"/>
          </w:divBdr>
        </w:div>
        <w:div w:id="651300659">
          <w:marLeft w:val="480"/>
          <w:marRight w:val="0"/>
          <w:marTop w:val="0"/>
          <w:marBottom w:val="0"/>
          <w:divBdr>
            <w:top w:val="none" w:sz="0" w:space="0" w:color="auto"/>
            <w:left w:val="none" w:sz="0" w:space="0" w:color="auto"/>
            <w:bottom w:val="none" w:sz="0" w:space="0" w:color="auto"/>
            <w:right w:val="none" w:sz="0" w:space="0" w:color="auto"/>
          </w:divBdr>
        </w:div>
        <w:div w:id="683170033">
          <w:marLeft w:val="480"/>
          <w:marRight w:val="0"/>
          <w:marTop w:val="0"/>
          <w:marBottom w:val="0"/>
          <w:divBdr>
            <w:top w:val="none" w:sz="0" w:space="0" w:color="auto"/>
            <w:left w:val="none" w:sz="0" w:space="0" w:color="auto"/>
            <w:bottom w:val="none" w:sz="0" w:space="0" w:color="auto"/>
            <w:right w:val="none" w:sz="0" w:space="0" w:color="auto"/>
          </w:divBdr>
        </w:div>
        <w:div w:id="691880775">
          <w:marLeft w:val="480"/>
          <w:marRight w:val="0"/>
          <w:marTop w:val="0"/>
          <w:marBottom w:val="0"/>
          <w:divBdr>
            <w:top w:val="none" w:sz="0" w:space="0" w:color="auto"/>
            <w:left w:val="none" w:sz="0" w:space="0" w:color="auto"/>
            <w:bottom w:val="none" w:sz="0" w:space="0" w:color="auto"/>
            <w:right w:val="none" w:sz="0" w:space="0" w:color="auto"/>
          </w:divBdr>
        </w:div>
        <w:div w:id="724839177">
          <w:marLeft w:val="480"/>
          <w:marRight w:val="0"/>
          <w:marTop w:val="0"/>
          <w:marBottom w:val="0"/>
          <w:divBdr>
            <w:top w:val="none" w:sz="0" w:space="0" w:color="auto"/>
            <w:left w:val="none" w:sz="0" w:space="0" w:color="auto"/>
            <w:bottom w:val="none" w:sz="0" w:space="0" w:color="auto"/>
            <w:right w:val="none" w:sz="0" w:space="0" w:color="auto"/>
          </w:divBdr>
        </w:div>
        <w:div w:id="736978473">
          <w:marLeft w:val="480"/>
          <w:marRight w:val="0"/>
          <w:marTop w:val="0"/>
          <w:marBottom w:val="0"/>
          <w:divBdr>
            <w:top w:val="none" w:sz="0" w:space="0" w:color="auto"/>
            <w:left w:val="none" w:sz="0" w:space="0" w:color="auto"/>
            <w:bottom w:val="none" w:sz="0" w:space="0" w:color="auto"/>
            <w:right w:val="none" w:sz="0" w:space="0" w:color="auto"/>
          </w:divBdr>
        </w:div>
        <w:div w:id="758448372">
          <w:marLeft w:val="480"/>
          <w:marRight w:val="0"/>
          <w:marTop w:val="0"/>
          <w:marBottom w:val="0"/>
          <w:divBdr>
            <w:top w:val="none" w:sz="0" w:space="0" w:color="auto"/>
            <w:left w:val="none" w:sz="0" w:space="0" w:color="auto"/>
            <w:bottom w:val="none" w:sz="0" w:space="0" w:color="auto"/>
            <w:right w:val="none" w:sz="0" w:space="0" w:color="auto"/>
          </w:divBdr>
        </w:div>
        <w:div w:id="828713846">
          <w:marLeft w:val="480"/>
          <w:marRight w:val="0"/>
          <w:marTop w:val="0"/>
          <w:marBottom w:val="0"/>
          <w:divBdr>
            <w:top w:val="none" w:sz="0" w:space="0" w:color="auto"/>
            <w:left w:val="none" w:sz="0" w:space="0" w:color="auto"/>
            <w:bottom w:val="none" w:sz="0" w:space="0" w:color="auto"/>
            <w:right w:val="none" w:sz="0" w:space="0" w:color="auto"/>
          </w:divBdr>
        </w:div>
        <w:div w:id="878278818">
          <w:marLeft w:val="480"/>
          <w:marRight w:val="0"/>
          <w:marTop w:val="0"/>
          <w:marBottom w:val="0"/>
          <w:divBdr>
            <w:top w:val="none" w:sz="0" w:space="0" w:color="auto"/>
            <w:left w:val="none" w:sz="0" w:space="0" w:color="auto"/>
            <w:bottom w:val="none" w:sz="0" w:space="0" w:color="auto"/>
            <w:right w:val="none" w:sz="0" w:space="0" w:color="auto"/>
          </w:divBdr>
        </w:div>
        <w:div w:id="902787784">
          <w:marLeft w:val="480"/>
          <w:marRight w:val="0"/>
          <w:marTop w:val="0"/>
          <w:marBottom w:val="0"/>
          <w:divBdr>
            <w:top w:val="none" w:sz="0" w:space="0" w:color="auto"/>
            <w:left w:val="none" w:sz="0" w:space="0" w:color="auto"/>
            <w:bottom w:val="none" w:sz="0" w:space="0" w:color="auto"/>
            <w:right w:val="none" w:sz="0" w:space="0" w:color="auto"/>
          </w:divBdr>
        </w:div>
        <w:div w:id="948049677">
          <w:marLeft w:val="480"/>
          <w:marRight w:val="0"/>
          <w:marTop w:val="0"/>
          <w:marBottom w:val="0"/>
          <w:divBdr>
            <w:top w:val="none" w:sz="0" w:space="0" w:color="auto"/>
            <w:left w:val="none" w:sz="0" w:space="0" w:color="auto"/>
            <w:bottom w:val="none" w:sz="0" w:space="0" w:color="auto"/>
            <w:right w:val="none" w:sz="0" w:space="0" w:color="auto"/>
          </w:divBdr>
        </w:div>
        <w:div w:id="951404361">
          <w:marLeft w:val="480"/>
          <w:marRight w:val="0"/>
          <w:marTop w:val="0"/>
          <w:marBottom w:val="0"/>
          <w:divBdr>
            <w:top w:val="none" w:sz="0" w:space="0" w:color="auto"/>
            <w:left w:val="none" w:sz="0" w:space="0" w:color="auto"/>
            <w:bottom w:val="none" w:sz="0" w:space="0" w:color="auto"/>
            <w:right w:val="none" w:sz="0" w:space="0" w:color="auto"/>
          </w:divBdr>
        </w:div>
        <w:div w:id="1038122563">
          <w:marLeft w:val="480"/>
          <w:marRight w:val="0"/>
          <w:marTop w:val="0"/>
          <w:marBottom w:val="0"/>
          <w:divBdr>
            <w:top w:val="none" w:sz="0" w:space="0" w:color="auto"/>
            <w:left w:val="none" w:sz="0" w:space="0" w:color="auto"/>
            <w:bottom w:val="none" w:sz="0" w:space="0" w:color="auto"/>
            <w:right w:val="none" w:sz="0" w:space="0" w:color="auto"/>
          </w:divBdr>
        </w:div>
        <w:div w:id="1106384531">
          <w:marLeft w:val="480"/>
          <w:marRight w:val="0"/>
          <w:marTop w:val="0"/>
          <w:marBottom w:val="0"/>
          <w:divBdr>
            <w:top w:val="none" w:sz="0" w:space="0" w:color="auto"/>
            <w:left w:val="none" w:sz="0" w:space="0" w:color="auto"/>
            <w:bottom w:val="none" w:sz="0" w:space="0" w:color="auto"/>
            <w:right w:val="none" w:sz="0" w:space="0" w:color="auto"/>
          </w:divBdr>
        </w:div>
        <w:div w:id="1213619152">
          <w:marLeft w:val="480"/>
          <w:marRight w:val="0"/>
          <w:marTop w:val="0"/>
          <w:marBottom w:val="0"/>
          <w:divBdr>
            <w:top w:val="none" w:sz="0" w:space="0" w:color="auto"/>
            <w:left w:val="none" w:sz="0" w:space="0" w:color="auto"/>
            <w:bottom w:val="none" w:sz="0" w:space="0" w:color="auto"/>
            <w:right w:val="none" w:sz="0" w:space="0" w:color="auto"/>
          </w:divBdr>
        </w:div>
        <w:div w:id="1304385179">
          <w:marLeft w:val="480"/>
          <w:marRight w:val="0"/>
          <w:marTop w:val="0"/>
          <w:marBottom w:val="0"/>
          <w:divBdr>
            <w:top w:val="none" w:sz="0" w:space="0" w:color="auto"/>
            <w:left w:val="none" w:sz="0" w:space="0" w:color="auto"/>
            <w:bottom w:val="none" w:sz="0" w:space="0" w:color="auto"/>
            <w:right w:val="none" w:sz="0" w:space="0" w:color="auto"/>
          </w:divBdr>
        </w:div>
        <w:div w:id="1308439628">
          <w:marLeft w:val="480"/>
          <w:marRight w:val="0"/>
          <w:marTop w:val="0"/>
          <w:marBottom w:val="0"/>
          <w:divBdr>
            <w:top w:val="none" w:sz="0" w:space="0" w:color="auto"/>
            <w:left w:val="none" w:sz="0" w:space="0" w:color="auto"/>
            <w:bottom w:val="none" w:sz="0" w:space="0" w:color="auto"/>
            <w:right w:val="none" w:sz="0" w:space="0" w:color="auto"/>
          </w:divBdr>
        </w:div>
        <w:div w:id="1361006307">
          <w:marLeft w:val="480"/>
          <w:marRight w:val="0"/>
          <w:marTop w:val="0"/>
          <w:marBottom w:val="0"/>
          <w:divBdr>
            <w:top w:val="none" w:sz="0" w:space="0" w:color="auto"/>
            <w:left w:val="none" w:sz="0" w:space="0" w:color="auto"/>
            <w:bottom w:val="none" w:sz="0" w:space="0" w:color="auto"/>
            <w:right w:val="none" w:sz="0" w:space="0" w:color="auto"/>
          </w:divBdr>
        </w:div>
        <w:div w:id="1362245394">
          <w:marLeft w:val="480"/>
          <w:marRight w:val="0"/>
          <w:marTop w:val="0"/>
          <w:marBottom w:val="0"/>
          <w:divBdr>
            <w:top w:val="none" w:sz="0" w:space="0" w:color="auto"/>
            <w:left w:val="none" w:sz="0" w:space="0" w:color="auto"/>
            <w:bottom w:val="none" w:sz="0" w:space="0" w:color="auto"/>
            <w:right w:val="none" w:sz="0" w:space="0" w:color="auto"/>
          </w:divBdr>
        </w:div>
        <w:div w:id="1376583886">
          <w:marLeft w:val="480"/>
          <w:marRight w:val="0"/>
          <w:marTop w:val="0"/>
          <w:marBottom w:val="0"/>
          <w:divBdr>
            <w:top w:val="none" w:sz="0" w:space="0" w:color="auto"/>
            <w:left w:val="none" w:sz="0" w:space="0" w:color="auto"/>
            <w:bottom w:val="none" w:sz="0" w:space="0" w:color="auto"/>
            <w:right w:val="none" w:sz="0" w:space="0" w:color="auto"/>
          </w:divBdr>
        </w:div>
        <w:div w:id="1391542305">
          <w:marLeft w:val="480"/>
          <w:marRight w:val="0"/>
          <w:marTop w:val="0"/>
          <w:marBottom w:val="0"/>
          <w:divBdr>
            <w:top w:val="none" w:sz="0" w:space="0" w:color="auto"/>
            <w:left w:val="none" w:sz="0" w:space="0" w:color="auto"/>
            <w:bottom w:val="none" w:sz="0" w:space="0" w:color="auto"/>
            <w:right w:val="none" w:sz="0" w:space="0" w:color="auto"/>
          </w:divBdr>
        </w:div>
        <w:div w:id="1417559575">
          <w:marLeft w:val="480"/>
          <w:marRight w:val="0"/>
          <w:marTop w:val="0"/>
          <w:marBottom w:val="0"/>
          <w:divBdr>
            <w:top w:val="none" w:sz="0" w:space="0" w:color="auto"/>
            <w:left w:val="none" w:sz="0" w:space="0" w:color="auto"/>
            <w:bottom w:val="none" w:sz="0" w:space="0" w:color="auto"/>
            <w:right w:val="none" w:sz="0" w:space="0" w:color="auto"/>
          </w:divBdr>
        </w:div>
        <w:div w:id="1438796106">
          <w:marLeft w:val="480"/>
          <w:marRight w:val="0"/>
          <w:marTop w:val="0"/>
          <w:marBottom w:val="0"/>
          <w:divBdr>
            <w:top w:val="none" w:sz="0" w:space="0" w:color="auto"/>
            <w:left w:val="none" w:sz="0" w:space="0" w:color="auto"/>
            <w:bottom w:val="none" w:sz="0" w:space="0" w:color="auto"/>
            <w:right w:val="none" w:sz="0" w:space="0" w:color="auto"/>
          </w:divBdr>
        </w:div>
        <w:div w:id="1482120394">
          <w:marLeft w:val="480"/>
          <w:marRight w:val="0"/>
          <w:marTop w:val="0"/>
          <w:marBottom w:val="0"/>
          <w:divBdr>
            <w:top w:val="none" w:sz="0" w:space="0" w:color="auto"/>
            <w:left w:val="none" w:sz="0" w:space="0" w:color="auto"/>
            <w:bottom w:val="none" w:sz="0" w:space="0" w:color="auto"/>
            <w:right w:val="none" w:sz="0" w:space="0" w:color="auto"/>
          </w:divBdr>
        </w:div>
        <w:div w:id="1532458210">
          <w:marLeft w:val="480"/>
          <w:marRight w:val="0"/>
          <w:marTop w:val="0"/>
          <w:marBottom w:val="0"/>
          <w:divBdr>
            <w:top w:val="none" w:sz="0" w:space="0" w:color="auto"/>
            <w:left w:val="none" w:sz="0" w:space="0" w:color="auto"/>
            <w:bottom w:val="none" w:sz="0" w:space="0" w:color="auto"/>
            <w:right w:val="none" w:sz="0" w:space="0" w:color="auto"/>
          </w:divBdr>
        </w:div>
        <w:div w:id="1534416806">
          <w:marLeft w:val="480"/>
          <w:marRight w:val="0"/>
          <w:marTop w:val="0"/>
          <w:marBottom w:val="0"/>
          <w:divBdr>
            <w:top w:val="none" w:sz="0" w:space="0" w:color="auto"/>
            <w:left w:val="none" w:sz="0" w:space="0" w:color="auto"/>
            <w:bottom w:val="none" w:sz="0" w:space="0" w:color="auto"/>
            <w:right w:val="none" w:sz="0" w:space="0" w:color="auto"/>
          </w:divBdr>
        </w:div>
        <w:div w:id="1572347635">
          <w:marLeft w:val="480"/>
          <w:marRight w:val="0"/>
          <w:marTop w:val="0"/>
          <w:marBottom w:val="0"/>
          <w:divBdr>
            <w:top w:val="none" w:sz="0" w:space="0" w:color="auto"/>
            <w:left w:val="none" w:sz="0" w:space="0" w:color="auto"/>
            <w:bottom w:val="none" w:sz="0" w:space="0" w:color="auto"/>
            <w:right w:val="none" w:sz="0" w:space="0" w:color="auto"/>
          </w:divBdr>
        </w:div>
        <w:div w:id="1748768452">
          <w:marLeft w:val="480"/>
          <w:marRight w:val="0"/>
          <w:marTop w:val="0"/>
          <w:marBottom w:val="0"/>
          <w:divBdr>
            <w:top w:val="none" w:sz="0" w:space="0" w:color="auto"/>
            <w:left w:val="none" w:sz="0" w:space="0" w:color="auto"/>
            <w:bottom w:val="none" w:sz="0" w:space="0" w:color="auto"/>
            <w:right w:val="none" w:sz="0" w:space="0" w:color="auto"/>
          </w:divBdr>
        </w:div>
        <w:div w:id="1759213601">
          <w:marLeft w:val="480"/>
          <w:marRight w:val="0"/>
          <w:marTop w:val="0"/>
          <w:marBottom w:val="0"/>
          <w:divBdr>
            <w:top w:val="none" w:sz="0" w:space="0" w:color="auto"/>
            <w:left w:val="none" w:sz="0" w:space="0" w:color="auto"/>
            <w:bottom w:val="none" w:sz="0" w:space="0" w:color="auto"/>
            <w:right w:val="none" w:sz="0" w:space="0" w:color="auto"/>
          </w:divBdr>
        </w:div>
        <w:div w:id="1788430128">
          <w:marLeft w:val="480"/>
          <w:marRight w:val="0"/>
          <w:marTop w:val="0"/>
          <w:marBottom w:val="0"/>
          <w:divBdr>
            <w:top w:val="none" w:sz="0" w:space="0" w:color="auto"/>
            <w:left w:val="none" w:sz="0" w:space="0" w:color="auto"/>
            <w:bottom w:val="none" w:sz="0" w:space="0" w:color="auto"/>
            <w:right w:val="none" w:sz="0" w:space="0" w:color="auto"/>
          </w:divBdr>
        </w:div>
        <w:div w:id="1806772311">
          <w:marLeft w:val="480"/>
          <w:marRight w:val="0"/>
          <w:marTop w:val="0"/>
          <w:marBottom w:val="0"/>
          <w:divBdr>
            <w:top w:val="none" w:sz="0" w:space="0" w:color="auto"/>
            <w:left w:val="none" w:sz="0" w:space="0" w:color="auto"/>
            <w:bottom w:val="none" w:sz="0" w:space="0" w:color="auto"/>
            <w:right w:val="none" w:sz="0" w:space="0" w:color="auto"/>
          </w:divBdr>
        </w:div>
        <w:div w:id="1872062323">
          <w:marLeft w:val="480"/>
          <w:marRight w:val="0"/>
          <w:marTop w:val="0"/>
          <w:marBottom w:val="0"/>
          <w:divBdr>
            <w:top w:val="none" w:sz="0" w:space="0" w:color="auto"/>
            <w:left w:val="none" w:sz="0" w:space="0" w:color="auto"/>
            <w:bottom w:val="none" w:sz="0" w:space="0" w:color="auto"/>
            <w:right w:val="none" w:sz="0" w:space="0" w:color="auto"/>
          </w:divBdr>
        </w:div>
        <w:div w:id="1902331459">
          <w:marLeft w:val="480"/>
          <w:marRight w:val="0"/>
          <w:marTop w:val="0"/>
          <w:marBottom w:val="0"/>
          <w:divBdr>
            <w:top w:val="none" w:sz="0" w:space="0" w:color="auto"/>
            <w:left w:val="none" w:sz="0" w:space="0" w:color="auto"/>
            <w:bottom w:val="none" w:sz="0" w:space="0" w:color="auto"/>
            <w:right w:val="none" w:sz="0" w:space="0" w:color="auto"/>
          </w:divBdr>
        </w:div>
        <w:div w:id="2026861468">
          <w:marLeft w:val="480"/>
          <w:marRight w:val="0"/>
          <w:marTop w:val="0"/>
          <w:marBottom w:val="0"/>
          <w:divBdr>
            <w:top w:val="none" w:sz="0" w:space="0" w:color="auto"/>
            <w:left w:val="none" w:sz="0" w:space="0" w:color="auto"/>
            <w:bottom w:val="none" w:sz="0" w:space="0" w:color="auto"/>
            <w:right w:val="none" w:sz="0" w:space="0" w:color="auto"/>
          </w:divBdr>
        </w:div>
        <w:div w:id="2036271146">
          <w:marLeft w:val="480"/>
          <w:marRight w:val="0"/>
          <w:marTop w:val="0"/>
          <w:marBottom w:val="0"/>
          <w:divBdr>
            <w:top w:val="none" w:sz="0" w:space="0" w:color="auto"/>
            <w:left w:val="none" w:sz="0" w:space="0" w:color="auto"/>
            <w:bottom w:val="none" w:sz="0" w:space="0" w:color="auto"/>
            <w:right w:val="none" w:sz="0" w:space="0" w:color="auto"/>
          </w:divBdr>
        </w:div>
      </w:divsChild>
    </w:div>
    <w:div w:id="836070499">
      <w:bodyDiv w:val="1"/>
      <w:marLeft w:val="0"/>
      <w:marRight w:val="0"/>
      <w:marTop w:val="0"/>
      <w:marBottom w:val="0"/>
      <w:divBdr>
        <w:top w:val="none" w:sz="0" w:space="0" w:color="auto"/>
        <w:left w:val="none" w:sz="0" w:space="0" w:color="auto"/>
        <w:bottom w:val="none" w:sz="0" w:space="0" w:color="auto"/>
        <w:right w:val="none" w:sz="0" w:space="0" w:color="auto"/>
      </w:divBdr>
    </w:div>
    <w:div w:id="836456760">
      <w:bodyDiv w:val="1"/>
      <w:marLeft w:val="0"/>
      <w:marRight w:val="0"/>
      <w:marTop w:val="0"/>
      <w:marBottom w:val="0"/>
      <w:divBdr>
        <w:top w:val="none" w:sz="0" w:space="0" w:color="auto"/>
        <w:left w:val="none" w:sz="0" w:space="0" w:color="auto"/>
        <w:bottom w:val="none" w:sz="0" w:space="0" w:color="auto"/>
        <w:right w:val="none" w:sz="0" w:space="0" w:color="auto"/>
      </w:divBdr>
    </w:div>
    <w:div w:id="837429390">
      <w:bodyDiv w:val="1"/>
      <w:marLeft w:val="0"/>
      <w:marRight w:val="0"/>
      <w:marTop w:val="0"/>
      <w:marBottom w:val="0"/>
      <w:divBdr>
        <w:top w:val="none" w:sz="0" w:space="0" w:color="auto"/>
        <w:left w:val="none" w:sz="0" w:space="0" w:color="auto"/>
        <w:bottom w:val="none" w:sz="0" w:space="0" w:color="auto"/>
        <w:right w:val="none" w:sz="0" w:space="0" w:color="auto"/>
      </w:divBdr>
    </w:div>
    <w:div w:id="837616529">
      <w:bodyDiv w:val="1"/>
      <w:marLeft w:val="0"/>
      <w:marRight w:val="0"/>
      <w:marTop w:val="0"/>
      <w:marBottom w:val="0"/>
      <w:divBdr>
        <w:top w:val="none" w:sz="0" w:space="0" w:color="auto"/>
        <w:left w:val="none" w:sz="0" w:space="0" w:color="auto"/>
        <w:bottom w:val="none" w:sz="0" w:space="0" w:color="auto"/>
        <w:right w:val="none" w:sz="0" w:space="0" w:color="auto"/>
      </w:divBdr>
    </w:div>
    <w:div w:id="837963100">
      <w:bodyDiv w:val="1"/>
      <w:marLeft w:val="0"/>
      <w:marRight w:val="0"/>
      <w:marTop w:val="0"/>
      <w:marBottom w:val="0"/>
      <w:divBdr>
        <w:top w:val="none" w:sz="0" w:space="0" w:color="auto"/>
        <w:left w:val="none" w:sz="0" w:space="0" w:color="auto"/>
        <w:bottom w:val="none" w:sz="0" w:space="0" w:color="auto"/>
        <w:right w:val="none" w:sz="0" w:space="0" w:color="auto"/>
      </w:divBdr>
    </w:div>
    <w:div w:id="842089148">
      <w:bodyDiv w:val="1"/>
      <w:marLeft w:val="0"/>
      <w:marRight w:val="0"/>
      <w:marTop w:val="0"/>
      <w:marBottom w:val="0"/>
      <w:divBdr>
        <w:top w:val="none" w:sz="0" w:space="0" w:color="auto"/>
        <w:left w:val="none" w:sz="0" w:space="0" w:color="auto"/>
        <w:bottom w:val="none" w:sz="0" w:space="0" w:color="auto"/>
        <w:right w:val="none" w:sz="0" w:space="0" w:color="auto"/>
      </w:divBdr>
    </w:div>
    <w:div w:id="842863384">
      <w:bodyDiv w:val="1"/>
      <w:marLeft w:val="0"/>
      <w:marRight w:val="0"/>
      <w:marTop w:val="0"/>
      <w:marBottom w:val="0"/>
      <w:divBdr>
        <w:top w:val="none" w:sz="0" w:space="0" w:color="auto"/>
        <w:left w:val="none" w:sz="0" w:space="0" w:color="auto"/>
        <w:bottom w:val="none" w:sz="0" w:space="0" w:color="auto"/>
        <w:right w:val="none" w:sz="0" w:space="0" w:color="auto"/>
      </w:divBdr>
    </w:div>
    <w:div w:id="843516751">
      <w:bodyDiv w:val="1"/>
      <w:marLeft w:val="0"/>
      <w:marRight w:val="0"/>
      <w:marTop w:val="0"/>
      <w:marBottom w:val="0"/>
      <w:divBdr>
        <w:top w:val="none" w:sz="0" w:space="0" w:color="auto"/>
        <w:left w:val="none" w:sz="0" w:space="0" w:color="auto"/>
        <w:bottom w:val="none" w:sz="0" w:space="0" w:color="auto"/>
        <w:right w:val="none" w:sz="0" w:space="0" w:color="auto"/>
      </w:divBdr>
    </w:div>
    <w:div w:id="844516701">
      <w:bodyDiv w:val="1"/>
      <w:marLeft w:val="0"/>
      <w:marRight w:val="0"/>
      <w:marTop w:val="0"/>
      <w:marBottom w:val="0"/>
      <w:divBdr>
        <w:top w:val="none" w:sz="0" w:space="0" w:color="auto"/>
        <w:left w:val="none" w:sz="0" w:space="0" w:color="auto"/>
        <w:bottom w:val="none" w:sz="0" w:space="0" w:color="auto"/>
        <w:right w:val="none" w:sz="0" w:space="0" w:color="auto"/>
      </w:divBdr>
    </w:div>
    <w:div w:id="844831409">
      <w:bodyDiv w:val="1"/>
      <w:marLeft w:val="0"/>
      <w:marRight w:val="0"/>
      <w:marTop w:val="0"/>
      <w:marBottom w:val="0"/>
      <w:divBdr>
        <w:top w:val="none" w:sz="0" w:space="0" w:color="auto"/>
        <w:left w:val="none" w:sz="0" w:space="0" w:color="auto"/>
        <w:bottom w:val="none" w:sz="0" w:space="0" w:color="auto"/>
        <w:right w:val="none" w:sz="0" w:space="0" w:color="auto"/>
      </w:divBdr>
    </w:div>
    <w:div w:id="844898635">
      <w:bodyDiv w:val="1"/>
      <w:marLeft w:val="0"/>
      <w:marRight w:val="0"/>
      <w:marTop w:val="0"/>
      <w:marBottom w:val="0"/>
      <w:divBdr>
        <w:top w:val="none" w:sz="0" w:space="0" w:color="auto"/>
        <w:left w:val="none" w:sz="0" w:space="0" w:color="auto"/>
        <w:bottom w:val="none" w:sz="0" w:space="0" w:color="auto"/>
        <w:right w:val="none" w:sz="0" w:space="0" w:color="auto"/>
      </w:divBdr>
    </w:div>
    <w:div w:id="845830067">
      <w:bodyDiv w:val="1"/>
      <w:marLeft w:val="0"/>
      <w:marRight w:val="0"/>
      <w:marTop w:val="0"/>
      <w:marBottom w:val="0"/>
      <w:divBdr>
        <w:top w:val="none" w:sz="0" w:space="0" w:color="auto"/>
        <w:left w:val="none" w:sz="0" w:space="0" w:color="auto"/>
        <w:bottom w:val="none" w:sz="0" w:space="0" w:color="auto"/>
        <w:right w:val="none" w:sz="0" w:space="0" w:color="auto"/>
      </w:divBdr>
    </w:div>
    <w:div w:id="848830763">
      <w:bodyDiv w:val="1"/>
      <w:marLeft w:val="0"/>
      <w:marRight w:val="0"/>
      <w:marTop w:val="0"/>
      <w:marBottom w:val="0"/>
      <w:divBdr>
        <w:top w:val="none" w:sz="0" w:space="0" w:color="auto"/>
        <w:left w:val="none" w:sz="0" w:space="0" w:color="auto"/>
        <w:bottom w:val="none" w:sz="0" w:space="0" w:color="auto"/>
        <w:right w:val="none" w:sz="0" w:space="0" w:color="auto"/>
      </w:divBdr>
    </w:div>
    <w:div w:id="849297737">
      <w:bodyDiv w:val="1"/>
      <w:marLeft w:val="0"/>
      <w:marRight w:val="0"/>
      <w:marTop w:val="0"/>
      <w:marBottom w:val="0"/>
      <w:divBdr>
        <w:top w:val="none" w:sz="0" w:space="0" w:color="auto"/>
        <w:left w:val="none" w:sz="0" w:space="0" w:color="auto"/>
        <w:bottom w:val="none" w:sz="0" w:space="0" w:color="auto"/>
        <w:right w:val="none" w:sz="0" w:space="0" w:color="auto"/>
      </w:divBdr>
    </w:div>
    <w:div w:id="850026454">
      <w:bodyDiv w:val="1"/>
      <w:marLeft w:val="0"/>
      <w:marRight w:val="0"/>
      <w:marTop w:val="0"/>
      <w:marBottom w:val="0"/>
      <w:divBdr>
        <w:top w:val="none" w:sz="0" w:space="0" w:color="auto"/>
        <w:left w:val="none" w:sz="0" w:space="0" w:color="auto"/>
        <w:bottom w:val="none" w:sz="0" w:space="0" w:color="auto"/>
        <w:right w:val="none" w:sz="0" w:space="0" w:color="auto"/>
      </w:divBdr>
    </w:div>
    <w:div w:id="853033533">
      <w:bodyDiv w:val="1"/>
      <w:marLeft w:val="0"/>
      <w:marRight w:val="0"/>
      <w:marTop w:val="0"/>
      <w:marBottom w:val="0"/>
      <w:divBdr>
        <w:top w:val="none" w:sz="0" w:space="0" w:color="auto"/>
        <w:left w:val="none" w:sz="0" w:space="0" w:color="auto"/>
        <w:bottom w:val="none" w:sz="0" w:space="0" w:color="auto"/>
        <w:right w:val="none" w:sz="0" w:space="0" w:color="auto"/>
      </w:divBdr>
    </w:div>
    <w:div w:id="854418256">
      <w:bodyDiv w:val="1"/>
      <w:marLeft w:val="0"/>
      <w:marRight w:val="0"/>
      <w:marTop w:val="0"/>
      <w:marBottom w:val="0"/>
      <w:divBdr>
        <w:top w:val="none" w:sz="0" w:space="0" w:color="auto"/>
        <w:left w:val="none" w:sz="0" w:space="0" w:color="auto"/>
        <w:bottom w:val="none" w:sz="0" w:space="0" w:color="auto"/>
        <w:right w:val="none" w:sz="0" w:space="0" w:color="auto"/>
      </w:divBdr>
    </w:div>
    <w:div w:id="855926624">
      <w:bodyDiv w:val="1"/>
      <w:marLeft w:val="0"/>
      <w:marRight w:val="0"/>
      <w:marTop w:val="0"/>
      <w:marBottom w:val="0"/>
      <w:divBdr>
        <w:top w:val="none" w:sz="0" w:space="0" w:color="auto"/>
        <w:left w:val="none" w:sz="0" w:space="0" w:color="auto"/>
        <w:bottom w:val="none" w:sz="0" w:space="0" w:color="auto"/>
        <w:right w:val="none" w:sz="0" w:space="0" w:color="auto"/>
      </w:divBdr>
    </w:div>
    <w:div w:id="856113517">
      <w:bodyDiv w:val="1"/>
      <w:marLeft w:val="0"/>
      <w:marRight w:val="0"/>
      <w:marTop w:val="0"/>
      <w:marBottom w:val="0"/>
      <w:divBdr>
        <w:top w:val="none" w:sz="0" w:space="0" w:color="auto"/>
        <w:left w:val="none" w:sz="0" w:space="0" w:color="auto"/>
        <w:bottom w:val="none" w:sz="0" w:space="0" w:color="auto"/>
        <w:right w:val="none" w:sz="0" w:space="0" w:color="auto"/>
      </w:divBdr>
    </w:div>
    <w:div w:id="858007660">
      <w:bodyDiv w:val="1"/>
      <w:marLeft w:val="0"/>
      <w:marRight w:val="0"/>
      <w:marTop w:val="0"/>
      <w:marBottom w:val="0"/>
      <w:divBdr>
        <w:top w:val="none" w:sz="0" w:space="0" w:color="auto"/>
        <w:left w:val="none" w:sz="0" w:space="0" w:color="auto"/>
        <w:bottom w:val="none" w:sz="0" w:space="0" w:color="auto"/>
        <w:right w:val="none" w:sz="0" w:space="0" w:color="auto"/>
      </w:divBdr>
    </w:div>
    <w:div w:id="858465251">
      <w:bodyDiv w:val="1"/>
      <w:marLeft w:val="0"/>
      <w:marRight w:val="0"/>
      <w:marTop w:val="0"/>
      <w:marBottom w:val="0"/>
      <w:divBdr>
        <w:top w:val="none" w:sz="0" w:space="0" w:color="auto"/>
        <w:left w:val="none" w:sz="0" w:space="0" w:color="auto"/>
        <w:bottom w:val="none" w:sz="0" w:space="0" w:color="auto"/>
        <w:right w:val="none" w:sz="0" w:space="0" w:color="auto"/>
      </w:divBdr>
    </w:div>
    <w:div w:id="859199581">
      <w:bodyDiv w:val="1"/>
      <w:marLeft w:val="0"/>
      <w:marRight w:val="0"/>
      <w:marTop w:val="0"/>
      <w:marBottom w:val="0"/>
      <w:divBdr>
        <w:top w:val="none" w:sz="0" w:space="0" w:color="auto"/>
        <w:left w:val="none" w:sz="0" w:space="0" w:color="auto"/>
        <w:bottom w:val="none" w:sz="0" w:space="0" w:color="auto"/>
        <w:right w:val="none" w:sz="0" w:space="0" w:color="auto"/>
      </w:divBdr>
    </w:div>
    <w:div w:id="859439383">
      <w:bodyDiv w:val="1"/>
      <w:marLeft w:val="0"/>
      <w:marRight w:val="0"/>
      <w:marTop w:val="0"/>
      <w:marBottom w:val="0"/>
      <w:divBdr>
        <w:top w:val="none" w:sz="0" w:space="0" w:color="auto"/>
        <w:left w:val="none" w:sz="0" w:space="0" w:color="auto"/>
        <w:bottom w:val="none" w:sz="0" w:space="0" w:color="auto"/>
        <w:right w:val="none" w:sz="0" w:space="0" w:color="auto"/>
      </w:divBdr>
    </w:div>
    <w:div w:id="862596495">
      <w:bodyDiv w:val="1"/>
      <w:marLeft w:val="0"/>
      <w:marRight w:val="0"/>
      <w:marTop w:val="0"/>
      <w:marBottom w:val="0"/>
      <w:divBdr>
        <w:top w:val="none" w:sz="0" w:space="0" w:color="auto"/>
        <w:left w:val="none" w:sz="0" w:space="0" w:color="auto"/>
        <w:bottom w:val="none" w:sz="0" w:space="0" w:color="auto"/>
        <w:right w:val="none" w:sz="0" w:space="0" w:color="auto"/>
      </w:divBdr>
    </w:div>
    <w:div w:id="867258089">
      <w:bodyDiv w:val="1"/>
      <w:marLeft w:val="0"/>
      <w:marRight w:val="0"/>
      <w:marTop w:val="0"/>
      <w:marBottom w:val="0"/>
      <w:divBdr>
        <w:top w:val="none" w:sz="0" w:space="0" w:color="auto"/>
        <w:left w:val="none" w:sz="0" w:space="0" w:color="auto"/>
        <w:bottom w:val="none" w:sz="0" w:space="0" w:color="auto"/>
        <w:right w:val="none" w:sz="0" w:space="0" w:color="auto"/>
      </w:divBdr>
    </w:div>
    <w:div w:id="868641326">
      <w:bodyDiv w:val="1"/>
      <w:marLeft w:val="0"/>
      <w:marRight w:val="0"/>
      <w:marTop w:val="0"/>
      <w:marBottom w:val="0"/>
      <w:divBdr>
        <w:top w:val="none" w:sz="0" w:space="0" w:color="auto"/>
        <w:left w:val="none" w:sz="0" w:space="0" w:color="auto"/>
        <w:bottom w:val="none" w:sz="0" w:space="0" w:color="auto"/>
        <w:right w:val="none" w:sz="0" w:space="0" w:color="auto"/>
      </w:divBdr>
    </w:div>
    <w:div w:id="869345410">
      <w:bodyDiv w:val="1"/>
      <w:marLeft w:val="0"/>
      <w:marRight w:val="0"/>
      <w:marTop w:val="0"/>
      <w:marBottom w:val="0"/>
      <w:divBdr>
        <w:top w:val="none" w:sz="0" w:space="0" w:color="auto"/>
        <w:left w:val="none" w:sz="0" w:space="0" w:color="auto"/>
        <w:bottom w:val="none" w:sz="0" w:space="0" w:color="auto"/>
        <w:right w:val="none" w:sz="0" w:space="0" w:color="auto"/>
      </w:divBdr>
    </w:div>
    <w:div w:id="870146271">
      <w:bodyDiv w:val="1"/>
      <w:marLeft w:val="0"/>
      <w:marRight w:val="0"/>
      <w:marTop w:val="0"/>
      <w:marBottom w:val="0"/>
      <w:divBdr>
        <w:top w:val="none" w:sz="0" w:space="0" w:color="auto"/>
        <w:left w:val="none" w:sz="0" w:space="0" w:color="auto"/>
        <w:bottom w:val="none" w:sz="0" w:space="0" w:color="auto"/>
        <w:right w:val="none" w:sz="0" w:space="0" w:color="auto"/>
      </w:divBdr>
    </w:div>
    <w:div w:id="871190137">
      <w:bodyDiv w:val="1"/>
      <w:marLeft w:val="0"/>
      <w:marRight w:val="0"/>
      <w:marTop w:val="0"/>
      <w:marBottom w:val="0"/>
      <w:divBdr>
        <w:top w:val="none" w:sz="0" w:space="0" w:color="auto"/>
        <w:left w:val="none" w:sz="0" w:space="0" w:color="auto"/>
        <w:bottom w:val="none" w:sz="0" w:space="0" w:color="auto"/>
        <w:right w:val="none" w:sz="0" w:space="0" w:color="auto"/>
      </w:divBdr>
    </w:div>
    <w:div w:id="875045678">
      <w:bodyDiv w:val="1"/>
      <w:marLeft w:val="0"/>
      <w:marRight w:val="0"/>
      <w:marTop w:val="0"/>
      <w:marBottom w:val="0"/>
      <w:divBdr>
        <w:top w:val="none" w:sz="0" w:space="0" w:color="auto"/>
        <w:left w:val="none" w:sz="0" w:space="0" w:color="auto"/>
        <w:bottom w:val="none" w:sz="0" w:space="0" w:color="auto"/>
        <w:right w:val="none" w:sz="0" w:space="0" w:color="auto"/>
      </w:divBdr>
    </w:div>
    <w:div w:id="875435363">
      <w:bodyDiv w:val="1"/>
      <w:marLeft w:val="0"/>
      <w:marRight w:val="0"/>
      <w:marTop w:val="0"/>
      <w:marBottom w:val="0"/>
      <w:divBdr>
        <w:top w:val="none" w:sz="0" w:space="0" w:color="auto"/>
        <w:left w:val="none" w:sz="0" w:space="0" w:color="auto"/>
        <w:bottom w:val="none" w:sz="0" w:space="0" w:color="auto"/>
        <w:right w:val="none" w:sz="0" w:space="0" w:color="auto"/>
      </w:divBdr>
    </w:div>
    <w:div w:id="876359739">
      <w:bodyDiv w:val="1"/>
      <w:marLeft w:val="0"/>
      <w:marRight w:val="0"/>
      <w:marTop w:val="0"/>
      <w:marBottom w:val="0"/>
      <w:divBdr>
        <w:top w:val="none" w:sz="0" w:space="0" w:color="auto"/>
        <w:left w:val="none" w:sz="0" w:space="0" w:color="auto"/>
        <w:bottom w:val="none" w:sz="0" w:space="0" w:color="auto"/>
        <w:right w:val="none" w:sz="0" w:space="0" w:color="auto"/>
      </w:divBdr>
    </w:div>
    <w:div w:id="877355001">
      <w:bodyDiv w:val="1"/>
      <w:marLeft w:val="0"/>
      <w:marRight w:val="0"/>
      <w:marTop w:val="0"/>
      <w:marBottom w:val="0"/>
      <w:divBdr>
        <w:top w:val="none" w:sz="0" w:space="0" w:color="auto"/>
        <w:left w:val="none" w:sz="0" w:space="0" w:color="auto"/>
        <w:bottom w:val="none" w:sz="0" w:space="0" w:color="auto"/>
        <w:right w:val="none" w:sz="0" w:space="0" w:color="auto"/>
      </w:divBdr>
    </w:div>
    <w:div w:id="877815526">
      <w:bodyDiv w:val="1"/>
      <w:marLeft w:val="0"/>
      <w:marRight w:val="0"/>
      <w:marTop w:val="0"/>
      <w:marBottom w:val="0"/>
      <w:divBdr>
        <w:top w:val="none" w:sz="0" w:space="0" w:color="auto"/>
        <w:left w:val="none" w:sz="0" w:space="0" w:color="auto"/>
        <w:bottom w:val="none" w:sz="0" w:space="0" w:color="auto"/>
        <w:right w:val="none" w:sz="0" w:space="0" w:color="auto"/>
      </w:divBdr>
    </w:div>
    <w:div w:id="880243820">
      <w:bodyDiv w:val="1"/>
      <w:marLeft w:val="0"/>
      <w:marRight w:val="0"/>
      <w:marTop w:val="0"/>
      <w:marBottom w:val="0"/>
      <w:divBdr>
        <w:top w:val="none" w:sz="0" w:space="0" w:color="auto"/>
        <w:left w:val="none" w:sz="0" w:space="0" w:color="auto"/>
        <w:bottom w:val="none" w:sz="0" w:space="0" w:color="auto"/>
        <w:right w:val="none" w:sz="0" w:space="0" w:color="auto"/>
      </w:divBdr>
    </w:div>
    <w:div w:id="880285957">
      <w:bodyDiv w:val="1"/>
      <w:marLeft w:val="0"/>
      <w:marRight w:val="0"/>
      <w:marTop w:val="0"/>
      <w:marBottom w:val="0"/>
      <w:divBdr>
        <w:top w:val="none" w:sz="0" w:space="0" w:color="auto"/>
        <w:left w:val="none" w:sz="0" w:space="0" w:color="auto"/>
        <w:bottom w:val="none" w:sz="0" w:space="0" w:color="auto"/>
        <w:right w:val="none" w:sz="0" w:space="0" w:color="auto"/>
      </w:divBdr>
    </w:div>
    <w:div w:id="880365366">
      <w:bodyDiv w:val="1"/>
      <w:marLeft w:val="0"/>
      <w:marRight w:val="0"/>
      <w:marTop w:val="0"/>
      <w:marBottom w:val="0"/>
      <w:divBdr>
        <w:top w:val="none" w:sz="0" w:space="0" w:color="auto"/>
        <w:left w:val="none" w:sz="0" w:space="0" w:color="auto"/>
        <w:bottom w:val="none" w:sz="0" w:space="0" w:color="auto"/>
        <w:right w:val="none" w:sz="0" w:space="0" w:color="auto"/>
      </w:divBdr>
    </w:div>
    <w:div w:id="881288592">
      <w:bodyDiv w:val="1"/>
      <w:marLeft w:val="0"/>
      <w:marRight w:val="0"/>
      <w:marTop w:val="0"/>
      <w:marBottom w:val="0"/>
      <w:divBdr>
        <w:top w:val="none" w:sz="0" w:space="0" w:color="auto"/>
        <w:left w:val="none" w:sz="0" w:space="0" w:color="auto"/>
        <w:bottom w:val="none" w:sz="0" w:space="0" w:color="auto"/>
        <w:right w:val="none" w:sz="0" w:space="0" w:color="auto"/>
      </w:divBdr>
    </w:div>
    <w:div w:id="881594225">
      <w:bodyDiv w:val="1"/>
      <w:marLeft w:val="0"/>
      <w:marRight w:val="0"/>
      <w:marTop w:val="0"/>
      <w:marBottom w:val="0"/>
      <w:divBdr>
        <w:top w:val="none" w:sz="0" w:space="0" w:color="auto"/>
        <w:left w:val="none" w:sz="0" w:space="0" w:color="auto"/>
        <w:bottom w:val="none" w:sz="0" w:space="0" w:color="auto"/>
        <w:right w:val="none" w:sz="0" w:space="0" w:color="auto"/>
      </w:divBdr>
    </w:div>
    <w:div w:id="881675068">
      <w:bodyDiv w:val="1"/>
      <w:marLeft w:val="0"/>
      <w:marRight w:val="0"/>
      <w:marTop w:val="0"/>
      <w:marBottom w:val="0"/>
      <w:divBdr>
        <w:top w:val="none" w:sz="0" w:space="0" w:color="auto"/>
        <w:left w:val="none" w:sz="0" w:space="0" w:color="auto"/>
        <w:bottom w:val="none" w:sz="0" w:space="0" w:color="auto"/>
        <w:right w:val="none" w:sz="0" w:space="0" w:color="auto"/>
      </w:divBdr>
    </w:div>
    <w:div w:id="881943987">
      <w:bodyDiv w:val="1"/>
      <w:marLeft w:val="0"/>
      <w:marRight w:val="0"/>
      <w:marTop w:val="0"/>
      <w:marBottom w:val="0"/>
      <w:divBdr>
        <w:top w:val="none" w:sz="0" w:space="0" w:color="auto"/>
        <w:left w:val="none" w:sz="0" w:space="0" w:color="auto"/>
        <w:bottom w:val="none" w:sz="0" w:space="0" w:color="auto"/>
        <w:right w:val="none" w:sz="0" w:space="0" w:color="auto"/>
      </w:divBdr>
    </w:div>
    <w:div w:id="882593836">
      <w:bodyDiv w:val="1"/>
      <w:marLeft w:val="0"/>
      <w:marRight w:val="0"/>
      <w:marTop w:val="0"/>
      <w:marBottom w:val="0"/>
      <w:divBdr>
        <w:top w:val="none" w:sz="0" w:space="0" w:color="auto"/>
        <w:left w:val="none" w:sz="0" w:space="0" w:color="auto"/>
        <w:bottom w:val="none" w:sz="0" w:space="0" w:color="auto"/>
        <w:right w:val="none" w:sz="0" w:space="0" w:color="auto"/>
      </w:divBdr>
    </w:div>
    <w:div w:id="883175004">
      <w:bodyDiv w:val="1"/>
      <w:marLeft w:val="0"/>
      <w:marRight w:val="0"/>
      <w:marTop w:val="0"/>
      <w:marBottom w:val="0"/>
      <w:divBdr>
        <w:top w:val="none" w:sz="0" w:space="0" w:color="auto"/>
        <w:left w:val="none" w:sz="0" w:space="0" w:color="auto"/>
        <w:bottom w:val="none" w:sz="0" w:space="0" w:color="auto"/>
        <w:right w:val="none" w:sz="0" w:space="0" w:color="auto"/>
      </w:divBdr>
      <w:divsChild>
        <w:div w:id="46883038">
          <w:marLeft w:val="480"/>
          <w:marRight w:val="0"/>
          <w:marTop w:val="0"/>
          <w:marBottom w:val="0"/>
          <w:divBdr>
            <w:top w:val="none" w:sz="0" w:space="0" w:color="auto"/>
            <w:left w:val="none" w:sz="0" w:space="0" w:color="auto"/>
            <w:bottom w:val="none" w:sz="0" w:space="0" w:color="auto"/>
            <w:right w:val="none" w:sz="0" w:space="0" w:color="auto"/>
          </w:divBdr>
        </w:div>
        <w:div w:id="49964044">
          <w:marLeft w:val="480"/>
          <w:marRight w:val="0"/>
          <w:marTop w:val="0"/>
          <w:marBottom w:val="0"/>
          <w:divBdr>
            <w:top w:val="none" w:sz="0" w:space="0" w:color="auto"/>
            <w:left w:val="none" w:sz="0" w:space="0" w:color="auto"/>
            <w:bottom w:val="none" w:sz="0" w:space="0" w:color="auto"/>
            <w:right w:val="none" w:sz="0" w:space="0" w:color="auto"/>
          </w:divBdr>
        </w:div>
        <w:div w:id="63112925">
          <w:marLeft w:val="480"/>
          <w:marRight w:val="0"/>
          <w:marTop w:val="0"/>
          <w:marBottom w:val="0"/>
          <w:divBdr>
            <w:top w:val="none" w:sz="0" w:space="0" w:color="auto"/>
            <w:left w:val="none" w:sz="0" w:space="0" w:color="auto"/>
            <w:bottom w:val="none" w:sz="0" w:space="0" w:color="auto"/>
            <w:right w:val="none" w:sz="0" w:space="0" w:color="auto"/>
          </w:divBdr>
        </w:div>
        <w:div w:id="67310653">
          <w:marLeft w:val="480"/>
          <w:marRight w:val="0"/>
          <w:marTop w:val="0"/>
          <w:marBottom w:val="0"/>
          <w:divBdr>
            <w:top w:val="none" w:sz="0" w:space="0" w:color="auto"/>
            <w:left w:val="none" w:sz="0" w:space="0" w:color="auto"/>
            <w:bottom w:val="none" w:sz="0" w:space="0" w:color="auto"/>
            <w:right w:val="none" w:sz="0" w:space="0" w:color="auto"/>
          </w:divBdr>
        </w:div>
        <w:div w:id="74981284">
          <w:marLeft w:val="480"/>
          <w:marRight w:val="0"/>
          <w:marTop w:val="0"/>
          <w:marBottom w:val="0"/>
          <w:divBdr>
            <w:top w:val="none" w:sz="0" w:space="0" w:color="auto"/>
            <w:left w:val="none" w:sz="0" w:space="0" w:color="auto"/>
            <w:bottom w:val="none" w:sz="0" w:space="0" w:color="auto"/>
            <w:right w:val="none" w:sz="0" w:space="0" w:color="auto"/>
          </w:divBdr>
        </w:div>
        <w:div w:id="109666171">
          <w:marLeft w:val="480"/>
          <w:marRight w:val="0"/>
          <w:marTop w:val="0"/>
          <w:marBottom w:val="0"/>
          <w:divBdr>
            <w:top w:val="none" w:sz="0" w:space="0" w:color="auto"/>
            <w:left w:val="none" w:sz="0" w:space="0" w:color="auto"/>
            <w:bottom w:val="none" w:sz="0" w:space="0" w:color="auto"/>
            <w:right w:val="none" w:sz="0" w:space="0" w:color="auto"/>
          </w:divBdr>
        </w:div>
        <w:div w:id="119954371">
          <w:marLeft w:val="480"/>
          <w:marRight w:val="0"/>
          <w:marTop w:val="0"/>
          <w:marBottom w:val="0"/>
          <w:divBdr>
            <w:top w:val="none" w:sz="0" w:space="0" w:color="auto"/>
            <w:left w:val="none" w:sz="0" w:space="0" w:color="auto"/>
            <w:bottom w:val="none" w:sz="0" w:space="0" w:color="auto"/>
            <w:right w:val="none" w:sz="0" w:space="0" w:color="auto"/>
          </w:divBdr>
        </w:div>
        <w:div w:id="120269784">
          <w:marLeft w:val="480"/>
          <w:marRight w:val="0"/>
          <w:marTop w:val="0"/>
          <w:marBottom w:val="0"/>
          <w:divBdr>
            <w:top w:val="none" w:sz="0" w:space="0" w:color="auto"/>
            <w:left w:val="none" w:sz="0" w:space="0" w:color="auto"/>
            <w:bottom w:val="none" w:sz="0" w:space="0" w:color="auto"/>
            <w:right w:val="none" w:sz="0" w:space="0" w:color="auto"/>
          </w:divBdr>
        </w:div>
        <w:div w:id="210194555">
          <w:marLeft w:val="480"/>
          <w:marRight w:val="0"/>
          <w:marTop w:val="0"/>
          <w:marBottom w:val="0"/>
          <w:divBdr>
            <w:top w:val="none" w:sz="0" w:space="0" w:color="auto"/>
            <w:left w:val="none" w:sz="0" w:space="0" w:color="auto"/>
            <w:bottom w:val="none" w:sz="0" w:space="0" w:color="auto"/>
            <w:right w:val="none" w:sz="0" w:space="0" w:color="auto"/>
          </w:divBdr>
        </w:div>
        <w:div w:id="212238200">
          <w:marLeft w:val="480"/>
          <w:marRight w:val="0"/>
          <w:marTop w:val="0"/>
          <w:marBottom w:val="0"/>
          <w:divBdr>
            <w:top w:val="none" w:sz="0" w:space="0" w:color="auto"/>
            <w:left w:val="none" w:sz="0" w:space="0" w:color="auto"/>
            <w:bottom w:val="none" w:sz="0" w:space="0" w:color="auto"/>
            <w:right w:val="none" w:sz="0" w:space="0" w:color="auto"/>
          </w:divBdr>
        </w:div>
        <w:div w:id="240144874">
          <w:marLeft w:val="480"/>
          <w:marRight w:val="0"/>
          <w:marTop w:val="0"/>
          <w:marBottom w:val="0"/>
          <w:divBdr>
            <w:top w:val="none" w:sz="0" w:space="0" w:color="auto"/>
            <w:left w:val="none" w:sz="0" w:space="0" w:color="auto"/>
            <w:bottom w:val="none" w:sz="0" w:space="0" w:color="auto"/>
            <w:right w:val="none" w:sz="0" w:space="0" w:color="auto"/>
          </w:divBdr>
        </w:div>
        <w:div w:id="252709579">
          <w:marLeft w:val="480"/>
          <w:marRight w:val="0"/>
          <w:marTop w:val="0"/>
          <w:marBottom w:val="0"/>
          <w:divBdr>
            <w:top w:val="none" w:sz="0" w:space="0" w:color="auto"/>
            <w:left w:val="none" w:sz="0" w:space="0" w:color="auto"/>
            <w:bottom w:val="none" w:sz="0" w:space="0" w:color="auto"/>
            <w:right w:val="none" w:sz="0" w:space="0" w:color="auto"/>
          </w:divBdr>
        </w:div>
        <w:div w:id="275865659">
          <w:marLeft w:val="480"/>
          <w:marRight w:val="0"/>
          <w:marTop w:val="0"/>
          <w:marBottom w:val="0"/>
          <w:divBdr>
            <w:top w:val="none" w:sz="0" w:space="0" w:color="auto"/>
            <w:left w:val="none" w:sz="0" w:space="0" w:color="auto"/>
            <w:bottom w:val="none" w:sz="0" w:space="0" w:color="auto"/>
            <w:right w:val="none" w:sz="0" w:space="0" w:color="auto"/>
          </w:divBdr>
        </w:div>
        <w:div w:id="280769088">
          <w:marLeft w:val="480"/>
          <w:marRight w:val="0"/>
          <w:marTop w:val="0"/>
          <w:marBottom w:val="0"/>
          <w:divBdr>
            <w:top w:val="none" w:sz="0" w:space="0" w:color="auto"/>
            <w:left w:val="none" w:sz="0" w:space="0" w:color="auto"/>
            <w:bottom w:val="none" w:sz="0" w:space="0" w:color="auto"/>
            <w:right w:val="none" w:sz="0" w:space="0" w:color="auto"/>
          </w:divBdr>
        </w:div>
        <w:div w:id="535776207">
          <w:marLeft w:val="480"/>
          <w:marRight w:val="0"/>
          <w:marTop w:val="0"/>
          <w:marBottom w:val="0"/>
          <w:divBdr>
            <w:top w:val="none" w:sz="0" w:space="0" w:color="auto"/>
            <w:left w:val="none" w:sz="0" w:space="0" w:color="auto"/>
            <w:bottom w:val="none" w:sz="0" w:space="0" w:color="auto"/>
            <w:right w:val="none" w:sz="0" w:space="0" w:color="auto"/>
          </w:divBdr>
        </w:div>
        <w:div w:id="566962199">
          <w:marLeft w:val="480"/>
          <w:marRight w:val="0"/>
          <w:marTop w:val="0"/>
          <w:marBottom w:val="0"/>
          <w:divBdr>
            <w:top w:val="none" w:sz="0" w:space="0" w:color="auto"/>
            <w:left w:val="none" w:sz="0" w:space="0" w:color="auto"/>
            <w:bottom w:val="none" w:sz="0" w:space="0" w:color="auto"/>
            <w:right w:val="none" w:sz="0" w:space="0" w:color="auto"/>
          </w:divBdr>
        </w:div>
        <w:div w:id="582298615">
          <w:marLeft w:val="480"/>
          <w:marRight w:val="0"/>
          <w:marTop w:val="0"/>
          <w:marBottom w:val="0"/>
          <w:divBdr>
            <w:top w:val="none" w:sz="0" w:space="0" w:color="auto"/>
            <w:left w:val="none" w:sz="0" w:space="0" w:color="auto"/>
            <w:bottom w:val="none" w:sz="0" w:space="0" w:color="auto"/>
            <w:right w:val="none" w:sz="0" w:space="0" w:color="auto"/>
          </w:divBdr>
        </w:div>
        <w:div w:id="590360573">
          <w:marLeft w:val="480"/>
          <w:marRight w:val="0"/>
          <w:marTop w:val="0"/>
          <w:marBottom w:val="0"/>
          <w:divBdr>
            <w:top w:val="none" w:sz="0" w:space="0" w:color="auto"/>
            <w:left w:val="none" w:sz="0" w:space="0" w:color="auto"/>
            <w:bottom w:val="none" w:sz="0" w:space="0" w:color="auto"/>
            <w:right w:val="none" w:sz="0" w:space="0" w:color="auto"/>
          </w:divBdr>
        </w:div>
        <w:div w:id="688409641">
          <w:marLeft w:val="480"/>
          <w:marRight w:val="0"/>
          <w:marTop w:val="0"/>
          <w:marBottom w:val="0"/>
          <w:divBdr>
            <w:top w:val="none" w:sz="0" w:space="0" w:color="auto"/>
            <w:left w:val="none" w:sz="0" w:space="0" w:color="auto"/>
            <w:bottom w:val="none" w:sz="0" w:space="0" w:color="auto"/>
            <w:right w:val="none" w:sz="0" w:space="0" w:color="auto"/>
          </w:divBdr>
        </w:div>
        <w:div w:id="709304630">
          <w:marLeft w:val="480"/>
          <w:marRight w:val="0"/>
          <w:marTop w:val="0"/>
          <w:marBottom w:val="0"/>
          <w:divBdr>
            <w:top w:val="none" w:sz="0" w:space="0" w:color="auto"/>
            <w:left w:val="none" w:sz="0" w:space="0" w:color="auto"/>
            <w:bottom w:val="none" w:sz="0" w:space="0" w:color="auto"/>
            <w:right w:val="none" w:sz="0" w:space="0" w:color="auto"/>
          </w:divBdr>
        </w:div>
        <w:div w:id="745079048">
          <w:marLeft w:val="480"/>
          <w:marRight w:val="0"/>
          <w:marTop w:val="0"/>
          <w:marBottom w:val="0"/>
          <w:divBdr>
            <w:top w:val="none" w:sz="0" w:space="0" w:color="auto"/>
            <w:left w:val="none" w:sz="0" w:space="0" w:color="auto"/>
            <w:bottom w:val="none" w:sz="0" w:space="0" w:color="auto"/>
            <w:right w:val="none" w:sz="0" w:space="0" w:color="auto"/>
          </w:divBdr>
        </w:div>
        <w:div w:id="818426698">
          <w:marLeft w:val="480"/>
          <w:marRight w:val="0"/>
          <w:marTop w:val="0"/>
          <w:marBottom w:val="0"/>
          <w:divBdr>
            <w:top w:val="none" w:sz="0" w:space="0" w:color="auto"/>
            <w:left w:val="none" w:sz="0" w:space="0" w:color="auto"/>
            <w:bottom w:val="none" w:sz="0" w:space="0" w:color="auto"/>
            <w:right w:val="none" w:sz="0" w:space="0" w:color="auto"/>
          </w:divBdr>
        </w:div>
        <w:div w:id="835725437">
          <w:marLeft w:val="480"/>
          <w:marRight w:val="0"/>
          <w:marTop w:val="0"/>
          <w:marBottom w:val="0"/>
          <w:divBdr>
            <w:top w:val="none" w:sz="0" w:space="0" w:color="auto"/>
            <w:left w:val="none" w:sz="0" w:space="0" w:color="auto"/>
            <w:bottom w:val="none" w:sz="0" w:space="0" w:color="auto"/>
            <w:right w:val="none" w:sz="0" w:space="0" w:color="auto"/>
          </w:divBdr>
        </w:div>
        <w:div w:id="855775441">
          <w:marLeft w:val="480"/>
          <w:marRight w:val="0"/>
          <w:marTop w:val="0"/>
          <w:marBottom w:val="0"/>
          <w:divBdr>
            <w:top w:val="none" w:sz="0" w:space="0" w:color="auto"/>
            <w:left w:val="none" w:sz="0" w:space="0" w:color="auto"/>
            <w:bottom w:val="none" w:sz="0" w:space="0" w:color="auto"/>
            <w:right w:val="none" w:sz="0" w:space="0" w:color="auto"/>
          </w:divBdr>
        </w:div>
        <w:div w:id="885795843">
          <w:marLeft w:val="480"/>
          <w:marRight w:val="0"/>
          <w:marTop w:val="0"/>
          <w:marBottom w:val="0"/>
          <w:divBdr>
            <w:top w:val="none" w:sz="0" w:space="0" w:color="auto"/>
            <w:left w:val="none" w:sz="0" w:space="0" w:color="auto"/>
            <w:bottom w:val="none" w:sz="0" w:space="0" w:color="auto"/>
            <w:right w:val="none" w:sz="0" w:space="0" w:color="auto"/>
          </w:divBdr>
        </w:div>
        <w:div w:id="908156042">
          <w:marLeft w:val="480"/>
          <w:marRight w:val="0"/>
          <w:marTop w:val="0"/>
          <w:marBottom w:val="0"/>
          <w:divBdr>
            <w:top w:val="none" w:sz="0" w:space="0" w:color="auto"/>
            <w:left w:val="none" w:sz="0" w:space="0" w:color="auto"/>
            <w:bottom w:val="none" w:sz="0" w:space="0" w:color="auto"/>
            <w:right w:val="none" w:sz="0" w:space="0" w:color="auto"/>
          </w:divBdr>
        </w:div>
        <w:div w:id="967510295">
          <w:marLeft w:val="480"/>
          <w:marRight w:val="0"/>
          <w:marTop w:val="0"/>
          <w:marBottom w:val="0"/>
          <w:divBdr>
            <w:top w:val="none" w:sz="0" w:space="0" w:color="auto"/>
            <w:left w:val="none" w:sz="0" w:space="0" w:color="auto"/>
            <w:bottom w:val="none" w:sz="0" w:space="0" w:color="auto"/>
            <w:right w:val="none" w:sz="0" w:space="0" w:color="auto"/>
          </w:divBdr>
        </w:div>
        <w:div w:id="1094402344">
          <w:marLeft w:val="480"/>
          <w:marRight w:val="0"/>
          <w:marTop w:val="0"/>
          <w:marBottom w:val="0"/>
          <w:divBdr>
            <w:top w:val="none" w:sz="0" w:space="0" w:color="auto"/>
            <w:left w:val="none" w:sz="0" w:space="0" w:color="auto"/>
            <w:bottom w:val="none" w:sz="0" w:space="0" w:color="auto"/>
            <w:right w:val="none" w:sz="0" w:space="0" w:color="auto"/>
          </w:divBdr>
        </w:div>
        <w:div w:id="1099913886">
          <w:marLeft w:val="480"/>
          <w:marRight w:val="0"/>
          <w:marTop w:val="0"/>
          <w:marBottom w:val="0"/>
          <w:divBdr>
            <w:top w:val="none" w:sz="0" w:space="0" w:color="auto"/>
            <w:left w:val="none" w:sz="0" w:space="0" w:color="auto"/>
            <w:bottom w:val="none" w:sz="0" w:space="0" w:color="auto"/>
            <w:right w:val="none" w:sz="0" w:space="0" w:color="auto"/>
          </w:divBdr>
        </w:div>
        <w:div w:id="1162693939">
          <w:marLeft w:val="480"/>
          <w:marRight w:val="0"/>
          <w:marTop w:val="0"/>
          <w:marBottom w:val="0"/>
          <w:divBdr>
            <w:top w:val="none" w:sz="0" w:space="0" w:color="auto"/>
            <w:left w:val="none" w:sz="0" w:space="0" w:color="auto"/>
            <w:bottom w:val="none" w:sz="0" w:space="0" w:color="auto"/>
            <w:right w:val="none" w:sz="0" w:space="0" w:color="auto"/>
          </w:divBdr>
        </w:div>
        <w:div w:id="1216308504">
          <w:marLeft w:val="480"/>
          <w:marRight w:val="0"/>
          <w:marTop w:val="0"/>
          <w:marBottom w:val="0"/>
          <w:divBdr>
            <w:top w:val="none" w:sz="0" w:space="0" w:color="auto"/>
            <w:left w:val="none" w:sz="0" w:space="0" w:color="auto"/>
            <w:bottom w:val="none" w:sz="0" w:space="0" w:color="auto"/>
            <w:right w:val="none" w:sz="0" w:space="0" w:color="auto"/>
          </w:divBdr>
        </w:div>
        <w:div w:id="1245066778">
          <w:marLeft w:val="480"/>
          <w:marRight w:val="0"/>
          <w:marTop w:val="0"/>
          <w:marBottom w:val="0"/>
          <w:divBdr>
            <w:top w:val="none" w:sz="0" w:space="0" w:color="auto"/>
            <w:left w:val="none" w:sz="0" w:space="0" w:color="auto"/>
            <w:bottom w:val="none" w:sz="0" w:space="0" w:color="auto"/>
            <w:right w:val="none" w:sz="0" w:space="0" w:color="auto"/>
          </w:divBdr>
        </w:div>
        <w:div w:id="1449858121">
          <w:marLeft w:val="480"/>
          <w:marRight w:val="0"/>
          <w:marTop w:val="0"/>
          <w:marBottom w:val="0"/>
          <w:divBdr>
            <w:top w:val="none" w:sz="0" w:space="0" w:color="auto"/>
            <w:left w:val="none" w:sz="0" w:space="0" w:color="auto"/>
            <w:bottom w:val="none" w:sz="0" w:space="0" w:color="auto"/>
            <w:right w:val="none" w:sz="0" w:space="0" w:color="auto"/>
          </w:divBdr>
        </w:div>
        <w:div w:id="1489638117">
          <w:marLeft w:val="480"/>
          <w:marRight w:val="0"/>
          <w:marTop w:val="0"/>
          <w:marBottom w:val="0"/>
          <w:divBdr>
            <w:top w:val="none" w:sz="0" w:space="0" w:color="auto"/>
            <w:left w:val="none" w:sz="0" w:space="0" w:color="auto"/>
            <w:bottom w:val="none" w:sz="0" w:space="0" w:color="auto"/>
            <w:right w:val="none" w:sz="0" w:space="0" w:color="auto"/>
          </w:divBdr>
        </w:div>
        <w:div w:id="1499807551">
          <w:marLeft w:val="480"/>
          <w:marRight w:val="0"/>
          <w:marTop w:val="0"/>
          <w:marBottom w:val="0"/>
          <w:divBdr>
            <w:top w:val="none" w:sz="0" w:space="0" w:color="auto"/>
            <w:left w:val="none" w:sz="0" w:space="0" w:color="auto"/>
            <w:bottom w:val="none" w:sz="0" w:space="0" w:color="auto"/>
            <w:right w:val="none" w:sz="0" w:space="0" w:color="auto"/>
          </w:divBdr>
        </w:div>
        <w:div w:id="1611428906">
          <w:marLeft w:val="480"/>
          <w:marRight w:val="0"/>
          <w:marTop w:val="0"/>
          <w:marBottom w:val="0"/>
          <w:divBdr>
            <w:top w:val="none" w:sz="0" w:space="0" w:color="auto"/>
            <w:left w:val="none" w:sz="0" w:space="0" w:color="auto"/>
            <w:bottom w:val="none" w:sz="0" w:space="0" w:color="auto"/>
            <w:right w:val="none" w:sz="0" w:space="0" w:color="auto"/>
          </w:divBdr>
        </w:div>
        <w:div w:id="1679308570">
          <w:marLeft w:val="480"/>
          <w:marRight w:val="0"/>
          <w:marTop w:val="0"/>
          <w:marBottom w:val="0"/>
          <w:divBdr>
            <w:top w:val="none" w:sz="0" w:space="0" w:color="auto"/>
            <w:left w:val="none" w:sz="0" w:space="0" w:color="auto"/>
            <w:bottom w:val="none" w:sz="0" w:space="0" w:color="auto"/>
            <w:right w:val="none" w:sz="0" w:space="0" w:color="auto"/>
          </w:divBdr>
        </w:div>
        <w:div w:id="1697121464">
          <w:marLeft w:val="480"/>
          <w:marRight w:val="0"/>
          <w:marTop w:val="0"/>
          <w:marBottom w:val="0"/>
          <w:divBdr>
            <w:top w:val="none" w:sz="0" w:space="0" w:color="auto"/>
            <w:left w:val="none" w:sz="0" w:space="0" w:color="auto"/>
            <w:bottom w:val="none" w:sz="0" w:space="0" w:color="auto"/>
            <w:right w:val="none" w:sz="0" w:space="0" w:color="auto"/>
          </w:divBdr>
        </w:div>
        <w:div w:id="1714958296">
          <w:marLeft w:val="480"/>
          <w:marRight w:val="0"/>
          <w:marTop w:val="0"/>
          <w:marBottom w:val="0"/>
          <w:divBdr>
            <w:top w:val="none" w:sz="0" w:space="0" w:color="auto"/>
            <w:left w:val="none" w:sz="0" w:space="0" w:color="auto"/>
            <w:bottom w:val="none" w:sz="0" w:space="0" w:color="auto"/>
            <w:right w:val="none" w:sz="0" w:space="0" w:color="auto"/>
          </w:divBdr>
        </w:div>
        <w:div w:id="1744254283">
          <w:marLeft w:val="480"/>
          <w:marRight w:val="0"/>
          <w:marTop w:val="0"/>
          <w:marBottom w:val="0"/>
          <w:divBdr>
            <w:top w:val="none" w:sz="0" w:space="0" w:color="auto"/>
            <w:left w:val="none" w:sz="0" w:space="0" w:color="auto"/>
            <w:bottom w:val="none" w:sz="0" w:space="0" w:color="auto"/>
            <w:right w:val="none" w:sz="0" w:space="0" w:color="auto"/>
          </w:divBdr>
        </w:div>
        <w:div w:id="1770616406">
          <w:marLeft w:val="480"/>
          <w:marRight w:val="0"/>
          <w:marTop w:val="0"/>
          <w:marBottom w:val="0"/>
          <w:divBdr>
            <w:top w:val="none" w:sz="0" w:space="0" w:color="auto"/>
            <w:left w:val="none" w:sz="0" w:space="0" w:color="auto"/>
            <w:bottom w:val="none" w:sz="0" w:space="0" w:color="auto"/>
            <w:right w:val="none" w:sz="0" w:space="0" w:color="auto"/>
          </w:divBdr>
        </w:div>
        <w:div w:id="1771848278">
          <w:marLeft w:val="480"/>
          <w:marRight w:val="0"/>
          <w:marTop w:val="0"/>
          <w:marBottom w:val="0"/>
          <w:divBdr>
            <w:top w:val="none" w:sz="0" w:space="0" w:color="auto"/>
            <w:left w:val="none" w:sz="0" w:space="0" w:color="auto"/>
            <w:bottom w:val="none" w:sz="0" w:space="0" w:color="auto"/>
            <w:right w:val="none" w:sz="0" w:space="0" w:color="auto"/>
          </w:divBdr>
        </w:div>
        <w:div w:id="1869836252">
          <w:marLeft w:val="480"/>
          <w:marRight w:val="0"/>
          <w:marTop w:val="0"/>
          <w:marBottom w:val="0"/>
          <w:divBdr>
            <w:top w:val="none" w:sz="0" w:space="0" w:color="auto"/>
            <w:left w:val="none" w:sz="0" w:space="0" w:color="auto"/>
            <w:bottom w:val="none" w:sz="0" w:space="0" w:color="auto"/>
            <w:right w:val="none" w:sz="0" w:space="0" w:color="auto"/>
          </w:divBdr>
        </w:div>
        <w:div w:id="1932154247">
          <w:marLeft w:val="480"/>
          <w:marRight w:val="0"/>
          <w:marTop w:val="0"/>
          <w:marBottom w:val="0"/>
          <w:divBdr>
            <w:top w:val="none" w:sz="0" w:space="0" w:color="auto"/>
            <w:left w:val="none" w:sz="0" w:space="0" w:color="auto"/>
            <w:bottom w:val="none" w:sz="0" w:space="0" w:color="auto"/>
            <w:right w:val="none" w:sz="0" w:space="0" w:color="auto"/>
          </w:divBdr>
        </w:div>
        <w:div w:id="1939555484">
          <w:marLeft w:val="480"/>
          <w:marRight w:val="0"/>
          <w:marTop w:val="0"/>
          <w:marBottom w:val="0"/>
          <w:divBdr>
            <w:top w:val="none" w:sz="0" w:space="0" w:color="auto"/>
            <w:left w:val="none" w:sz="0" w:space="0" w:color="auto"/>
            <w:bottom w:val="none" w:sz="0" w:space="0" w:color="auto"/>
            <w:right w:val="none" w:sz="0" w:space="0" w:color="auto"/>
          </w:divBdr>
        </w:div>
        <w:div w:id="1956981329">
          <w:marLeft w:val="480"/>
          <w:marRight w:val="0"/>
          <w:marTop w:val="0"/>
          <w:marBottom w:val="0"/>
          <w:divBdr>
            <w:top w:val="none" w:sz="0" w:space="0" w:color="auto"/>
            <w:left w:val="none" w:sz="0" w:space="0" w:color="auto"/>
            <w:bottom w:val="none" w:sz="0" w:space="0" w:color="auto"/>
            <w:right w:val="none" w:sz="0" w:space="0" w:color="auto"/>
          </w:divBdr>
        </w:div>
        <w:div w:id="2031494651">
          <w:marLeft w:val="480"/>
          <w:marRight w:val="0"/>
          <w:marTop w:val="0"/>
          <w:marBottom w:val="0"/>
          <w:divBdr>
            <w:top w:val="none" w:sz="0" w:space="0" w:color="auto"/>
            <w:left w:val="none" w:sz="0" w:space="0" w:color="auto"/>
            <w:bottom w:val="none" w:sz="0" w:space="0" w:color="auto"/>
            <w:right w:val="none" w:sz="0" w:space="0" w:color="auto"/>
          </w:divBdr>
        </w:div>
        <w:div w:id="2068063651">
          <w:marLeft w:val="480"/>
          <w:marRight w:val="0"/>
          <w:marTop w:val="0"/>
          <w:marBottom w:val="0"/>
          <w:divBdr>
            <w:top w:val="none" w:sz="0" w:space="0" w:color="auto"/>
            <w:left w:val="none" w:sz="0" w:space="0" w:color="auto"/>
            <w:bottom w:val="none" w:sz="0" w:space="0" w:color="auto"/>
            <w:right w:val="none" w:sz="0" w:space="0" w:color="auto"/>
          </w:divBdr>
        </w:div>
        <w:div w:id="2088528797">
          <w:marLeft w:val="480"/>
          <w:marRight w:val="0"/>
          <w:marTop w:val="0"/>
          <w:marBottom w:val="0"/>
          <w:divBdr>
            <w:top w:val="none" w:sz="0" w:space="0" w:color="auto"/>
            <w:left w:val="none" w:sz="0" w:space="0" w:color="auto"/>
            <w:bottom w:val="none" w:sz="0" w:space="0" w:color="auto"/>
            <w:right w:val="none" w:sz="0" w:space="0" w:color="auto"/>
          </w:divBdr>
        </w:div>
        <w:div w:id="2141802182">
          <w:marLeft w:val="480"/>
          <w:marRight w:val="0"/>
          <w:marTop w:val="0"/>
          <w:marBottom w:val="0"/>
          <w:divBdr>
            <w:top w:val="none" w:sz="0" w:space="0" w:color="auto"/>
            <w:left w:val="none" w:sz="0" w:space="0" w:color="auto"/>
            <w:bottom w:val="none" w:sz="0" w:space="0" w:color="auto"/>
            <w:right w:val="none" w:sz="0" w:space="0" w:color="auto"/>
          </w:divBdr>
        </w:div>
        <w:div w:id="2142921766">
          <w:marLeft w:val="480"/>
          <w:marRight w:val="0"/>
          <w:marTop w:val="0"/>
          <w:marBottom w:val="0"/>
          <w:divBdr>
            <w:top w:val="none" w:sz="0" w:space="0" w:color="auto"/>
            <w:left w:val="none" w:sz="0" w:space="0" w:color="auto"/>
            <w:bottom w:val="none" w:sz="0" w:space="0" w:color="auto"/>
            <w:right w:val="none" w:sz="0" w:space="0" w:color="auto"/>
          </w:divBdr>
        </w:div>
      </w:divsChild>
    </w:div>
    <w:div w:id="883980672">
      <w:bodyDiv w:val="1"/>
      <w:marLeft w:val="0"/>
      <w:marRight w:val="0"/>
      <w:marTop w:val="0"/>
      <w:marBottom w:val="0"/>
      <w:divBdr>
        <w:top w:val="none" w:sz="0" w:space="0" w:color="auto"/>
        <w:left w:val="none" w:sz="0" w:space="0" w:color="auto"/>
        <w:bottom w:val="none" w:sz="0" w:space="0" w:color="auto"/>
        <w:right w:val="none" w:sz="0" w:space="0" w:color="auto"/>
      </w:divBdr>
    </w:div>
    <w:div w:id="885723711">
      <w:bodyDiv w:val="1"/>
      <w:marLeft w:val="0"/>
      <w:marRight w:val="0"/>
      <w:marTop w:val="0"/>
      <w:marBottom w:val="0"/>
      <w:divBdr>
        <w:top w:val="none" w:sz="0" w:space="0" w:color="auto"/>
        <w:left w:val="none" w:sz="0" w:space="0" w:color="auto"/>
        <w:bottom w:val="none" w:sz="0" w:space="0" w:color="auto"/>
        <w:right w:val="none" w:sz="0" w:space="0" w:color="auto"/>
      </w:divBdr>
    </w:div>
    <w:div w:id="886255029">
      <w:bodyDiv w:val="1"/>
      <w:marLeft w:val="0"/>
      <w:marRight w:val="0"/>
      <w:marTop w:val="0"/>
      <w:marBottom w:val="0"/>
      <w:divBdr>
        <w:top w:val="none" w:sz="0" w:space="0" w:color="auto"/>
        <w:left w:val="none" w:sz="0" w:space="0" w:color="auto"/>
        <w:bottom w:val="none" w:sz="0" w:space="0" w:color="auto"/>
        <w:right w:val="none" w:sz="0" w:space="0" w:color="auto"/>
      </w:divBdr>
      <w:divsChild>
        <w:div w:id="5913502">
          <w:marLeft w:val="480"/>
          <w:marRight w:val="0"/>
          <w:marTop w:val="0"/>
          <w:marBottom w:val="0"/>
          <w:divBdr>
            <w:top w:val="none" w:sz="0" w:space="0" w:color="auto"/>
            <w:left w:val="none" w:sz="0" w:space="0" w:color="auto"/>
            <w:bottom w:val="none" w:sz="0" w:space="0" w:color="auto"/>
            <w:right w:val="none" w:sz="0" w:space="0" w:color="auto"/>
          </w:divBdr>
        </w:div>
        <w:div w:id="96144805">
          <w:marLeft w:val="480"/>
          <w:marRight w:val="0"/>
          <w:marTop w:val="0"/>
          <w:marBottom w:val="0"/>
          <w:divBdr>
            <w:top w:val="none" w:sz="0" w:space="0" w:color="auto"/>
            <w:left w:val="none" w:sz="0" w:space="0" w:color="auto"/>
            <w:bottom w:val="none" w:sz="0" w:space="0" w:color="auto"/>
            <w:right w:val="none" w:sz="0" w:space="0" w:color="auto"/>
          </w:divBdr>
        </w:div>
        <w:div w:id="107283942">
          <w:marLeft w:val="480"/>
          <w:marRight w:val="0"/>
          <w:marTop w:val="0"/>
          <w:marBottom w:val="0"/>
          <w:divBdr>
            <w:top w:val="none" w:sz="0" w:space="0" w:color="auto"/>
            <w:left w:val="none" w:sz="0" w:space="0" w:color="auto"/>
            <w:bottom w:val="none" w:sz="0" w:space="0" w:color="auto"/>
            <w:right w:val="none" w:sz="0" w:space="0" w:color="auto"/>
          </w:divBdr>
        </w:div>
        <w:div w:id="113524074">
          <w:marLeft w:val="480"/>
          <w:marRight w:val="0"/>
          <w:marTop w:val="0"/>
          <w:marBottom w:val="0"/>
          <w:divBdr>
            <w:top w:val="none" w:sz="0" w:space="0" w:color="auto"/>
            <w:left w:val="none" w:sz="0" w:space="0" w:color="auto"/>
            <w:bottom w:val="none" w:sz="0" w:space="0" w:color="auto"/>
            <w:right w:val="none" w:sz="0" w:space="0" w:color="auto"/>
          </w:divBdr>
        </w:div>
        <w:div w:id="129368535">
          <w:marLeft w:val="480"/>
          <w:marRight w:val="0"/>
          <w:marTop w:val="0"/>
          <w:marBottom w:val="0"/>
          <w:divBdr>
            <w:top w:val="none" w:sz="0" w:space="0" w:color="auto"/>
            <w:left w:val="none" w:sz="0" w:space="0" w:color="auto"/>
            <w:bottom w:val="none" w:sz="0" w:space="0" w:color="auto"/>
            <w:right w:val="none" w:sz="0" w:space="0" w:color="auto"/>
          </w:divBdr>
        </w:div>
        <w:div w:id="159202954">
          <w:marLeft w:val="480"/>
          <w:marRight w:val="0"/>
          <w:marTop w:val="0"/>
          <w:marBottom w:val="0"/>
          <w:divBdr>
            <w:top w:val="none" w:sz="0" w:space="0" w:color="auto"/>
            <w:left w:val="none" w:sz="0" w:space="0" w:color="auto"/>
            <w:bottom w:val="none" w:sz="0" w:space="0" w:color="auto"/>
            <w:right w:val="none" w:sz="0" w:space="0" w:color="auto"/>
          </w:divBdr>
        </w:div>
        <w:div w:id="183833617">
          <w:marLeft w:val="480"/>
          <w:marRight w:val="0"/>
          <w:marTop w:val="0"/>
          <w:marBottom w:val="0"/>
          <w:divBdr>
            <w:top w:val="none" w:sz="0" w:space="0" w:color="auto"/>
            <w:left w:val="none" w:sz="0" w:space="0" w:color="auto"/>
            <w:bottom w:val="none" w:sz="0" w:space="0" w:color="auto"/>
            <w:right w:val="none" w:sz="0" w:space="0" w:color="auto"/>
          </w:divBdr>
        </w:div>
        <w:div w:id="231432473">
          <w:marLeft w:val="480"/>
          <w:marRight w:val="0"/>
          <w:marTop w:val="0"/>
          <w:marBottom w:val="0"/>
          <w:divBdr>
            <w:top w:val="none" w:sz="0" w:space="0" w:color="auto"/>
            <w:left w:val="none" w:sz="0" w:space="0" w:color="auto"/>
            <w:bottom w:val="none" w:sz="0" w:space="0" w:color="auto"/>
            <w:right w:val="none" w:sz="0" w:space="0" w:color="auto"/>
          </w:divBdr>
        </w:div>
        <w:div w:id="260114878">
          <w:marLeft w:val="480"/>
          <w:marRight w:val="0"/>
          <w:marTop w:val="0"/>
          <w:marBottom w:val="0"/>
          <w:divBdr>
            <w:top w:val="none" w:sz="0" w:space="0" w:color="auto"/>
            <w:left w:val="none" w:sz="0" w:space="0" w:color="auto"/>
            <w:bottom w:val="none" w:sz="0" w:space="0" w:color="auto"/>
            <w:right w:val="none" w:sz="0" w:space="0" w:color="auto"/>
          </w:divBdr>
        </w:div>
        <w:div w:id="316155862">
          <w:marLeft w:val="480"/>
          <w:marRight w:val="0"/>
          <w:marTop w:val="0"/>
          <w:marBottom w:val="0"/>
          <w:divBdr>
            <w:top w:val="none" w:sz="0" w:space="0" w:color="auto"/>
            <w:left w:val="none" w:sz="0" w:space="0" w:color="auto"/>
            <w:bottom w:val="none" w:sz="0" w:space="0" w:color="auto"/>
            <w:right w:val="none" w:sz="0" w:space="0" w:color="auto"/>
          </w:divBdr>
        </w:div>
        <w:div w:id="369452806">
          <w:marLeft w:val="480"/>
          <w:marRight w:val="0"/>
          <w:marTop w:val="0"/>
          <w:marBottom w:val="0"/>
          <w:divBdr>
            <w:top w:val="none" w:sz="0" w:space="0" w:color="auto"/>
            <w:left w:val="none" w:sz="0" w:space="0" w:color="auto"/>
            <w:bottom w:val="none" w:sz="0" w:space="0" w:color="auto"/>
            <w:right w:val="none" w:sz="0" w:space="0" w:color="auto"/>
          </w:divBdr>
        </w:div>
        <w:div w:id="469716072">
          <w:marLeft w:val="480"/>
          <w:marRight w:val="0"/>
          <w:marTop w:val="0"/>
          <w:marBottom w:val="0"/>
          <w:divBdr>
            <w:top w:val="none" w:sz="0" w:space="0" w:color="auto"/>
            <w:left w:val="none" w:sz="0" w:space="0" w:color="auto"/>
            <w:bottom w:val="none" w:sz="0" w:space="0" w:color="auto"/>
            <w:right w:val="none" w:sz="0" w:space="0" w:color="auto"/>
          </w:divBdr>
        </w:div>
        <w:div w:id="504368244">
          <w:marLeft w:val="480"/>
          <w:marRight w:val="0"/>
          <w:marTop w:val="0"/>
          <w:marBottom w:val="0"/>
          <w:divBdr>
            <w:top w:val="none" w:sz="0" w:space="0" w:color="auto"/>
            <w:left w:val="none" w:sz="0" w:space="0" w:color="auto"/>
            <w:bottom w:val="none" w:sz="0" w:space="0" w:color="auto"/>
            <w:right w:val="none" w:sz="0" w:space="0" w:color="auto"/>
          </w:divBdr>
        </w:div>
        <w:div w:id="550727512">
          <w:marLeft w:val="480"/>
          <w:marRight w:val="0"/>
          <w:marTop w:val="0"/>
          <w:marBottom w:val="0"/>
          <w:divBdr>
            <w:top w:val="none" w:sz="0" w:space="0" w:color="auto"/>
            <w:left w:val="none" w:sz="0" w:space="0" w:color="auto"/>
            <w:bottom w:val="none" w:sz="0" w:space="0" w:color="auto"/>
            <w:right w:val="none" w:sz="0" w:space="0" w:color="auto"/>
          </w:divBdr>
        </w:div>
        <w:div w:id="564489547">
          <w:marLeft w:val="480"/>
          <w:marRight w:val="0"/>
          <w:marTop w:val="0"/>
          <w:marBottom w:val="0"/>
          <w:divBdr>
            <w:top w:val="none" w:sz="0" w:space="0" w:color="auto"/>
            <w:left w:val="none" w:sz="0" w:space="0" w:color="auto"/>
            <w:bottom w:val="none" w:sz="0" w:space="0" w:color="auto"/>
            <w:right w:val="none" w:sz="0" w:space="0" w:color="auto"/>
          </w:divBdr>
        </w:div>
        <w:div w:id="569118934">
          <w:marLeft w:val="480"/>
          <w:marRight w:val="0"/>
          <w:marTop w:val="0"/>
          <w:marBottom w:val="0"/>
          <w:divBdr>
            <w:top w:val="none" w:sz="0" w:space="0" w:color="auto"/>
            <w:left w:val="none" w:sz="0" w:space="0" w:color="auto"/>
            <w:bottom w:val="none" w:sz="0" w:space="0" w:color="auto"/>
            <w:right w:val="none" w:sz="0" w:space="0" w:color="auto"/>
          </w:divBdr>
        </w:div>
        <w:div w:id="574164900">
          <w:marLeft w:val="480"/>
          <w:marRight w:val="0"/>
          <w:marTop w:val="0"/>
          <w:marBottom w:val="0"/>
          <w:divBdr>
            <w:top w:val="none" w:sz="0" w:space="0" w:color="auto"/>
            <w:left w:val="none" w:sz="0" w:space="0" w:color="auto"/>
            <w:bottom w:val="none" w:sz="0" w:space="0" w:color="auto"/>
            <w:right w:val="none" w:sz="0" w:space="0" w:color="auto"/>
          </w:divBdr>
        </w:div>
        <w:div w:id="589581731">
          <w:marLeft w:val="480"/>
          <w:marRight w:val="0"/>
          <w:marTop w:val="0"/>
          <w:marBottom w:val="0"/>
          <w:divBdr>
            <w:top w:val="none" w:sz="0" w:space="0" w:color="auto"/>
            <w:left w:val="none" w:sz="0" w:space="0" w:color="auto"/>
            <w:bottom w:val="none" w:sz="0" w:space="0" w:color="auto"/>
            <w:right w:val="none" w:sz="0" w:space="0" w:color="auto"/>
          </w:divBdr>
        </w:div>
        <w:div w:id="600911810">
          <w:marLeft w:val="480"/>
          <w:marRight w:val="0"/>
          <w:marTop w:val="0"/>
          <w:marBottom w:val="0"/>
          <w:divBdr>
            <w:top w:val="none" w:sz="0" w:space="0" w:color="auto"/>
            <w:left w:val="none" w:sz="0" w:space="0" w:color="auto"/>
            <w:bottom w:val="none" w:sz="0" w:space="0" w:color="auto"/>
            <w:right w:val="none" w:sz="0" w:space="0" w:color="auto"/>
          </w:divBdr>
        </w:div>
        <w:div w:id="874194108">
          <w:marLeft w:val="480"/>
          <w:marRight w:val="0"/>
          <w:marTop w:val="0"/>
          <w:marBottom w:val="0"/>
          <w:divBdr>
            <w:top w:val="none" w:sz="0" w:space="0" w:color="auto"/>
            <w:left w:val="none" w:sz="0" w:space="0" w:color="auto"/>
            <w:bottom w:val="none" w:sz="0" w:space="0" w:color="auto"/>
            <w:right w:val="none" w:sz="0" w:space="0" w:color="auto"/>
          </w:divBdr>
        </w:div>
        <w:div w:id="875970784">
          <w:marLeft w:val="480"/>
          <w:marRight w:val="0"/>
          <w:marTop w:val="0"/>
          <w:marBottom w:val="0"/>
          <w:divBdr>
            <w:top w:val="none" w:sz="0" w:space="0" w:color="auto"/>
            <w:left w:val="none" w:sz="0" w:space="0" w:color="auto"/>
            <w:bottom w:val="none" w:sz="0" w:space="0" w:color="auto"/>
            <w:right w:val="none" w:sz="0" w:space="0" w:color="auto"/>
          </w:divBdr>
        </w:div>
        <w:div w:id="876744914">
          <w:marLeft w:val="480"/>
          <w:marRight w:val="0"/>
          <w:marTop w:val="0"/>
          <w:marBottom w:val="0"/>
          <w:divBdr>
            <w:top w:val="none" w:sz="0" w:space="0" w:color="auto"/>
            <w:left w:val="none" w:sz="0" w:space="0" w:color="auto"/>
            <w:bottom w:val="none" w:sz="0" w:space="0" w:color="auto"/>
            <w:right w:val="none" w:sz="0" w:space="0" w:color="auto"/>
          </w:divBdr>
        </w:div>
        <w:div w:id="881484438">
          <w:marLeft w:val="480"/>
          <w:marRight w:val="0"/>
          <w:marTop w:val="0"/>
          <w:marBottom w:val="0"/>
          <w:divBdr>
            <w:top w:val="none" w:sz="0" w:space="0" w:color="auto"/>
            <w:left w:val="none" w:sz="0" w:space="0" w:color="auto"/>
            <w:bottom w:val="none" w:sz="0" w:space="0" w:color="auto"/>
            <w:right w:val="none" w:sz="0" w:space="0" w:color="auto"/>
          </w:divBdr>
        </w:div>
        <w:div w:id="952982848">
          <w:marLeft w:val="480"/>
          <w:marRight w:val="0"/>
          <w:marTop w:val="0"/>
          <w:marBottom w:val="0"/>
          <w:divBdr>
            <w:top w:val="none" w:sz="0" w:space="0" w:color="auto"/>
            <w:left w:val="none" w:sz="0" w:space="0" w:color="auto"/>
            <w:bottom w:val="none" w:sz="0" w:space="0" w:color="auto"/>
            <w:right w:val="none" w:sz="0" w:space="0" w:color="auto"/>
          </w:divBdr>
        </w:div>
        <w:div w:id="1002123908">
          <w:marLeft w:val="480"/>
          <w:marRight w:val="0"/>
          <w:marTop w:val="0"/>
          <w:marBottom w:val="0"/>
          <w:divBdr>
            <w:top w:val="none" w:sz="0" w:space="0" w:color="auto"/>
            <w:left w:val="none" w:sz="0" w:space="0" w:color="auto"/>
            <w:bottom w:val="none" w:sz="0" w:space="0" w:color="auto"/>
            <w:right w:val="none" w:sz="0" w:space="0" w:color="auto"/>
          </w:divBdr>
        </w:div>
        <w:div w:id="1044134419">
          <w:marLeft w:val="480"/>
          <w:marRight w:val="0"/>
          <w:marTop w:val="0"/>
          <w:marBottom w:val="0"/>
          <w:divBdr>
            <w:top w:val="none" w:sz="0" w:space="0" w:color="auto"/>
            <w:left w:val="none" w:sz="0" w:space="0" w:color="auto"/>
            <w:bottom w:val="none" w:sz="0" w:space="0" w:color="auto"/>
            <w:right w:val="none" w:sz="0" w:space="0" w:color="auto"/>
          </w:divBdr>
        </w:div>
        <w:div w:id="1045443628">
          <w:marLeft w:val="480"/>
          <w:marRight w:val="0"/>
          <w:marTop w:val="0"/>
          <w:marBottom w:val="0"/>
          <w:divBdr>
            <w:top w:val="none" w:sz="0" w:space="0" w:color="auto"/>
            <w:left w:val="none" w:sz="0" w:space="0" w:color="auto"/>
            <w:bottom w:val="none" w:sz="0" w:space="0" w:color="auto"/>
            <w:right w:val="none" w:sz="0" w:space="0" w:color="auto"/>
          </w:divBdr>
        </w:div>
        <w:div w:id="1086150925">
          <w:marLeft w:val="480"/>
          <w:marRight w:val="0"/>
          <w:marTop w:val="0"/>
          <w:marBottom w:val="0"/>
          <w:divBdr>
            <w:top w:val="none" w:sz="0" w:space="0" w:color="auto"/>
            <w:left w:val="none" w:sz="0" w:space="0" w:color="auto"/>
            <w:bottom w:val="none" w:sz="0" w:space="0" w:color="auto"/>
            <w:right w:val="none" w:sz="0" w:space="0" w:color="auto"/>
          </w:divBdr>
        </w:div>
        <w:div w:id="1200893059">
          <w:marLeft w:val="480"/>
          <w:marRight w:val="0"/>
          <w:marTop w:val="0"/>
          <w:marBottom w:val="0"/>
          <w:divBdr>
            <w:top w:val="none" w:sz="0" w:space="0" w:color="auto"/>
            <w:left w:val="none" w:sz="0" w:space="0" w:color="auto"/>
            <w:bottom w:val="none" w:sz="0" w:space="0" w:color="auto"/>
            <w:right w:val="none" w:sz="0" w:space="0" w:color="auto"/>
          </w:divBdr>
        </w:div>
        <w:div w:id="1221863381">
          <w:marLeft w:val="480"/>
          <w:marRight w:val="0"/>
          <w:marTop w:val="0"/>
          <w:marBottom w:val="0"/>
          <w:divBdr>
            <w:top w:val="none" w:sz="0" w:space="0" w:color="auto"/>
            <w:left w:val="none" w:sz="0" w:space="0" w:color="auto"/>
            <w:bottom w:val="none" w:sz="0" w:space="0" w:color="auto"/>
            <w:right w:val="none" w:sz="0" w:space="0" w:color="auto"/>
          </w:divBdr>
        </w:div>
        <w:div w:id="1225218665">
          <w:marLeft w:val="480"/>
          <w:marRight w:val="0"/>
          <w:marTop w:val="0"/>
          <w:marBottom w:val="0"/>
          <w:divBdr>
            <w:top w:val="none" w:sz="0" w:space="0" w:color="auto"/>
            <w:left w:val="none" w:sz="0" w:space="0" w:color="auto"/>
            <w:bottom w:val="none" w:sz="0" w:space="0" w:color="auto"/>
            <w:right w:val="none" w:sz="0" w:space="0" w:color="auto"/>
          </w:divBdr>
        </w:div>
        <w:div w:id="1260211172">
          <w:marLeft w:val="480"/>
          <w:marRight w:val="0"/>
          <w:marTop w:val="0"/>
          <w:marBottom w:val="0"/>
          <w:divBdr>
            <w:top w:val="none" w:sz="0" w:space="0" w:color="auto"/>
            <w:left w:val="none" w:sz="0" w:space="0" w:color="auto"/>
            <w:bottom w:val="none" w:sz="0" w:space="0" w:color="auto"/>
            <w:right w:val="none" w:sz="0" w:space="0" w:color="auto"/>
          </w:divBdr>
        </w:div>
        <w:div w:id="1379745636">
          <w:marLeft w:val="480"/>
          <w:marRight w:val="0"/>
          <w:marTop w:val="0"/>
          <w:marBottom w:val="0"/>
          <w:divBdr>
            <w:top w:val="none" w:sz="0" w:space="0" w:color="auto"/>
            <w:left w:val="none" w:sz="0" w:space="0" w:color="auto"/>
            <w:bottom w:val="none" w:sz="0" w:space="0" w:color="auto"/>
            <w:right w:val="none" w:sz="0" w:space="0" w:color="auto"/>
          </w:divBdr>
        </w:div>
        <w:div w:id="1427771769">
          <w:marLeft w:val="480"/>
          <w:marRight w:val="0"/>
          <w:marTop w:val="0"/>
          <w:marBottom w:val="0"/>
          <w:divBdr>
            <w:top w:val="none" w:sz="0" w:space="0" w:color="auto"/>
            <w:left w:val="none" w:sz="0" w:space="0" w:color="auto"/>
            <w:bottom w:val="none" w:sz="0" w:space="0" w:color="auto"/>
            <w:right w:val="none" w:sz="0" w:space="0" w:color="auto"/>
          </w:divBdr>
        </w:div>
        <w:div w:id="1535541218">
          <w:marLeft w:val="480"/>
          <w:marRight w:val="0"/>
          <w:marTop w:val="0"/>
          <w:marBottom w:val="0"/>
          <w:divBdr>
            <w:top w:val="none" w:sz="0" w:space="0" w:color="auto"/>
            <w:left w:val="none" w:sz="0" w:space="0" w:color="auto"/>
            <w:bottom w:val="none" w:sz="0" w:space="0" w:color="auto"/>
            <w:right w:val="none" w:sz="0" w:space="0" w:color="auto"/>
          </w:divBdr>
        </w:div>
        <w:div w:id="1602108359">
          <w:marLeft w:val="480"/>
          <w:marRight w:val="0"/>
          <w:marTop w:val="0"/>
          <w:marBottom w:val="0"/>
          <w:divBdr>
            <w:top w:val="none" w:sz="0" w:space="0" w:color="auto"/>
            <w:left w:val="none" w:sz="0" w:space="0" w:color="auto"/>
            <w:bottom w:val="none" w:sz="0" w:space="0" w:color="auto"/>
            <w:right w:val="none" w:sz="0" w:space="0" w:color="auto"/>
          </w:divBdr>
        </w:div>
        <w:div w:id="1614286142">
          <w:marLeft w:val="480"/>
          <w:marRight w:val="0"/>
          <w:marTop w:val="0"/>
          <w:marBottom w:val="0"/>
          <w:divBdr>
            <w:top w:val="none" w:sz="0" w:space="0" w:color="auto"/>
            <w:left w:val="none" w:sz="0" w:space="0" w:color="auto"/>
            <w:bottom w:val="none" w:sz="0" w:space="0" w:color="auto"/>
            <w:right w:val="none" w:sz="0" w:space="0" w:color="auto"/>
          </w:divBdr>
        </w:div>
        <w:div w:id="1640769949">
          <w:marLeft w:val="480"/>
          <w:marRight w:val="0"/>
          <w:marTop w:val="0"/>
          <w:marBottom w:val="0"/>
          <w:divBdr>
            <w:top w:val="none" w:sz="0" w:space="0" w:color="auto"/>
            <w:left w:val="none" w:sz="0" w:space="0" w:color="auto"/>
            <w:bottom w:val="none" w:sz="0" w:space="0" w:color="auto"/>
            <w:right w:val="none" w:sz="0" w:space="0" w:color="auto"/>
          </w:divBdr>
        </w:div>
        <w:div w:id="1717661111">
          <w:marLeft w:val="480"/>
          <w:marRight w:val="0"/>
          <w:marTop w:val="0"/>
          <w:marBottom w:val="0"/>
          <w:divBdr>
            <w:top w:val="none" w:sz="0" w:space="0" w:color="auto"/>
            <w:left w:val="none" w:sz="0" w:space="0" w:color="auto"/>
            <w:bottom w:val="none" w:sz="0" w:space="0" w:color="auto"/>
            <w:right w:val="none" w:sz="0" w:space="0" w:color="auto"/>
          </w:divBdr>
        </w:div>
        <w:div w:id="1746294362">
          <w:marLeft w:val="480"/>
          <w:marRight w:val="0"/>
          <w:marTop w:val="0"/>
          <w:marBottom w:val="0"/>
          <w:divBdr>
            <w:top w:val="none" w:sz="0" w:space="0" w:color="auto"/>
            <w:left w:val="none" w:sz="0" w:space="0" w:color="auto"/>
            <w:bottom w:val="none" w:sz="0" w:space="0" w:color="auto"/>
            <w:right w:val="none" w:sz="0" w:space="0" w:color="auto"/>
          </w:divBdr>
        </w:div>
        <w:div w:id="1855877958">
          <w:marLeft w:val="480"/>
          <w:marRight w:val="0"/>
          <w:marTop w:val="0"/>
          <w:marBottom w:val="0"/>
          <w:divBdr>
            <w:top w:val="none" w:sz="0" w:space="0" w:color="auto"/>
            <w:left w:val="none" w:sz="0" w:space="0" w:color="auto"/>
            <w:bottom w:val="none" w:sz="0" w:space="0" w:color="auto"/>
            <w:right w:val="none" w:sz="0" w:space="0" w:color="auto"/>
          </w:divBdr>
        </w:div>
        <w:div w:id="1862625470">
          <w:marLeft w:val="480"/>
          <w:marRight w:val="0"/>
          <w:marTop w:val="0"/>
          <w:marBottom w:val="0"/>
          <w:divBdr>
            <w:top w:val="none" w:sz="0" w:space="0" w:color="auto"/>
            <w:left w:val="none" w:sz="0" w:space="0" w:color="auto"/>
            <w:bottom w:val="none" w:sz="0" w:space="0" w:color="auto"/>
            <w:right w:val="none" w:sz="0" w:space="0" w:color="auto"/>
          </w:divBdr>
        </w:div>
        <w:div w:id="1954557740">
          <w:marLeft w:val="480"/>
          <w:marRight w:val="0"/>
          <w:marTop w:val="0"/>
          <w:marBottom w:val="0"/>
          <w:divBdr>
            <w:top w:val="none" w:sz="0" w:space="0" w:color="auto"/>
            <w:left w:val="none" w:sz="0" w:space="0" w:color="auto"/>
            <w:bottom w:val="none" w:sz="0" w:space="0" w:color="auto"/>
            <w:right w:val="none" w:sz="0" w:space="0" w:color="auto"/>
          </w:divBdr>
        </w:div>
        <w:div w:id="2018995595">
          <w:marLeft w:val="480"/>
          <w:marRight w:val="0"/>
          <w:marTop w:val="0"/>
          <w:marBottom w:val="0"/>
          <w:divBdr>
            <w:top w:val="none" w:sz="0" w:space="0" w:color="auto"/>
            <w:left w:val="none" w:sz="0" w:space="0" w:color="auto"/>
            <w:bottom w:val="none" w:sz="0" w:space="0" w:color="auto"/>
            <w:right w:val="none" w:sz="0" w:space="0" w:color="auto"/>
          </w:divBdr>
        </w:div>
        <w:div w:id="2092962857">
          <w:marLeft w:val="480"/>
          <w:marRight w:val="0"/>
          <w:marTop w:val="0"/>
          <w:marBottom w:val="0"/>
          <w:divBdr>
            <w:top w:val="none" w:sz="0" w:space="0" w:color="auto"/>
            <w:left w:val="none" w:sz="0" w:space="0" w:color="auto"/>
            <w:bottom w:val="none" w:sz="0" w:space="0" w:color="auto"/>
            <w:right w:val="none" w:sz="0" w:space="0" w:color="auto"/>
          </w:divBdr>
        </w:div>
        <w:div w:id="2115128015">
          <w:marLeft w:val="480"/>
          <w:marRight w:val="0"/>
          <w:marTop w:val="0"/>
          <w:marBottom w:val="0"/>
          <w:divBdr>
            <w:top w:val="none" w:sz="0" w:space="0" w:color="auto"/>
            <w:left w:val="none" w:sz="0" w:space="0" w:color="auto"/>
            <w:bottom w:val="none" w:sz="0" w:space="0" w:color="auto"/>
            <w:right w:val="none" w:sz="0" w:space="0" w:color="auto"/>
          </w:divBdr>
        </w:div>
      </w:divsChild>
    </w:div>
    <w:div w:id="887113287">
      <w:bodyDiv w:val="1"/>
      <w:marLeft w:val="0"/>
      <w:marRight w:val="0"/>
      <w:marTop w:val="0"/>
      <w:marBottom w:val="0"/>
      <w:divBdr>
        <w:top w:val="none" w:sz="0" w:space="0" w:color="auto"/>
        <w:left w:val="none" w:sz="0" w:space="0" w:color="auto"/>
        <w:bottom w:val="none" w:sz="0" w:space="0" w:color="auto"/>
        <w:right w:val="none" w:sz="0" w:space="0" w:color="auto"/>
      </w:divBdr>
    </w:div>
    <w:div w:id="888029967">
      <w:bodyDiv w:val="1"/>
      <w:marLeft w:val="0"/>
      <w:marRight w:val="0"/>
      <w:marTop w:val="0"/>
      <w:marBottom w:val="0"/>
      <w:divBdr>
        <w:top w:val="none" w:sz="0" w:space="0" w:color="auto"/>
        <w:left w:val="none" w:sz="0" w:space="0" w:color="auto"/>
        <w:bottom w:val="none" w:sz="0" w:space="0" w:color="auto"/>
        <w:right w:val="none" w:sz="0" w:space="0" w:color="auto"/>
      </w:divBdr>
    </w:div>
    <w:div w:id="888078707">
      <w:bodyDiv w:val="1"/>
      <w:marLeft w:val="0"/>
      <w:marRight w:val="0"/>
      <w:marTop w:val="0"/>
      <w:marBottom w:val="0"/>
      <w:divBdr>
        <w:top w:val="none" w:sz="0" w:space="0" w:color="auto"/>
        <w:left w:val="none" w:sz="0" w:space="0" w:color="auto"/>
        <w:bottom w:val="none" w:sz="0" w:space="0" w:color="auto"/>
        <w:right w:val="none" w:sz="0" w:space="0" w:color="auto"/>
      </w:divBdr>
    </w:div>
    <w:div w:id="890307799">
      <w:bodyDiv w:val="1"/>
      <w:marLeft w:val="0"/>
      <w:marRight w:val="0"/>
      <w:marTop w:val="0"/>
      <w:marBottom w:val="0"/>
      <w:divBdr>
        <w:top w:val="none" w:sz="0" w:space="0" w:color="auto"/>
        <w:left w:val="none" w:sz="0" w:space="0" w:color="auto"/>
        <w:bottom w:val="none" w:sz="0" w:space="0" w:color="auto"/>
        <w:right w:val="none" w:sz="0" w:space="0" w:color="auto"/>
      </w:divBdr>
    </w:div>
    <w:div w:id="890535732">
      <w:bodyDiv w:val="1"/>
      <w:marLeft w:val="0"/>
      <w:marRight w:val="0"/>
      <w:marTop w:val="0"/>
      <w:marBottom w:val="0"/>
      <w:divBdr>
        <w:top w:val="none" w:sz="0" w:space="0" w:color="auto"/>
        <w:left w:val="none" w:sz="0" w:space="0" w:color="auto"/>
        <w:bottom w:val="none" w:sz="0" w:space="0" w:color="auto"/>
        <w:right w:val="none" w:sz="0" w:space="0" w:color="auto"/>
      </w:divBdr>
    </w:div>
    <w:div w:id="890775887">
      <w:bodyDiv w:val="1"/>
      <w:marLeft w:val="0"/>
      <w:marRight w:val="0"/>
      <w:marTop w:val="0"/>
      <w:marBottom w:val="0"/>
      <w:divBdr>
        <w:top w:val="none" w:sz="0" w:space="0" w:color="auto"/>
        <w:left w:val="none" w:sz="0" w:space="0" w:color="auto"/>
        <w:bottom w:val="none" w:sz="0" w:space="0" w:color="auto"/>
        <w:right w:val="none" w:sz="0" w:space="0" w:color="auto"/>
      </w:divBdr>
    </w:div>
    <w:div w:id="891893507">
      <w:bodyDiv w:val="1"/>
      <w:marLeft w:val="0"/>
      <w:marRight w:val="0"/>
      <w:marTop w:val="0"/>
      <w:marBottom w:val="0"/>
      <w:divBdr>
        <w:top w:val="none" w:sz="0" w:space="0" w:color="auto"/>
        <w:left w:val="none" w:sz="0" w:space="0" w:color="auto"/>
        <w:bottom w:val="none" w:sz="0" w:space="0" w:color="auto"/>
        <w:right w:val="none" w:sz="0" w:space="0" w:color="auto"/>
      </w:divBdr>
    </w:div>
    <w:div w:id="894853199">
      <w:bodyDiv w:val="1"/>
      <w:marLeft w:val="0"/>
      <w:marRight w:val="0"/>
      <w:marTop w:val="0"/>
      <w:marBottom w:val="0"/>
      <w:divBdr>
        <w:top w:val="none" w:sz="0" w:space="0" w:color="auto"/>
        <w:left w:val="none" w:sz="0" w:space="0" w:color="auto"/>
        <w:bottom w:val="none" w:sz="0" w:space="0" w:color="auto"/>
        <w:right w:val="none" w:sz="0" w:space="0" w:color="auto"/>
      </w:divBdr>
    </w:div>
    <w:div w:id="894971750">
      <w:bodyDiv w:val="1"/>
      <w:marLeft w:val="0"/>
      <w:marRight w:val="0"/>
      <w:marTop w:val="0"/>
      <w:marBottom w:val="0"/>
      <w:divBdr>
        <w:top w:val="none" w:sz="0" w:space="0" w:color="auto"/>
        <w:left w:val="none" w:sz="0" w:space="0" w:color="auto"/>
        <w:bottom w:val="none" w:sz="0" w:space="0" w:color="auto"/>
        <w:right w:val="none" w:sz="0" w:space="0" w:color="auto"/>
      </w:divBdr>
    </w:div>
    <w:div w:id="895972225">
      <w:bodyDiv w:val="1"/>
      <w:marLeft w:val="0"/>
      <w:marRight w:val="0"/>
      <w:marTop w:val="0"/>
      <w:marBottom w:val="0"/>
      <w:divBdr>
        <w:top w:val="none" w:sz="0" w:space="0" w:color="auto"/>
        <w:left w:val="none" w:sz="0" w:space="0" w:color="auto"/>
        <w:bottom w:val="none" w:sz="0" w:space="0" w:color="auto"/>
        <w:right w:val="none" w:sz="0" w:space="0" w:color="auto"/>
      </w:divBdr>
    </w:div>
    <w:div w:id="896163673">
      <w:bodyDiv w:val="1"/>
      <w:marLeft w:val="0"/>
      <w:marRight w:val="0"/>
      <w:marTop w:val="0"/>
      <w:marBottom w:val="0"/>
      <w:divBdr>
        <w:top w:val="none" w:sz="0" w:space="0" w:color="auto"/>
        <w:left w:val="none" w:sz="0" w:space="0" w:color="auto"/>
        <w:bottom w:val="none" w:sz="0" w:space="0" w:color="auto"/>
        <w:right w:val="none" w:sz="0" w:space="0" w:color="auto"/>
      </w:divBdr>
    </w:div>
    <w:div w:id="897477043">
      <w:bodyDiv w:val="1"/>
      <w:marLeft w:val="0"/>
      <w:marRight w:val="0"/>
      <w:marTop w:val="0"/>
      <w:marBottom w:val="0"/>
      <w:divBdr>
        <w:top w:val="none" w:sz="0" w:space="0" w:color="auto"/>
        <w:left w:val="none" w:sz="0" w:space="0" w:color="auto"/>
        <w:bottom w:val="none" w:sz="0" w:space="0" w:color="auto"/>
        <w:right w:val="none" w:sz="0" w:space="0" w:color="auto"/>
      </w:divBdr>
    </w:div>
    <w:div w:id="898175100">
      <w:bodyDiv w:val="1"/>
      <w:marLeft w:val="0"/>
      <w:marRight w:val="0"/>
      <w:marTop w:val="0"/>
      <w:marBottom w:val="0"/>
      <w:divBdr>
        <w:top w:val="none" w:sz="0" w:space="0" w:color="auto"/>
        <w:left w:val="none" w:sz="0" w:space="0" w:color="auto"/>
        <w:bottom w:val="none" w:sz="0" w:space="0" w:color="auto"/>
        <w:right w:val="none" w:sz="0" w:space="0" w:color="auto"/>
      </w:divBdr>
    </w:div>
    <w:div w:id="898596581">
      <w:bodyDiv w:val="1"/>
      <w:marLeft w:val="0"/>
      <w:marRight w:val="0"/>
      <w:marTop w:val="0"/>
      <w:marBottom w:val="0"/>
      <w:divBdr>
        <w:top w:val="none" w:sz="0" w:space="0" w:color="auto"/>
        <w:left w:val="none" w:sz="0" w:space="0" w:color="auto"/>
        <w:bottom w:val="none" w:sz="0" w:space="0" w:color="auto"/>
        <w:right w:val="none" w:sz="0" w:space="0" w:color="auto"/>
      </w:divBdr>
    </w:div>
    <w:div w:id="898977404">
      <w:bodyDiv w:val="1"/>
      <w:marLeft w:val="0"/>
      <w:marRight w:val="0"/>
      <w:marTop w:val="0"/>
      <w:marBottom w:val="0"/>
      <w:divBdr>
        <w:top w:val="none" w:sz="0" w:space="0" w:color="auto"/>
        <w:left w:val="none" w:sz="0" w:space="0" w:color="auto"/>
        <w:bottom w:val="none" w:sz="0" w:space="0" w:color="auto"/>
        <w:right w:val="none" w:sz="0" w:space="0" w:color="auto"/>
      </w:divBdr>
    </w:div>
    <w:div w:id="900141478">
      <w:bodyDiv w:val="1"/>
      <w:marLeft w:val="0"/>
      <w:marRight w:val="0"/>
      <w:marTop w:val="0"/>
      <w:marBottom w:val="0"/>
      <w:divBdr>
        <w:top w:val="none" w:sz="0" w:space="0" w:color="auto"/>
        <w:left w:val="none" w:sz="0" w:space="0" w:color="auto"/>
        <w:bottom w:val="none" w:sz="0" w:space="0" w:color="auto"/>
        <w:right w:val="none" w:sz="0" w:space="0" w:color="auto"/>
      </w:divBdr>
    </w:div>
    <w:div w:id="901256788">
      <w:bodyDiv w:val="1"/>
      <w:marLeft w:val="0"/>
      <w:marRight w:val="0"/>
      <w:marTop w:val="0"/>
      <w:marBottom w:val="0"/>
      <w:divBdr>
        <w:top w:val="none" w:sz="0" w:space="0" w:color="auto"/>
        <w:left w:val="none" w:sz="0" w:space="0" w:color="auto"/>
        <w:bottom w:val="none" w:sz="0" w:space="0" w:color="auto"/>
        <w:right w:val="none" w:sz="0" w:space="0" w:color="auto"/>
      </w:divBdr>
    </w:div>
    <w:div w:id="901257725">
      <w:bodyDiv w:val="1"/>
      <w:marLeft w:val="0"/>
      <w:marRight w:val="0"/>
      <w:marTop w:val="0"/>
      <w:marBottom w:val="0"/>
      <w:divBdr>
        <w:top w:val="none" w:sz="0" w:space="0" w:color="auto"/>
        <w:left w:val="none" w:sz="0" w:space="0" w:color="auto"/>
        <w:bottom w:val="none" w:sz="0" w:space="0" w:color="auto"/>
        <w:right w:val="none" w:sz="0" w:space="0" w:color="auto"/>
      </w:divBdr>
    </w:div>
    <w:div w:id="901601978">
      <w:bodyDiv w:val="1"/>
      <w:marLeft w:val="0"/>
      <w:marRight w:val="0"/>
      <w:marTop w:val="0"/>
      <w:marBottom w:val="0"/>
      <w:divBdr>
        <w:top w:val="none" w:sz="0" w:space="0" w:color="auto"/>
        <w:left w:val="none" w:sz="0" w:space="0" w:color="auto"/>
        <w:bottom w:val="none" w:sz="0" w:space="0" w:color="auto"/>
        <w:right w:val="none" w:sz="0" w:space="0" w:color="auto"/>
      </w:divBdr>
    </w:div>
    <w:div w:id="902444506">
      <w:bodyDiv w:val="1"/>
      <w:marLeft w:val="0"/>
      <w:marRight w:val="0"/>
      <w:marTop w:val="0"/>
      <w:marBottom w:val="0"/>
      <w:divBdr>
        <w:top w:val="none" w:sz="0" w:space="0" w:color="auto"/>
        <w:left w:val="none" w:sz="0" w:space="0" w:color="auto"/>
        <w:bottom w:val="none" w:sz="0" w:space="0" w:color="auto"/>
        <w:right w:val="none" w:sz="0" w:space="0" w:color="auto"/>
      </w:divBdr>
    </w:div>
    <w:div w:id="902788708">
      <w:bodyDiv w:val="1"/>
      <w:marLeft w:val="0"/>
      <w:marRight w:val="0"/>
      <w:marTop w:val="0"/>
      <w:marBottom w:val="0"/>
      <w:divBdr>
        <w:top w:val="none" w:sz="0" w:space="0" w:color="auto"/>
        <w:left w:val="none" w:sz="0" w:space="0" w:color="auto"/>
        <w:bottom w:val="none" w:sz="0" w:space="0" w:color="auto"/>
        <w:right w:val="none" w:sz="0" w:space="0" w:color="auto"/>
      </w:divBdr>
    </w:div>
    <w:div w:id="905191552">
      <w:bodyDiv w:val="1"/>
      <w:marLeft w:val="0"/>
      <w:marRight w:val="0"/>
      <w:marTop w:val="0"/>
      <w:marBottom w:val="0"/>
      <w:divBdr>
        <w:top w:val="none" w:sz="0" w:space="0" w:color="auto"/>
        <w:left w:val="none" w:sz="0" w:space="0" w:color="auto"/>
        <w:bottom w:val="none" w:sz="0" w:space="0" w:color="auto"/>
        <w:right w:val="none" w:sz="0" w:space="0" w:color="auto"/>
      </w:divBdr>
    </w:div>
    <w:div w:id="905992485">
      <w:bodyDiv w:val="1"/>
      <w:marLeft w:val="0"/>
      <w:marRight w:val="0"/>
      <w:marTop w:val="0"/>
      <w:marBottom w:val="0"/>
      <w:divBdr>
        <w:top w:val="none" w:sz="0" w:space="0" w:color="auto"/>
        <w:left w:val="none" w:sz="0" w:space="0" w:color="auto"/>
        <w:bottom w:val="none" w:sz="0" w:space="0" w:color="auto"/>
        <w:right w:val="none" w:sz="0" w:space="0" w:color="auto"/>
      </w:divBdr>
    </w:div>
    <w:div w:id="908004478">
      <w:bodyDiv w:val="1"/>
      <w:marLeft w:val="0"/>
      <w:marRight w:val="0"/>
      <w:marTop w:val="0"/>
      <w:marBottom w:val="0"/>
      <w:divBdr>
        <w:top w:val="none" w:sz="0" w:space="0" w:color="auto"/>
        <w:left w:val="none" w:sz="0" w:space="0" w:color="auto"/>
        <w:bottom w:val="none" w:sz="0" w:space="0" w:color="auto"/>
        <w:right w:val="none" w:sz="0" w:space="0" w:color="auto"/>
      </w:divBdr>
    </w:div>
    <w:div w:id="908004543">
      <w:bodyDiv w:val="1"/>
      <w:marLeft w:val="0"/>
      <w:marRight w:val="0"/>
      <w:marTop w:val="0"/>
      <w:marBottom w:val="0"/>
      <w:divBdr>
        <w:top w:val="none" w:sz="0" w:space="0" w:color="auto"/>
        <w:left w:val="none" w:sz="0" w:space="0" w:color="auto"/>
        <w:bottom w:val="none" w:sz="0" w:space="0" w:color="auto"/>
        <w:right w:val="none" w:sz="0" w:space="0" w:color="auto"/>
      </w:divBdr>
    </w:div>
    <w:div w:id="908198972">
      <w:bodyDiv w:val="1"/>
      <w:marLeft w:val="0"/>
      <w:marRight w:val="0"/>
      <w:marTop w:val="0"/>
      <w:marBottom w:val="0"/>
      <w:divBdr>
        <w:top w:val="none" w:sz="0" w:space="0" w:color="auto"/>
        <w:left w:val="none" w:sz="0" w:space="0" w:color="auto"/>
        <w:bottom w:val="none" w:sz="0" w:space="0" w:color="auto"/>
        <w:right w:val="none" w:sz="0" w:space="0" w:color="auto"/>
      </w:divBdr>
    </w:div>
    <w:div w:id="908659446">
      <w:bodyDiv w:val="1"/>
      <w:marLeft w:val="0"/>
      <w:marRight w:val="0"/>
      <w:marTop w:val="0"/>
      <w:marBottom w:val="0"/>
      <w:divBdr>
        <w:top w:val="none" w:sz="0" w:space="0" w:color="auto"/>
        <w:left w:val="none" w:sz="0" w:space="0" w:color="auto"/>
        <w:bottom w:val="none" w:sz="0" w:space="0" w:color="auto"/>
        <w:right w:val="none" w:sz="0" w:space="0" w:color="auto"/>
      </w:divBdr>
    </w:div>
    <w:div w:id="909733949">
      <w:bodyDiv w:val="1"/>
      <w:marLeft w:val="0"/>
      <w:marRight w:val="0"/>
      <w:marTop w:val="0"/>
      <w:marBottom w:val="0"/>
      <w:divBdr>
        <w:top w:val="none" w:sz="0" w:space="0" w:color="auto"/>
        <w:left w:val="none" w:sz="0" w:space="0" w:color="auto"/>
        <w:bottom w:val="none" w:sz="0" w:space="0" w:color="auto"/>
        <w:right w:val="none" w:sz="0" w:space="0" w:color="auto"/>
      </w:divBdr>
    </w:div>
    <w:div w:id="910041762">
      <w:bodyDiv w:val="1"/>
      <w:marLeft w:val="0"/>
      <w:marRight w:val="0"/>
      <w:marTop w:val="0"/>
      <w:marBottom w:val="0"/>
      <w:divBdr>
        <w:top w:val="none" w:sz="0" w:space="0" w:color="auto"/>
        <w:left w:val="none" w:sz="0" w:space="0" w:color="auto"/>
        <w:bottom w:val="none" w:sz="0" w:space="0" w:color="auto"/>
        <w:right w:val="none" w:sz="0" w:space="0" w:color="auto"/>
      </w:divBdr>
    </w:div>
    <w:div w:id="910045343">
      <w:bodyDiv w:val="1"/>
      <w:marLeft w:val="0"/>
      <w:marRight w:val="0"/>
      <w:marTop w:val="0"/>
      <w:marBottom w:val="0"/>
      <w:divBdr>
        <w:top w:val="none" w:sz="0" w:space="0" w:color="auto"/>
        <w:left w:val="none" w:sz="0" w:space="0" w:color="auto"/>
        <w:bottom w:val="none" w:sz="0" w:space="0" w:color="auto"/>
        <w:right w:val="none" w:sz="0" w:space="0" w:color="auto"/>
      </w:divBdr>
    </w:div>
    <w:div w:id="910190137">
      <w:bodyDiv w:val="1"/>
      <w:marLeft w:val="0"/>
      <w:marRight w:val="0"/>
      <w:marTop w:val="0"/>
      <w:marBottom w:val="0"/>
      <w:divBdr>
        <w:top w:val="none" w:sz="0" w:space="0" w:color="auto"/>
        <w:left w:val="none" w:sz="0" w:space="0" w:color="auto"/>
        <w:bottom w:val="none" w:sz="0" w:space="0" w:color="auto"/>
        <w:right w:val="none" w:sz="0" w:space="0" w:color="auto"/>
      </w:divBdr>
    </w:div>
    <w:div w:id="910777767">
      <w:bodyDiv w:val="1"/>
      <w:marLeft w:val="0"/>
      <w:marRight w:val="0"/>
      <w:marTop w:val="0"/>
      <w:marBottom w:val="0"/>
      <w:divBdr>
        <w:top w:val="none" w:sz="0" w:space="0" w:color="auto"/>
        <w:left w:val="none" w:sz="0" w:space="0" w:color="auto"/>
        <w:bottom w:val="none" w:sz="0" w:space="0" w:color="auto"/>
        <w:right w:val="none" w:sz="0" w:space="0" w:color="auto"/>
      </w:divBdr>
    </w:div>
    <w:div w:id="910887655">
      <w:bodyDiv w:val="1"/>
      <w:marLeft w:val="0"/>
      <w:marRight w:val="0"/>
      <w:marTop w:val="0"/>
      <w:marBottom w:val="0"/>
      <w:divBdr>
        <w:top w:val="none" w:sz="0" w:space="0" w:color="auto"/>
        <w:left w:val="none" w:sz="0" w:space="0" w:color="auto"/>
        <w:bottom w:val="none" w:sz="0" w:space="0" w:color="auto"/>
        <w:right w:val="none" w:sz="0" w:space="0" w:color="auto"/>
      </w:divBdr>
    </w:div>
    <w:div w:id="911279445">
      <w:bodyDiv w:val="1"/>
      <w:marLeft w:val="0"/>
      <w:marRight w:val="0"/>
      <w:marTop w:val="0"/>
      <w:marBottom w:val="0"/>
      <w:divBdr>
        <w:top w:val="none" w:sz="0" w:space="0" w:color="auto"/>
        <w:left w:val="none" w:sz="0" w:space="0" w:color="auto"/>
        <w:bottom w:val="none" w:sz="0" w:space="0" w:color="auto"/>
        <w:right w:val="none" w:sz="0" w:space="0" w:color="auto"/>
      </w:divBdr>
    </w:div>
    <w:div w:id="911934625">
      <w:bodyDiv w:val="1"/>
      <w:marLeft w:val="0"/>
      <w:marRight w:val="0"/>
      <w:marTop w:val="0"/>
      <w:marBottom w:val="0"/>
      <w:divBdr>
        <w:top w:val="none" w:sz="0" w:space="0" w:color="auto"/>
        <w:left w:val="none" w:sz="0" w:space="0" w:color="auto"/>
        <w:bottom w:val="none" w:sz="0" w:space="0" w:color="auto"/>
        <w:right w:val="none" w:sz="0" w:space="0" w:color="auto"/>
      </w:divBdr>
    </w:div>
    <w:div w:id="912668393">
      <w:bodyDiv w:val="1"/>
      <w:marLeft w:val="0"/>
      <w:marRight w:val="0"/>
      <w:marTop w:val="0"/>
      <w:marBottom w:val="0"/>
      <w:divBdr>
        <w:top w:val="none" w:sz="0" w:space="0" w:color="auto"/>
        <w:left w:val="none" w:sz="0" w:space="0" w:color="auto"/>
        <w:bottom w:val="none" w:sz="0" w:space="0" w:color="auto"/>
        <w:right w:val="none" w:sz="0" w:space="0" w:color="auto"/>
      </w:divBdr>
    </w:div>
    <w:div w:id="912855173">
      <w:bodyDiv w:val="1"/>
      <w:marLeft w:val="0"/>
      <w:marRight w:val="0"/>
      <w:marTop w:val="0"/>
      <w:marBottom w:val="0"/>
      <w:divBdr>
        <w:top w:val="none" w:sz="0" w:space="0" w:color="auto"/>
        <w:left w:val="none" w:sz="0" w:space="0" w:color="auto"/>
        <w:bottom w:val="none" w:sz="0" w:space="0" w:color="auto"/>
        <w:right w:val="none" w:sz="0" w:space="0" w:color="auto"/>
      </w:divBdr>
    </w:div>
    <w:div w:id="915239961">
      <w:bodyDiv w:val="1"/>
      <w:marLeft w:val="0"/>
      <w:marRight w:val="0"/>
      <w:marTop w:val="0"/>
      <w:marBottom w:val="0"/>
      <w:divBdr>
        <w:top w:val="none" w:sz="0" w:space="0" w:color="auto"/>
        <w:left w:val="none" w:sz="0" w:space="0" w:color="auto"/>
        <w:bottom w:val="none" w:sz="0" w:space="0" w:color="auto"/>
        <w:right w:val="none" w:sz="0" w:space="0" w:color="auto"/>
      </w:divBdr>
    </w:div>
    <w:div w:id="915825291">
      <w:bodyDiv w:val="1"/>
      <w:marLeft w:val="0"/>
      <w:marRight w:val="0"/>
      <w:marTop w:val="0"/>
      <w:marBottom w:val="0"/>
      <w:divBdr>
        <w:top w:val="none" w:sz="0" w:space="0" w:color="auto"/>
        <w:left w:val="none" w:sz="0" w:space="0" w:color="auto"/>
        <w:bottom w:val="none" w:sz="0" w:space="0" w:color="auto"/>
        <w:right w:val="none" w:sz="0" w:space="0" w:color="auto"/>
      </w:divBdr>
    </w:div>
    <w:div w:id="916550615">
      <w:bodyDiv w:val="1"/>
      <w:marLeft w:val="0"/>
      <w:marRight w:val="0"/>
      <w:marTop w:val="0"/>
      <w:marBottom w:val="0"/>
      <w:divBdr>
        <w:top w:val="none" w:sz="0" w:space="0" w:color="auto"/>
        <w:left w:val="none" w:sz="0" w:space="0" w:color="auto"/>
        <w:bottom w:val="none" w:sz="0" w:space="0" w:color="auto"/>
        <w:right w:val="none" w:sz="0" w:space="0" w:color="auto"/>
      </w:divBdr>
    </w:div>
    <w:div w:id="916718045">
      <w:bodyDiv w:val="1"/>
      <w:marLeft w:val="0"/>
      <w:marRight w:val="0"/>
      <w:marTop w:val="0"/>
      <w:marBottom w:val="0"/>
      <w:divBdr>
        <w:top w:val="none" w:sz="0" w:space="0" w:color="auto"/>
        <w:left w:val="none" w:sz="0" w:space="0" w:color="auto"/>
        <w:bottom w:val="none" w:sz="0" w:space="0" w:color="auto"/>
        <w:right w:val="none" w:sz="0" w:space="0" w:color="auto"/>
      </w:divBdr>
    </w:div>
    <w:div w:id="917635947">
      <w:bodyDiv w:val="1"/>
      <w:marLeft w:val="0"/>
      <w:marRight w:val="0"/>
      <w:marTop w:val="0"/>
      <w:marBottom w:val="0"/>
      <w:divBdr>
        <w:top w:val="none" w:sz="0" w:space="0" w:color="auto"/>
        <w:left w:val="none" w:sz="0" w:space="0" w:color="auto"/>
        <w:bottom w:val="none" w:sz="0" w:space="0" w:color="auto"/>
        <w:right w:val="none" w:sz="0" w:space="0" w:color="auto"/>
      </w:divBdr>
    </w:div>
    <w:div w:id="918100703">
      <w:bodyDiv w:val="1"/>
      <w:marLeft w:val="0"/>
      <w:marRight w:val="0"/>
      <w:marTop w:val="0"/>
      <w:marBottom w:val="0"/>
      <w:divBdr>
        <w:top w:val="none" w:sz="0" w:space="0" w:color="auto"/>
        <w:left w:val="none" w:sz="0" w:space="0" w:color="auto"/>
        <w:bottom w:val="none" w:sz="0" w:space="0" w:color="auto"/>
        <w:right w:val="none" w:sz="0" w:space="0" w:color="auto"/>
      </w:divBdr>
    </w:div>
    <w:div w:id="918901287">
      <w:bodyDiv w:val="1"/>
      <w:marLeft w:val="0"/>
      <w:marRight w:val="0"/>
      <w:marTop w:val="0"/>
      <w:marBottom w:val="0"/>
      <w:divBdr>
        <w:top w:val="none" w:sz="0" w:space="0" w:color="auto"/>
        <w:left w:val="none" w:sz="0" w:space="0" w:color="auto"/>
        <w:bottom w:val="none" w:sz="0" w:space="0" w:color="auto"/>
        <w:right w:val="none" w:sz="0" w:space="0" w:color="auto"/>
      </w:divBdr>
    </w:div>
    <w:div w:id="919873404">
      <w:bodyDiv w:val="1"/>
      <w:marLeft w:val="0"/>
      <w:marRight w:val="0"/>
      <w:marTop w:val="0"/>
      <w:marBottom w:val="0"/>
      <w:divBdr>
        <w:top w:val="none" w:sz="0" w:space="0" w:color="auto"/>
        <w:left w:val="none" w:sz="0" w:space="0" w:color="auto"/>
        <w:bottom w:val="none" w:sz="0" w:space="0" w:color="auto"/>
        <w:right w:val="none" w:sz="0" w:space="0" w:color="auto"/>
      </w:divBdr>
    </w:div>
    <w:div w:id="920524019">
      <w:bodyDiv w:val="1"/>
      <w:marLeft w:val="0"/>
      <w:marRight w:val="0"/>
      <w:marTop w:val="0"/>
      <w:marBottom w:val="0"/>
      <w:divBdr>
        <w:top w:val="none" w:sz="0" w:space="0" w:color="auto"/>
        <w:left w:val="none" w:sz="0" w:space="0" w:color="auto"/>
        <w:bottom w:val="none" w:sz="0" w:space="0" w:color="auto"/>
        <w:right w:val="none" w:sz="0" w:space="0" w:color="auto"/>
      </w:divBdr>
    </w:div>
    <w:div w:id="921378469">
      <w:bodyDiv w:val="1"/>
      <w:marLeft w:val="0"/>
      <w:marRight w:val="0"/>
      <w:marTop w:val="0"/>
      <w:marBottom w:val="0"/>
      <w:divBdr>
        <w:top w:val="none" w:sz="0" w:space="0" w:color="auto"/>
        <w:left w:val="none" w:sz="0" w:space="0" w:color="auto"/>
        <w:bottom w:val="none" w:sz="0" w:space="0" w:color="auto"/>
        <w:right w:val="none" w:sz="0" w:space="0" w:color="auto"/>
      </w:divBdr>
    </w:div>
    <w:div w:id="922295696">
      <w:bodyDiv w:val="1"/>
      <w:marLeft w:val="0"/>
      <w:marRight w:val="0"/>
      <w:marTop w:val="0"/>
      <w:marBottom w:val="0"/>
      <w:divBdr>
        <w:top w:val="none" w:sz="0" w:space="0" w:color="auto"/>
        <w:left w:val="none" w:sz="0" w:space="0" w:color="auto"/>
        <w:bottom w:val="none" w:sz="0" w:space="0" w:color="auto"/>
        <w:right w:val="none" w:sz="0" w:space="0" w:color="auto"/>
      </w:divBdr>
    </w:div>
    <w:div w:id="922489913">
      <w:bodyDiv w:val="1"/>
      <w:marLeft w:val="0"/>
      <w:marRight w:val="0"/>
      <w:marTop w:val="0"/>
      <w:marBottom w:val="0"/>
      <w:divBdr>
        <w:top w:val="none" w:sz="0" w:space="0" w:color="auto"/>
        <w:left w:val="none" w:sz="0" w:space="0" w:color="auto"/>
        <w:bottom w:val="none" w:sz="0" w:space="0" w:color="auto"/>
        <w:right w:val="none" w:sz="0" w:space="0" w:color="auto"/>
      </w:divBdr>
    </w:div>
    <w:div w:id="922954886">
      <w:bodyDiv w:val="1"/>
      <w:marLeft w:val="0"/>
      <w:marRight w:val="0"/>
      <w:marTop w:val="0"/>
      <w:marBottom w:val="0"/>
      <w:divBdr>
        <w:top w:val="none" w:sz="0" w:space="0" w:color="auto"/>
        <w:left w:val="none" w:sz="0" w:space="0" w:color="auto"/>
        <w:bottom w:val="none" w:sz="0" w:space="0" w:color="auto"/>
        <w:right w:val="none" w:sz="0" w:space="0" w:color="auto"/>
      </w:divBdr>
    </w:div>
    <w:div w:id="923804565">
      <w:bodyDiv w:val="1"/>
      <w:marLeft w:val="0"/>
      <w:marRight w:val="0"/>
      <w:marTop w:val="0"/>
      <w:marBottom w:val="0"/>
      <w:divBdr>
        <w:top w:val="none" w:sz="0" w:space="0" w:color="auto"/>
        <w:left w:val="none" w:sz="0" w:space="0" w:color="auto"/>
        <w:bottom w:val="none" w:sz="0" w:space="0" w:color="auto"/>
        <w:right w:val="none" w:sz="0" w:space="0" w:color="auto"/>
      </w:divBdr>
    </w:div>
    <w:div w:id="924263783">
      <w:bodyDiv w:val="1"/>
      <w:marLeft w:val="0"/>
      <w:marRight w:val="0"/>
      <w:marTop w:val="0"/>
      <w:marBottom w:val="0"/>
      <w:divBdr>
        <w:top w:val="none" w:sz="0" w:space="0" w:color="auto"/>
        <w:left w:val="none" w:sz="0" w:space="0" w:color="auto"/>
        <w:bottom w:val="none" w:sz="0" w:space="0" w:color="auto"/>
        <w:right w:val="none" w:sz="0" w:space="0" w:color="auto"/>
      </w:divBdr>
    </w:div>
    <w:div w:id="925264435">
      <w:bodyDiv w:val="1"/>
      <w:marLeft w:val="0"/>
      <w:marRight w:val="0"/>
      <w:marTop w:val="0"/>
      <w:marBottom w:val="0"/>
      <w:divBdr>
        <w:top w:val="none" w:sz="0" w:space="0" w:color="auto"/>
        <w:left w:val="none" w:sz="0" w:space="0" w:color="auto"/>
        <w:bottom w:val="none" w:sz="0" w:space="0" w:color="auto"/>
        <w:right w:val="none" w:sz="0" w:space="0" w:color="auto"/>
      </w:divBdr>
    </w:div>
    <w:div w:id="928152530">
      <w:bodyDiv w:val="1"/>
      <w:marLeft w:val="0"/>
      <w:marRight w:val="0"/>
      <w:marTop w:val="0"/>
      <w:marBottom w:val="0"/>
      <w:divBdr>
        <w:top w:val="none" w:sz="0" w:space="0" w:color="auto"/>
        <w:left w:val="none" w:sz="0" w:space="0" w:color="auto"/>
        <w:bottom w:val="none" w:sz="0" w:space="0" w:color="auto"/>
        <w:right w:val="none" w:sz="0" w:space="0" w:color="auto"/>
      </w:divBdr>
    </w:div>
    <w:div w:id="928343082">
      <w:bodyDiv w:val="1"/>
      <w:marLeft w:val="0"/>
      <w:marRight w:val="0"/>
      <w:marTop w:val="0"/>
      <w:marBottom w:val="0"/>
      <w:divBdr>
        <w:top w:val="none" w:sz="0" w:space="0" w:color="auto"/>
        <w:left w:val="none" w:sz="0" w:space="0" w:color="auto"/>
        <w:bottom w:val="none" w:sz="0" w:space="0" w:color="auto"/>
        <w:right w:val="none" w:sz="0" w:space="0" w:color="auto"/>
      </w:divBdr>
    </w:div>
    <w:div w:id="928998990">
      <w:bodyDiv w:val="1"/>
      <w:marLeft w:val="0"/>
      <w:marRight w:val="0"/>
      <w:marTop w:val="0"/>
      <w:marBottom w:val="0"/>
      <w:divBdr>
        <w:top w:val="none" w:sz="0" w:space="0" w:color="auto"/>
        <w:left w:val="none" w:sz="0" w:space="0" w:color="auto"/>
        <w:bottom w:val="none" w:sz="0" w:space="0" w:color="auto"/>
        <w:right w:val="none" w:sz="0" w:space="0" w:color="auto"/>
      </w:divBdr>
    </w:div>
    <w:div w:id="930431734">
      <w:bodyDiv w:val="1"/>
      <w:marLeft w:val="0"/>
      <w:marRight w:val="0"/>
      <w:marTop w:val="0"/>
      <w:marBottom w:val="0"/>
      <w:divBdr>
        <w:top w:val="none" w:sz="0" w:space="0" w:color="auto"/>
        <w:left w:val="none" w:sz="0" w:space="0" w:color="auto"/>
        <w:bottom w:val="none" w:sz="0" w:space="0" w:color="auto"/>
        <w:right w:val="none" w:sz="0" w:space="0" w:color="auto"/>
      </w:divBdr>
    </w:div>
    <w:div w:id="931552543">
      <w:bodyDiv w:val="1"/>
      <w:marLeft w:val="0"/>
      <w:marRight w:val="0"/>
      <w:marTop w:val="0"/>
      <w:marBottom w:val="0"/>
      <w:divBdr>
        <w:top w:val="none" w:sz="0" w:space="0" w:color="auto"/>
        <w:left w:val="none" w:sz="0" w:space="0" w:color="auto"/>
        <w:bottom w:val="none" w:sz="0" w:space="0" w:color="auto"/>
        <w:right w:val="none" w:sz="0" w:space="0" w:color="auto"/>
      </w:divBdr>
    </w:div>
    <w:div w:id="933169070">
      <w:bodyDiv w:val="1"/>
      <w:marLeft w:val="0"/>
      <w:marRight w:val="0"/>
      <w:marTop w:val="0"/>
      <w:marBottom w:val="0"/>
      <w:divBdr>
        <w:top w:val="none" w:sz="0" w:space="0" w:color="auto"/>
        <w:left w:val="none" w:sz="0" w:space="0" w:color="auto"/>
        <w:bottom w:val="none" w:sz="0" w:space="0" w:color="auto"/>
        <w:right w:val="none" w:sz="0" w:space="0" w:color="auto"/>
      </w:divBdr>
    </w:div>
    <w:div w:id="933705907">
      <w:bodyDiv w:val="1"/>
      <w:marLeft w:val="0"/>
      <w:marRight w:val="0"/>
      <w:marTop w:val="0"/>
      <w:marBottom w:val="0"/>
      <w:divBdr>
        <w:top w:val="none" w:sz="0" w:space="0" w:color="auto"/>
        <w:left w:val="none" w:sz="0" w:space="0" w:color="auto"/>
        <w:bottom w:val="none" w:sz="0" w:space="0" w:color="auto"/>
        <w:right w:val="none" w:sz="0" w:space="0" w:color="auto"/>
      </w:divBdr>
    </w:div>
    <w:div w:id="933828317">
      <w:bodyDiv w:val="1"/>
      <w:marLeft w:val="0"/>
      <w:marRight w:val="0"/>
      <w:marTop w:val="0"/>
      <w:marBottom w:val="0"/>
      <w:divBdr>
        <w:top w:val="none" w:sz="0" w:space="0" w:color="auto"/>
        <w:left w:val="none" w:sz="0" w:space="0" w:color="auto"/>
        <w:bottom w:val="none" w:sz="0" w:space="0" w:color="auto"/>
        <w:right w:val="none" w:sz="0" w:space="0" w:color="auto"/>
      </w:divBdr>
    </w:div>
    <w:div w:id="934558112">
      <w:bodyDiv w:val="1"/>
      <w:marLeft w:val="0"/>
      <w:marRight w:val="0"/>
      <w:marTop w:val="0"/>
      <w:marBottom w:val="0"/>
      <w:divBdr>
        <w:top w:val="none" w:sz="0" w:space="0" w:color="auto"/>
        <w:left w:val="none" w:sz="0" w:space="0" w:color="auto"/>
        <w:bottom w:val="none" w:sz="0" w:space="0" w:color="auto"/>
        <w:right w:val="none" w:sz="0" w:space="0" w:color="auto"/>
      </w:divBdr>
    </w:div>
    <w:div w:id="935946660">
      <w:bodyDiv w:val="1"/>
      <w:marLeft w:val="0"/>
      <w:marRight w:val="0"/>
      <w:marTop w:val="0"/>
      <w:marBottom w:val="0"/>
      <w:divBdr>
        <w:top w:val="none" w:sz="0" w:space="0" w:color="auto"/>
        <w:left w:val="none" w:sz="0" w:space="0" w:color="auto"/>
        <w:bottom w:val="none" w:sz="0" w:space="0" w:color="auto"/>
        <w:right w:val="none" w:sz="0" w:space="0" w:color="auto"/>
      </w:divBdr>
    </w:div>
    <w:div w:id="936862054">
      <w:bodyDiv w:val="1"/>
      <w:marLeft w:val="0"/>
      <w:marRight w:val="0"/>
      <w:marTop w:val="0"/>
      <w:marBottom w:val="0"/>
      <w:divBdr>
        <w:top w:val="none" w:sz="0" w:space="0" w:color="auto"/>
        <w:left w:val="none" w:sz="0" w:space="0" w:color="auto"/>
        <w:bottom w:val="none" w:sz="0" w:space="0" w:color="auto"/>
        <w:right w:val="none" w:sz="0" w:space="0" w:color="auto"/>
      </w:divBdr>
    </w:div>
    <w:div w:id="938373201">
      <w:bodyDiv w:val="1"/>
      <w:marLeft w:val="0"/>
      <w:marRight w:val="0"/>
      <w:marTop w:val="0"/>
      <w:marBottom w:val="0"/>
      <w:divBdr>
        <w:top w:val="none" w:sz="0" w:space="0" w:color="auto"/>
        <w:left w:val="none" w:sz="0" w:space="0" w:color="auto"/>
        <w:bottom w:val="none" w:sz="0" w:space="0" w:color="auto"/>
        <w:right w:val="none" w:sz="0" w:space="0" w:color="auto"/>
      </w:divBdr>
    </w:div>
    <w:div w:id="939727784">
      <w:bodyDiv w:val="1"/>
      <w:marLeft w:val="0"/>
      <w:marRight w:val="0"/>
      <w:marTop w:val="0"/>
      <w:marBottom w:val="0"/>
      <w:divBdr>
        <w:top w:val="none" w:sz="0" w:space="0" w:color="auto"/>
        <w:left w:val="none" w:sz="0" w:space="0" w:color="auto"/>
        <w:bottom w:val="none" w:sz="0" w:space="0" w:color="auto"/>
        <w:right w:val="none" w:sz="0" w:space="0" w:color="auto"/>
      </w:divBdr>
    </w:div>
    <w:div w:id="940139646">
      <w:bodyDiv w:val="1"/>
      <w:marLeft w:val="0"/>
      <w:marRight w:val="0"/>
      <w:marTop w:val="0"/>
      <w:marBottom w:val="0"/>
      <w:divBdr>
        <w:top w:val="none" w:sz="0" w:space="0" w:color="auto"/>
        <w:left w:val="none" w:sz="0" w:space="0" w:color="auto"/>
        <w:bottom w:val="none" w:sz="0" w:space="0" w:color="auto"/>
        <w:right w:val="none" w:sz="0" w:space="0" w:color="auto"/>
      </w:divBdr>
    </w:div>
    <w:div w:id="940645437">
      <w:bodyDiv w:val="1"/>
      <w:marLeft w:val="0"/>
      <w:marRight w:val="0"/>
      <w:marTop w:val="0"/>
      <w:marBottom w:val="0"/>
      <w:divBdr>
        <w:top w:val="none" w:sz="0" w:space="0" w:color="auto"/>
        <w:left w:val="none" w:sz="0" w:space="0" w:color="auto"/>
        <w:bottom w:val="none" w:sz="0" w:space="0" w:color="auto"/>
        <w:right w:val="none" w:sz="0" w:space="0" w:color="auto"/>
      </w:divBdr>
    </w:div>
    <w:div w:id="941492819">
      <w:bodyDiv w:val="1"/>
      <w:marLeft w:val="0"/>
      <w:marRight w:val="0"/>
      <w:marTop w:val="0"/>
      <w:marBottom w:val="0"/>
      <w:divBdr>
        <w:top w:val="none" w:sz="0" w:space="0" w:color="auto"/>
        <w:left w:val="none" w:sz="0" w:space="0" w:color="auto"/>
        <w:bottom w:val="none" w:sz="0" w:space="0" w:color="auto"/>
        <w:right w:val="none" w:sz="0" w:space="0" w:color="auto"/>
      </w:divBdr>
    </w:div>
    <w:div w:id="941498900">
      <w:bodyDiv w:val="1"/>
      <w:marLeft w:val="0"/>
      <w:marRight w:val="0"/>
      <w:marTop w:val="0"/>
      <w:marBottom w:val="0"/>
      <w:divBdr>
        <w:top w:val="none" w:sz="0" w:space="0" w:color="auto"/>
        <w:left w:val="none" w:sz="0" w:space="0" w:color="auto"/>
        <w:bottom w:val="none" w:sz="0" w:space="0" w:color="auto"/>
        <w:right w:val="none" w:sz="0" w:space="0" w:color="auto"/>
      </w:divBdr>
    </w:div>
    <w:div w:id="942152002">
      <w:bodyDiv w:val="1"/>
      <w:marLeft w:val="0"/>
      <w:marRight w:val="0"/>
      <w:marTop w:val="0"/>
      <w:marBottom w:val="0"/>
      <w:divBdr>
        <w:top w:val="none" w:sz="0" w:space="0" w:color="auto"/>
        <w:left w:val="none" w:sz="0" w:space="0" w:color="auto"/>
        <w:bottom w:val="none" w:sz="0" w:space="0" w:color="auto"/>
        <w:right w:val="none" w:sz="0" w:space="0" w:color="auto"/>
      </w:divBdr>
    </w:div>
    <w:div w:id="942304975">
      <w:bodyDiv w:val="1"/>
      <w:marLeft w:val="0"/>
      <w:marRight w:val="0"/>
      <w:marTop w:val="0"/>
      <w:marBottom w:val="0"/>
      <w:divBdr>
        <w:top w:val="none" w:sz="0" w:space="0" w:color="auto"/>
        <w:left w:val="none" w:sz="0" w:space="0" w:color="auto"/>
        <w:bottom w:val="none" w:sz="0" w:space="0" w:color="auto"/>
        <w:right w:val="none" w:sz="0" w:space="0" w:color="auto"/>
      </w:divBdr>
    </w:div>
    <w:div w:id="944919088">
      <w:bodyDiv w:val="1"/>
      <w:marLeft w:val="0"/>
      <w:marRight w:val="0"/>
      <w:marTop w:val="0"/>
      <w:marBottom w:val="0"/>
      <w:divBdr>
        <w:top w:val="none" w:sz="0" w:space="0" w:color="auto"/>
        <w:left w:val="none" w:sz="0" w:space="0" w:color="auto"/>
        <w:bottom w:val="none" w:sz="0" w:space="0" w:color="auto"/>
        <w:right w:val="none" w:sz="0" w:space="0" w:color="auto"/>
      </w:divBdr>
    </w:div>
    <w:div w:id="949313953">
      <w:bodyDiv w:val="1"/>
      <w:marLeft w:val="0"/>
      <w:marRight w:val="0"/>
      <w:marTop w:val="0"/>
      <w:marBottom w:val="0"/>
      <w:divBdr>
        <w:top w:val="none" w:sz="0" w:space="0" w:color="auto"/>
        <w:left w:val="none" w:sz="0" w:space="0" w:color="auto"/>
        <w:bottom w:val="none" w:sz="0" w:space="0" w:color="auto"/>
        <w:right w:val="none" w:sz="0" w:space="0" w:color="auto"/>
      </w:divBdr>
    </w:div>
    <w:div w:id="949512325">
      <w:bodyDiv w:val="1"/>
      <w:marLeft w:val="0"/>
      <w:marRight w:val="0"/>
      <w:marTop w:val="0"/>
      <w:marBottom w:val="0"/>
      <w:divBdr>
        <w:top w:val="none" w:sz="0" w:space="0" w:color="auto"/>
        <w:left w:val="none" w:sz="0" w:space="0" w:color="auto"/>
        <w:bottom w:val="none" w:sz="0" w:space="0" w:color="auto"/>
        <w:right w:val="none" w:sz="0" w:space="0" w:color="auto"/>
      </w:divBdr>
    </w:div>
    <w:div w:id="950014972">
      <w:bodyDiv w:val="1"/>
      <w:marLeft w:val="0"/>
      <w:marRight w:val="0"/>
      <w:marTop w:val="0"/>
      <w:marBottom w:val="0"/>
      <w:divBdr>
        <w:top w:val="none" w:sz="0" w:space="0" w:color="auto"/>
        <w:left w:val="none" w:sz="0" w:space="0" w:color="auto"/>
        <w:bottom w:val="none" w:sz="0" w:space="0" w:color="auto"/>
        <w:right w:val="none" w:sz="0" w:space="0" w:color="auto"/>
      </w:divBdr>
    </w:div>
    <w:div w:id="953560708">
      <w:bodyDiv w:val="1"/>
      <w:marLeft w:val="0"/>
      <w:marRight w:val="0"/>
      <w:marTop w:val="0"/>
      <w:marBottom w:val="0"/>
      <w:divBdr>
        <w:top w:val="none" w:sz="0" w:space="0" w:color="auto"/>
        <w:left w:val="none" w:sz="0" w:space="0" w:color="auto"/>
        <w:bottom w:val="none" w:sz="0" w:space="0" w:color="auto"/>
        <w:right w:val="none" w:sz="0" w:space="0" w:color="auto"/>
      </w:divBdr>
    </w:div>
    <w:div w:id="955217508">
      <w:bodyDiv w:val="1"/>
      <w:marLeft w:val="0"/>
      <w:marRight w:val="0"/>
      <w:marTop w:val="0"/>
      <w:marBottom w:val="0"/>
      <w:divBdr>
        <w:top w:val="none" w:sz="0" w:space="0" w:color="auto"/>
        <w:left w:val="none" w:sz="0" w:space="0" w:color="auto"/>
        <w:bottom w:val="none" w:sz="0" w:space="0" w:color="auto"/>
        <w:right w:val="none" w:sz="0" w:space="0" w:color="auto"/>
      </w:divBdr>
    </w:div>
    <w:div w:id="959579304">
      <w:bodyDiv w:val="1"/>
      <w:marLeft w:val="0"/>
      <w:marRight w:val="0"/>
      <w:marTop w:val="0"/>
      <w:marBottom w:val="0"/>
      <w:divBdr>
        <w:top w:val="none" w:sz="0" w:space="0" w:color="auto"/>
        <w:left w:val="none" w:sz="0" w:space="0" w:color="auto"/>
        <w:bottom w:val="none" w:sz="0" w:space="0" w:color="auto"/>
        <w:right w:val="none" w:sz="0" w:space="0" w:color="auto"/>
      </w:divBdr>
    </w:div>
    <w:div w:id="959917335">
      <w:bodyDiv w:val="1"/>
      <w:marLeft w:val="0"/>
      <w:marRight w:val="0"/>
      <w:marTop w:val="0"/>
      <w:marBottom w:val="0"/>
      <w:divBdr>
        <w:top w:val="none" w:sz="0" w:space="0" w:color="auto"/>
        <w:left w:val="none" w:sz="0" w:space="0" w:color="auto"/>
        <w:bottom w:val="none" w:sz="0" w:space="0" w:color="auto"/>
        <w:right w:val="none" w:sz="0" w:space="0" w:color="auto"/>
      </w:divBdr>
    </w:div>
    <w:div w:id="960721760">
      <w:bodyDiv w:val="1"/>
      <w:marLeft w:val="0"/>
      <w:marRight w:val="0"/>
      <w:marTop w:val="0"/>
      <w:marBottom w:val="0"/>
      <w:divBdr>
        <w:top w:val="none" w:sz="0" w:space="0" w:color="auto"/>
        <w:left w:val="none" w:sz="0" w:space="0" w:color="auto"/>
        <w:bottom w:val="none" w:sz="0" w:space="0" w:color="auto"/>
        <w:right w:val="none" w:sz="0" w:space="0" w:color="auto"/>
      </w:divBdr>
    </w:div>
    <w:div w:id="960842903">
      <w:bodyDiv w:val="1"/>
      <w:marLeft w:val="0"/>
      <w:marRight w:val="0"/>
      <w:marTop w:val="0"/>
      <w:marBottom w:val="0"/>
      <w:divBdr>
        <w:top w:val="none" w:sz="0" w:space="0" w:color="auto"/>
        <w:left w:val="none" w:sz="0" w:space="0" w:color="auto"/>
        <w:bottom w:val="none" w:sz="0" w:space="0" w:color="auto"/>
        <w:right w:val="none" w:sz="0" w:space="0" w:color="auto"/>
      </w:divBdr>
    </w:div>
    <w:div w:id="961762282">
      <w:bodyDiv w:val="1"/>
      <w:marLeft w:val="0"/>
      <w:marRight w:val="0"/>
      <w:marTop w:val="0"/>
      <w:marBottom w:val="0"/>
      <w:divBdr>
        <w:top w:val="none" w:sz="0" w:space="0" w:color="auto"/>
        <w:left w:val="none" w:sz="0" w:space="0" w:color="auto"/>
        <w:bottom w:val="none" w:sz="0" w:space="0" w:color="auto"/>
        <w:right w:val="none" w:sz="0" w:space="0" w:color="auto"/>
      </w:divBdr>
    </w:div>
    <w:div w:id="962152902">
      <w:bodyDiv w:val="1"/>
      <w:marLeft w:val="0"/>
      <w:marRight w:val="0"/>
      <w:marTop w:val="0"/>
      <w:marBottom w:val="0"/>
      <w:divBdr>
        <w:top w:val="none" w:sz="0" w:space="0" w:color="auto"/>
        <w:left w:val="none" w:sz="0" w:space="0" w:color="auto"/>
        <w:bottom w:val="none" w:sz="0" w:space="0" w:color="auto"/>
        <w:right w:val="none" w:sz="0" w:space="0" w:color="auto"/>
      </w:divBdr>
    </w:div>
    <w:div w:id="963465069">
      <w:bodyDiv w:val="1"/>
      <w:marLeft w:val="0"/>
      <w:marRight w:val="0"/>
      <w:marTop w:val="0"/>
      <w:marBottom w:val="0"/>
      <w:divBdr>
        <w:top w:val="none" w:sz="0" w:space="0" w:color="auto"/>
        <w:left w:val="none" w:sz="0" w:space="0" w:color="auto"/>
        <w:bottom w:val="none" w:sz="0" w:space="0" w:color="auto"/>
        <w:right w:val="none" w:sz="0" w:space="0" w:color="auto"/>
      </w:divBdr>
    </w:div>
    <w:div w:id="963467262">
      <w:bodyDiv w:val="1"/>
      <w:marLeft w:val="0"/>
      <w:marRight w:val="0"/>
      <w:marTop w:val="0"/>
      <w:marBottom w:val="0"/>
      <w:divBdr>
        <w:top w:val="none" w:sz="0" w:space="0" w:color="auto"/>
        <w:left w:val="none" w:sz="0" w:space="0" w:color="auto"/>
        <w:bottom w:val="none" w:sz="0" w:space="0" w:color="auto"/>
        <w:right w:val="none" w:sz="0" w:space="0" w:color="auto"/>
      </w:divBdr>
    </w:div>
    <w:div w:id="963924605">
      <w:bodyDiv w:val="1"/>
      <w:marLeft w:val="0"/>
      <w:marRight w:val="0"/>
      <w:marTop w:val="0"/>
      <w:marBottom w:val="0"/>
      <w:divBdr>
        <w:top w:val="none" w:sz="0" w:space="0" w:color="auto"/>
        <w:left w:val="none" w:sz="0" w:space="0" w:color="auto"/>
        <w:bottom w:val="none" w:sz="0" w:space="0" w:color="auto"/>
        <w:right w:val="none" w:sz="0" w:space="0" w:color="auto"/>
      </w:divBdr>
    </w:div>
    <w:div w:id="964433252">
      <w:bodyDiv w:val="1"/>
      <w:marLeft w:val="0"/>
      <w:marRight w:val="0"/>
      <w:marTop w:val="0"/>
      <w:marBottom w:val="0"/>
      <w:divBdr>
        <w:top w:val="none" w:sz="0" w:space="0" w:color="auto"/>
        <w:left w:val="none" w:sz="0" w:space="0" w:color="auto"/>
        <w:bottom w:val="none" w:sz="0" w:space="0" w:color="auto"/>
        <w:right w:val="none" w:sz="0" w:space="0" w:color="auto"/>
      </w:divBdr>
    </w:div>
    <w:div w:id="964627405">
      <w:bodyDiv w:val="1"/>
      <w:marLeft w:val="0"/>
      <w:marRight w:val="0"/>
      <w:marTop w:val="0"/>
      <w:marBottom w:val="0"/>
      <w:divBdr>
        <w:top w:val="none" w:sz="0" w:space="0" w:color="auto"/>
        <w:left w:val="none" w:sz="0" w:space="0" w:color="auto"/>
        <w:bottom w:val="none" w:sz="0" w:space="0" w:color="auto"/>
        <w:right w:val="none" w:sz="0" w:space="0" w:color="auto"/>
      </w:divBdr>
    </w:div>
    <w:div w:id="965817747">
      <w:bodyDiv w:val="1"/>
      <w:marLeft w:val="0"/>
      <w:marRight w:val="0"/>
      <w:marTop w:val="0"/>
      <w:marBottom w:val="0"/>
      <w:divBdr>
        <w:top w:val="none" w:sz="0" w:space="0" w:color="auto"/>
        <w:left w:val="none" w:sz="0" w:space="0" w:color="auto"/>
        <w:bottom w:val="none" w:sz="0" w:space="0" w:color="auto"/>
        <w:right w:val="none" w:sz="0" w:space="0" w:color="auto"/>
      </w:divBdr>
    </w:div>
    <w:div w:id="966354501">
      <w:bodyDiv w:val="1"/>
      <w:marLeft w:val="0"/>
      <w:marRight w:val="0"/>
      <w:marTop w:val="0"/>
      <w:marBottom w:val="0"/>
      <w:divBdr>
        <w:top w:val="none" w:sz="0" w:space="0" w:color="auto"/>
        <w:left w:val="none" w:sz="0" w:space="0" w:color="auto"/>
        <w:bottom w:val="none" w:sz="0" w:space="0" w:color="auto"/>
        <w:right w:val="none" w:sz="0" w:space="0" w:color="auto"/>
      </w:divBdr>
    </w:div>
    <w:div w:id="967929892">
      <w:bodyDiv w:val="1"/>
      <w:marLeft w:val="0"/>
      <w:marRight w:val="0"/>
      <w:marTop w:val="0"/>
      <w:marBottom w:val="0"/>
      <w:divBdr>
        <w:top w:val="none" w:sz="0" w:space="0" w:color="auto"/>
        <w:left w:val="none" w:sz="0" w:space="0" w:color="auto"/>
        <w:bottom w:val="none" w:sz="0" w:space="0" w:color="auto"/>
        <w:right w:val="none" w:sz="0" w:space="0" w:color="auto"/>
      </w:divBdr>
    </w:div>
    <w:div w:id="969019462">
      <w:bodyDiv w:val="1"/>
      <w:marLeft w:val="0"/>
      <w:marRight w:val="0"/>
      <w:marTop w:val="0"/>
      <w:marBottom w:val="0"/>
      <w:divBdr>
        <w:top w:val="none" w:sz="0" w:space="0" w:color="auto"/>
        <w:left w:val="none" w:sz="0" w:space="0" w:color="auto"/>
        <w:bottom w:val="none" w:sz="0" w:space="0" w:color="auto"/>
        <w:right w:val="none" w:sz="0" w:space="0" w:color="auto"/>
      </w:divBdr>
    </w:div>
    <w:div w:id="971712661">
      <w:bodyDiv w:val="1"/>
      <w:marLeft w:val="0"/>
      <w:marRight w:val="0"/>
      <w:marTop w:val="0"/>
      <w:marBottom w:val="0"/>
      <w:divBdr>
        <w:top w:val="none" w:sz="0" w:space="0" w:color="auto"/>
        <w:left w:val="none" w:sz="0" w:space="0" w:color="auto"/>
        <w:bottom w:val="none" w:sz="0" w:space="0" w:color="auto"/>
        <w:right w:val="none" w:sz="0" w:space="0" w:color="auto"/>
      </w:divBdr>
    </w:div>
    <w:div w:id="972978317">
      <w:bodyDiv w:val="1"/>
      <w:marLeft w:val="0"/>
      <w:marRight w:val="0"/>
      <w:marTop w:val="0"/>
      <w:marBottom w:val="0"/>
      <w:divBdr>
        <w:top w:val="none" w:sz="0" w:space="0" w:color="auto"/>
        <w:left w:val="none" w:sz="0" w:space="0" w:color="auto"/>
        <w:bottom w:val="none" w:sz="0" w:space="0" w:color="auto"/>
        <w:right w:val="none" w:sz="0" w:space="0" w:color="auto"/>
      </w:divBdr>
    </w:div>
    <w:div w:id="973102823">
      <w:bodyDiv w:val="1"/>
      <w:marLeft w:val="0"/>
      <w:marRight w:val="0"/>
      <w:marTop w:val="0"/>
      <w:marBottom w:val="0"/>
      <w:divBdr>
        <w:top w:val="none" w:sz="0" w:space="0" w:color="auto"/>
        <w:left w:val="none" w:sz="0" w:space="0" w:color="auto"/>
        <w:bottom w:val="none" w:sz="0" w:space="0" w:color="auto"/>
        <w:right w:val="none" w:sz="0" w:space="0" w:color="auto"/>
      </w:divBdr>
    </w:div>
    <w:div w:id="973172111">
      <w:bodyDiv w:val="1"/>
      <w:marLeft w:val="0"/>
      <w:marRight w:val="0"/>
      <w:marTop w:val="0"/>
      <w:marBottom w:val="0"/>
      <w:divBdr>
        <w:top w:val="none" w:sz="0" w:space="0" w:color="auto"/>
        <w:left w:val="none" w:sz="0" w:space="0" w:color="auto"/>
        <w:bottom w:val="none" w:sz="0" w:space="0" w:color="auto"/>
        <w:right w:val="none" w:sz="0" w:space="0" w:color="auto"/>
      </w:divBdr>
    </w:div>
    <w:div w:id="974527908">
      <w:bodyDiv w:val="1"/>
      <w:marLeft w:val="0"/>
      <w:marRight w:val="0"/>
      <w:marTop w:val="0"/>
      <w:marBottom w:val="0"/>
      <w:divBdr>
        <w:top w:val="none" w:sz="0" w:space="0" w:color="auto"/>
        <w:left w:val="none" w:sz="0" w:space="0" w:color="auto"/>
        <w:bottom w:val="none" w:sz="0" w:space="0" w:color="auto"/>
        <w:right w:val="none" w:sz="0" w:space="0" w:color="auto"/>
      </w:divBdr>
      <w:divsChild>
        <w:div w:id="4594914">
          <w:marLeft w:val="480"/>
          <w:marRight w:val="0"/>
          <w:marTop w:val="0"/>
          <w:marBottom w:val="0"/>
          <w:divBdr>
            <w:top w:val="none" w:sz="0" w:space="0" w:color="auto"/>
            <w:left w:val="none" w:sz="0" w:space="0" w:color="auto"/>
            <w:bottom w:val="none" w:sz="0" w:space="0" w:color="auto"/>
            <w:right w:val="none" w:sz="0" w:space="0" w:color="auto"/>
          </w:divBdr>
        </w:div>
        <w:div w:id="88740084">
          <w:marLeft w:val="480"/>
          <w:marRight w:val="0"/>
          <w:marTop w:val="0"/>
          <w:marBottom w:val="0"/>
          <w:divBdr>
            <w:top w:val="none" w:sz="0" w:space="0" w:color="auto"/>
            <w:left w:val="none" w:sz="0" w:space="0" w:color="auto"/>
            <w:bottom w:val="none" w:sz="0" w:space="0" w:color="auto"/>
            <w:right w:val="none" w:sz="0" w:space="0" w:color="auto"/>
          </w:divBdr>
        </w:div>
        <w:div w:id="113211895">
          <w:marLeft w:val="480"/>
          <w:marRight w:val="0"/>
          <w:marTop w:val="0"/>
          <w:marBottom w:val="0"/>
          <w:divBdr>
            <w:top w:val="none" w:sz="0" w:space="0" w:color="auto"/>
            <w:left w:val="none" w:sz="0" w:space="0" w:color="auto"/>
            <w:bottom w:val="none" w:sz="0" w:space="0" w:color="auto"/>
            <w:right w:val="none" w:sz="0" w:space="0" w:color="auto"/>
          </w:divBdr>
        </w:div>
        <w:div w:id="160050237">
          <w:marLeft w:val="480"/>
          <w:marRight w:val="0"/>
          <w:marTop w:val="0"/>
          <w:marBottom w:val="0"/>
          <w:divBdr>
            <w:top w:val="none" w:sz="0" w:space="0" w:color="auto"/>
            <w:left w:val="none" w:sz="0" w:space="0" w:color="auto"/>
            <w:bottom w:val="none" w:sz="0" w:space="0" w:color="auto"/>
            <w:right w:val="none" w:sz="0" w:space="0" w:color="auto"/>
          </w:divBdr>
        </w:div>
        <w:div w:id="209004537">
          <w:marLeft w:val="480"/>
          <w:marRight w:val="0"/>
          <w:marTop w:val="0"/>
          <w:marBottom w:val="0"/>
          <w:divBdr>
            <w:top w:val="none" w:sz="0" w:space="0" w:color="auto"/>
            <w:left w:val="none" w:sz="0" w:space="0" w:color="auto"/>
            <w:bottom w:val="none" w:sz="0" w:space="0" w:color="auto"/>
            <w:right w:val="none" w:sz="0" w:space="0" w:color="auto"/>
          </w:divBdr>
        </w:div>
        <w:div w:id="228197788">
          <w:marLeft w:val="480"/>
          <w:marRight w:val="0"/>
          <w:marTop w:val="0"/>
          <w:marBottom w:val="0"/>
          <w:divBdr>
            <w:top w:val="none" w:sz="0" w:space="0" w:color="auto"/>
            <w:left w:val="none" w:sz="0" w:space="0" w:color="auto"/>
            <w:bottom w:val="none" w:sz="0" w:space="0" w:color="auto"/>
            <w:right w:val="none" w:sz="0" w:space="0" w:color="auto"/>
          </w:divBdr>
        </w:div>
        <w:div w:id="228224092">
          <w:marLeft w:val="480"/>
          <w:marRight w:val="0"/>
          <w:marTop w:val="0"/>
          <w:marBottom w:val="0"/>
          <w:divBdr>
            <w:top w:val="none" w:sz="0" w:space="0" w:color="auto"/>
            <w:left w:val="none" w:sz="0" w:space="0" w:color="auto"/>
            <w:bottom w:val="none" w:sz="0" w:space="0" w:color="auto"/>
            <w:right w:val="none" w:sz="0" w:space="0" w:color="auto"/>
          </w:divBdr>
        </w:div>
        <w:div w:id="275790945">
          <w:marLeft w:val="480"/>
          <w:marRight w:val="0"/>
          <w:marTop w:val="0"/>
          <w:marBottom w:val="0"/>
          <w:divBdr>
            <w:top w:val="none" w:sz="0" w:space="0" w:color="auto"/>
            <w:left w:val="none" w:sz="0" w:space="0" w:color="auto"/>
            <w:bottom w:val="none" w:sz="0" w:space="0" w:color="auto"/>
            <w:right w:val="none" w:sz="0" w:space="0" w:color="auto"/>
          </w:divBdr>
        </w:div>
        <w:div w:id="329333757">
          <w:marLeft w:val="480"/>
          <w:marRight w:val="0"/>
          <w:marTop w:val="0"/>
          <w:marBottom w:val="0"/>
          <w:divBdr>
            <w:top w:val="none" w:sz="0" w:space="0" w:color="auto"/>
            <w:left w:val="none" w:sz="0" w:space="0" w:color="auto"/>
            <w:bottom w:val="none" w:sz="0" w:space="0" w:color="auto"/>
            <w:right w:val="none" w:sz="0" w:space="0" w:color="auto"/>
          </w:divBdr>
        </w:div>
        <w:div w:id="422384329">
          <w:marLeft w:val="480"/>
          <w:marRight w:val="0"/>
          <w:marTop w:val="0"/>
          <w:marBottom w:val="0"/>
          <w:divBdr>
            <w:top w:val="none" w:sz="0" w:space="0" w:color="auto"/>
            <w:left w:val="none" w:sz="0" w:space="0" w:color="auto"/>
            <w:bottom w:val="none" w:sz="0" w:space="0" w:color="auto"/>
            <w:right w:val="none" w:sz="0" w:space="0" w:color="auto"/>
          </w:divBdr>
        </w:div>
        <w:div w:id="592518082">
          <w:marLeft w:val="480"/>
          <w:marRight w:val="0"/>
          <w:marTop w:val="0"/>
          <w:marBottom w:val="0"/>
          <w:divBdr>
            <w:top w:val="none" w:sz="0" w:space="0" w:color="auto"/>
            <w:left w:val="none" w:sz="0" w:space="0" w:color="auto"/>
            <w:bottom w:val="none" w:sz="0" w:space="0" w:color="auto"/>
            <w:right w:val="none" w:sz="0" w:space="0" w:color="auto"/>
          </w:divBdr>
        </w:div>
        <w:div w:id="615257000">
          <w:marLeft w:val="480"/>
          <w:marRight w:val="0"/>
          <w:marTop w:val="0"/>
          <w:marBottom w:val="0"/>
          <w:divBdr>
            <w:top w:val="none" w:sz="0" w:space="0" w:color="auto"/>
            <w:left w:val="none" w:sz="0" w:space="0" w:color="auto"/>
            <w:bottom w:val="none" w:sz="0" w:space="0" w:color="auto"/>
            <w:right w:val="none" w:sz="0" w:space="0" w:color="auto"/>
          </w:divBdr>
        </w:div>
        <w:div w:id="668751833">
          <w:marLeft w:val="480"/>
          <w:marRight w:val="0"/>
          <w:marTop w:val="0"/>
          <w:marBottom w:val="0"/>
          <w:divBdr>
            <w:top w:val="none" w:sz="0" w:space="0" w:color="auto"/>
            <w:left w:val="none" w:sz="0" w:space="0" w:color="auto"/>
            <w:bottom w:val="none" w:sz="0" w:space="0" w:color="auto"/>
            <w:right w:val="none" w:sz="0" w:space="0" w:color="auto"/>
          </w:divBdr>
        </w:div>
        <w:div w:id="677931268">
          <w:marLeft w:val="480"/>
          <w:marRight w:val="0"/>
          <w:marTop w:val="0"/>
          <w:marBottom w:val="0"/>
          <w:divBdr>
            <w:top w:val="none" w:sz="0" w:space="0" w:color="auto"/>
            <w:left w:val="none" w:sz="0" w:space="0" w:color="auto"/>
            <w:bottom w:val="none" w:sz="0" w:space="0" w:color="auto"/>
            <w:right w:val="none" w:sz="0" w:space="0" w:color="auto"/>
          </w:divBdr>
        </w:div>
        <w:div w:id="747656117">
          <w:marLeft w:val="480"/>
          <w:marRight w:val="0"/>
          <w:marTop w:val="0"/>
          <w:marBottom w:val="0"/>
          <w:divBdr>
            <w:top w:val="none" w:sz="0" w:space="0" w:color="auto"/>
            <w:left w:val="none" w:sz="0" w:space="0" w:color="auto"/>
            <w:bottom w:val="none" w:sz="0" w:space="0" w:color="auto"/>
            <w:right w:val="none" w:sz="0" w:space="0" w:color="auto"/>
          </w:divBdr>
        </w:div>
        <w:div w:id="753824828">
          <w:marLeft w:val="480"/>
          <w:marRight w:val="0"/>
          <w:marTop w:val="0"/>
          <w:marBottom w:val="0"/>
          <w:divBdr>
            <w:top w:val="none" w:sz="0" w:space="0" w:color="auto"/>
            <w:left w:val="none" w:sz="0" w:space="0" w:color="auto"/>
            <w:bottom w:val="none" w:sz="0" w:space="0" w:color="auto"/>
            <w:right w:val="none" w:sz="0" w:space="0" w:color="auto"/>
          </w:divBdr>
        </w:div>
        <w:div w:id="754588742">
          <w:marLeft w:val="480"/>
          <w:marRight w:val="0"/>
          <w:marTop w:val="0"/>
          <w:marBottom w:val="0"/>
          <w:divBdr>
            <w:top w:val="none" w:sz="0" w:space="0" w:color="auto"/>
            <w:left w:val="none" w:sz="0" w:space="0" w:color="auto"/>
            <w:bottom w:val="none" w:sz="0" w:space="0" w:color="auto"/>
            <w:right w:val="none" w:sz="0" w:space="0" w:color="auto"/>
          </w:divBdr>
        </w:div>
        <w:div w:id="771051703">
          <w:marLeft w:val="480"/>
          <w:marRight w:val="0"/>
          <w:marTop w:val="0"/>
          <w:marBottom w:val="0"/>
          <w:divBdr>
            <w:top w:val="none" w:sz="0" w:space="0" w:color="auto"/>
            <w:left w:val="none" w:sz="0" w:space="0" w:color="auto"/>
            <w:bottom w:val="none" w:sz="0" w:space="0" w:color="auto"/>
            <w:right w:val="none" w:sz="0" w:space="0" w:color="auto"/>
          </w:divBdr>
        </w:div>
        <w:div w:id="798840549">
          <w:marLeft w:val="480"/>
          <w:marRight w:val="0"/>
          <w:marTop w:val="0"/>
          <w:marBottom w:val="0"/>
          <w:divBdr>
            <w:top w:val="none" w:sz="0" w:space="0" w:color="auto"/>
            <w:left w:val="none" w:sz="0" w:space="0" w:color="auto"/>
            <w:bottom w:val="none" w:sz="0" w:space="0" w:color="auto"/>
            <w:right w:val="none" w:sz="0" w:space="0" w:color="auto"/>
          </w:divBdr>
        </w:div>
        <w:div w:id="800002678">
          <w:marLeft w:val="480"/>
          <w:marRight w:val="0"/>
          <w:marTop w:val="0"/>
          <w:marBottom w:val="0"/>
          <w:divBdr>
            <w:top w:val="none" w:sz="0" w:space="0" w:color="auto"/>
            <w:left w:val="none" w:sz="0" w:space="0" w:color="auto"/>
            <w:bottom w:val="none" w:sz="0" w:space="0" w:color="auto"/>
            <w:right w:val="none" w:sz="0" w:space="0" w:color="auto"/>
          </w:divBdr>
        </w:div>
        <w:div w:id="808983029">
          <w:marLeft w:val="480"/>
          <w:marRight w:val="0"/>
          <w:marTop w:val="0"/>
          <w:marBottom w:val="0"/>
          <w:divBdr>
            <w:top w:val="none" w:sz="0" w:space="0" w:color="auto"/>
            <w:left w:val="none" w:sz="0" w:space="0" w:color="auto"/>
            <w:bottom w:val="none" w:sz="0" w:space="0" w:color="auto"/>
            <w:right w:val="none" w:sz="0" w:space="0" w:color="auto"/>
          </w:divBdr>
        </w:div>
        <w:div w:id="862936003">
          <w:marLeft w:val="480"/>
          <w:marRight w:val="0"/>
          <w:marTop w:val="0"/>
          <w:marBottom w:val="0"/>
          <w:divBdr>
            <w:top w:val="none" w:sz="0" w:space="0" w:color="auto"/>
            <w:left w:val="none" w:sz="0" w:space="0" w:color="auto"/>
            <w:bottom w:val="none" w:sz="0" w:space="0" w:color="auto"/>
            <w:right w:val="none" w:sz="0" w:space="0" w:color="auto"/>
          </w:divBdr>
        </w:div>
        <w:div w:id="899751351">
          <w:marLeft w:val="480"/>
          <w:marRight w:val="0"/>
          <w:marTop w:val="0"/>
          <w:marBottom w:val="0"/>
          <w:divBdr>
            <w:top w:val="none" w:sz="0" w:space="0" w:color="auto"/>
            <w:left w:val="none" w:sz="0" w:space="0" w:color="auto"/>
            <w:bottom w:val="none" w:sz="0" w:space="0" w:color="auto"/>
            <w:right w:val="none" w:sz="0" w:space="0" w:color="auto"/>
          </w:divBdr>
        </w:div>
        <w:div w:id="922225546">
          <w:marLeft w:val="480"/>
          <w:marRight w:val="0"/>
          <w:marTop w:val="0"/>
          <w:marBottom w:val="0"/>
          <w:divBdr>
            <w:top w:val="none" w:sz="0" w:space="0" w:color="auto"/>
            <w:left w:val="none" w:sz="0" w:space="0" w:color="auto"/>
            <w:bottom w:val="none" w:sz="0" w:space="0" w:color="auto"/>
            <w:right w:val="none" w:sz="0" w:space="0" w:color="auto"/>
          </w:divBdr>
        </w:div>
        <w:div w:id="1050880547">
          <w:marLeft w:val="480"/>
          <w:marRight w:val="0"/>
          <w:marTop w:val="0"/>
          <w:marBottom w:val="0"/>
          <w:divBdr>
            <w:top w:val="none" w:sz="0" w:space="0" w:color="auto"/>
            <w:left w:val="none" w:sz="0" w:space="0" w:color="auto"/>
            <w:bottom w:val="none" w:sz="0" w:space="0" w:color="auto"/>
            <w:right w:val="none" w:sz="0" w:space="0" w:color="auto"/>
          </w:divBdr>
        </w:div>
        <w:div w:id="1072003863">
          <w:marLeft w:val="480"/>
          <w:marRight w:val="0"/>
          <w:marTop w:val="0"/>
          <w:marBottom w:val="0"/>
          <w:divBdr>
            <w:top w:val="none" w:sz="0" w:space="0" w:color="auto"/>
            <w:left w:val="none" w:sz="0" w:space="0" w:color="auto"/>
            <w:bottom w:val="none" w:sz="0" w:space="0" w:color="auto"/>
            <w:right w:val="none" w:sz="0" w:space="0" w:color="auto"/>
          </w:divBdr>
        </w:div>
        <w:div w:id="1153259876">
          <w:marLeft w:val="480"/>
          <w:marRight w:val="0"/>
          <w:marTop w:val="0"/>
          <w:marBottom w:val="0"/>
          <w:divBdr>
            <w:top w:val="none" w:sz="0" w:space="0" w:color="auto"/>
            <w:left w:val="none" w:sz="0" w:space="0" w:color="auto"/>
            <w:bottom w:val="none" w:sz="0" w:space="0" w:color="auto"/>
            <w:right w:val="none" w:sz="0" w:space="0" w:color="auto"/>
          </w:divBdr>
        </w:div>
        <w:div w:id="1187328882">
          <w:marLeft w:val="480"/>
          <w:marRight w:val="0"/>
          <w:marTop w:val="0"/>
          <w:marBottom w:val="0"/>
          <w:divBdr>
            <w:top w:val="none" w:sz="0" w:space="0" w:color="auto"/>
            <w:left w:val="none" w:sz="0" w:space="0" w:color="auto"/>
            <w:bottom w:val="none" w:sz="0" w:space="0" w:color="auto"/>
            <w:right w:val="none" w:sz="0" w:space="0" w:color="auto"/>
          </w:divBdr>
        </w:div>
        <w:div w:id="1221480509">
          <w:marLeft w:val="480"/>
          <w:marRight w:val="0"/>
          <w:marTop w:val="0"/>
          <w:marBottom w:val="0"/>
          <w:divBdr>
            <w:top w:val="none" w:sz="0" w:space="0" w:color="auto"/>
            <w:left w:val="none" w:sz="0" w:space="0" w:color="auto"/>
            <w:bottom w:val="none" w:sz="0" w:space="0" w:color="auto"/>
            <w:right w:val="none" w:sz="0" w:space="0" w:color="auto"/>
          </w:divBdr>
        </w:div>
        <w:div w:id="1261258031">
          <w:marLeft w:val="480"/>
          <w:marRight w:val="0"/>
          <w:marTop w:val="0"/>
          <w:marBottom w:val="0"/>
          <w:divBdr>
            <w:top w:val="none" w:sz="0" w:space="0" w:color="auto"/>
            <w:left w:val="none" w:sz="0" w:space="0" w:color="auto"/>
            <w:bottom w:val="none" w:sz="0" w:space="0" w:color="auto"/>
            <w:right w:val="none" w:sz="0" w:space="0" w:color="auto"/>
          </w:divBdr>
        </w:div>
        <w:div w:id="1277254454">
          <w:marLeft w:val="480"/>
          <w:marRight w:val="0"/>
          <w:marTop w:val="0"/>
          <w:marBottom w:val="0"/>
          <w:divBdr>
            <w:top w:val="none" w:sz="0" w:space="0" w:color="auto"/>
            <w:left w:val="none" w:sz="0" w:space="0" w:color="auto"/>
            <w:bottom w:val="none" w:sz="0" w:space="0" w:color="auto"/>
            <w:right w:val="none" w:sz="0" w:space="0" w:color="auto"/>
          </w:divBdr>
        </w:div>
        <w:div w:id="1324697583">
          <w:marLeft w:val="480"/>
          <w:marRight w:val="0"/>
          <w:marTop w:val="0"/>
          <w:marBottom w:val="0"/>
          <w:divBdr>
            <w:top w:val="none" w:sz="0" w:space="0" w:color="auto"/>
            <w:left w:val="none" w:sz="0" w:space="0" w:color="auto"/>
            <w:bottom w:val="none" w:sz="0" w:space="0" w:color="auto"/>
            <w:right w:val="none" w:sz="0" w:space="0" w:color="auto"/>
          </w:divBdr>
        </w:div>
        <w:div w:id="1350063801">
          <w:marLeft w:val="480"/>
          <w:marRight w:val="0"/>
          <w:marTop w:val="0"/>
          <w:marBottom w:val="0"/>
          <w:divBdr>
            <w:top w:val="none" w:sz="0" w:space="0" w:color="auto"/>
            <w:left w:val="none" w:sz="0" w:space="0" w:color="auto"/>
            <w:bottom w:val="none" w:sz="0" w:space="0" w:color="auto"/>
            <w:right w:val="none" w:sz="0" w:space="0" w:color="auto"/>
          </w:divBdr>
        </w:div>
        <w:div w:id="1366903641">
          <w:marLeft w:val="480"/>
          <w:marRight w:val="0"/>
          <w:marTop w:val="0"/>
          <w:marBottom w:val="0"/>
          <w:divBdr>
            <w:top w:val="none" w:sz="0" w:space="0" w:color="auto"/>
            <w:left w:val="none" w:sz="0" w:space="0" w:color="auto"/>
            <w:bottom w:val="none" w:sz="0" w:space="0" w:color="auto"/>
            <w:right w:val="none" w:sz="0" w:space="0" w:color="auto"/>
          </w:divBdr>
        </w:div>
        <w:div w:id="1382973437">
          <w:marLeft w:val="480"/>
          <w:marRight w:val="0"/>
          <w:marTop w:val="0"/>
          <w:marBottom w:val="0"/>
          <w:divBdr>
            <w:top w:val="none" w:sz="0" w:space="0" w:color="auto"/>
            <w:left w:val="none" w:sz="0" w:space="0" w:color="auto"/>
            <w:bottom w:val="none" w:sz="0" w:space="0" w:color="auto"/>
            <w:right w:val="none" w:sz="0" w:space="0" w:color="auto"/>
          </w:divBdr>
        </w:div>
        <w:div w:id="1387413495">
          <w:marLeft w:val="480"/>
          <w:marRight w:val="0"/>
          <w:marTop w:val="0"/>
          <w:marBottom w:val="0"/>
          <w:divBdr>
            <w:top w:val="none" w:sz="0" w:space="0" w:color="auto"/>
            <w:left w:val="none" w:sz="0" w:space="0" w:color="auto"/>
            <w:bottom w:val="none" w:sz="0" w:space="0" w:color="auto"/>
            <w:right w:val="none" w:sz="0" w:space="0" w:color="auto"/>
          </w:divBdr>
        </w:div>
        <w:div w:id="1507985889">
          <w:marLeft w:val="480"/>
          <w:marRight w:val="0"/>
          <w:marTop w:val="0"/>
          <w:marBottom w:val="0"/>
          <w:divBdr>
            <w:top w:val="none" w:sz="0" w:space="0" w:color="auto"/>
            <w:left w:val="none" w:sz="0" w:space="0" w:color="auto"/>
            <w:bottom w:val="none" w:sz="0" w:space="0" w:color="auto"/>
            <w:right w:val="none" w:sz="0" w:space="0" w:color="auto"/>
          </w:divBdr>
        </w:div>
        <w:div w:id="1555120545">
          <w:marLeft w:val="480"/>
          <w:marRight w:val="0"/>
          <w:marTop w:val="0"/>
          <w:marBottom w:val="0"/>
          <w:divBdr>
            <w:top w:val="none" w:sz="0" w:space="0" w:color="auto"/>
            <w:left w:val="none" w:sz="0" w:space="0" w:color="auto"/>
            <w:bottom w:val="none" w:sz="0" w:space="0" w:color="auto"/>
            <w:right w:val="none" w:sz="0" w:space="0" w:color="auto"/>
          </w:divBdr>
        </w:div>
        <w:div w:id="1649869346">
          <w:marLeft w:val="480"/>
          <w:marRight w:val="0"/>
          <w:marTop w:val="0"/>
          <w:marBottom w:val="0"/>
          <w:divBdr>
            <w:top w:val="none" w:sz="0" w:space="0" w:color="auto"/>
            <w:left w:val="none" w:sz="0" w:space="0" w:color="auto"/>
            <w:bottom w:val="none" w:sz="0" w:space="0" w:color="auto"/>
            <w:right w:val="none" w:sz="0" w:space="0" w:color="auto"/>
          </w:divBdr>
        </w:div>
        <w:div w:id="1675720831">
          <w:marLeft w:val="480"/>
          <w:marRight w:val="0"/>
          <w:marTop w:val="0"/>
          <w:marBottom w:val="0"/>
          <w:divBdr>
            <w:top w:val="none" w:sz="0" w:space="0" w:color="auto"/>
            <w:left w:val="none" w:sz="0" w:space="0" w:color="auto"/>
            <w:bottom w:val="none" w:sz="0" w:space="0" w:color="auto"/>
            <w:right w:val="none" w:sz="0" w:space="0" w:color="auto"/>
          </w:divBdr>
        </w:div>
        <w:div w:id="1736970296">
          <w:marLeft w:val="480"/>
          <w:marRight w:val="0"/>
          <w:marTop w:val="0"/>
          <w:marBottom w:val="0"/>
          <w:divBdr>
            <w:top w:val="none" w:sz="0" w:space="0" w:color="auto"/>
            <w:left w:val="none" w:sz="0" w:space="0" w:color="auto"/>
            <w:bottom w:val="none" w:sz="0" w:space="0" w:color="auto"/>
            <w:right w:val="none" w:sz="0" w:space="0" w:color="auto"/>
          </w:divBdr>
        </w:div>
        <w:div w:id="1764956927">
          <w:marLeft w:val="480"/>
          <w:marRight w:val="0"/>
          <w:marTop w:val="0"/>
          <w:marBottom w:val="0"/>
          <w:divBdr>
            <w:top w:val="none" w:sz="0" w:space="0" w:color="auto"/>
            <w:left w:val="none" w:sz="0" w:space="0" w:color="auto"/>
            <w:bottom w:val="none" w:sz="0" w:space="0" w:color="auto"/>
            <w:right w:val="none" w:sz="0" w:space="0" w:color="auto"/>
          </w:divBdr>
        </w:div>
        <w:div w:id="1774014536">
          <w:marLeft w:val="480"/>
          <w:marRight w:val="0"/>
          <w:marTop w:val="0"/>
          <w:marBottom w:val="0"/>
          <w:divBdr>
            <w:top w:val="none" w:sz="0" w:space="0" w:color="auto"/>
            <w:left w:val="none" w:sz="0" w:space="0" w:color="auto"/>
            <w:bottom w:val="none" w:sz="0" w:space="0" w:color="auto"/>
            <w:right w:val="none" w:sz="0" w:space="0" w:color="auto"/>
          </w:divBdr>
        </w:div>
        <w:div w:id="1781141438">
          <w:marLeft w:val="480"/>
          <w:marRight w:val="0"/>
          <w:marTop w:val="0"/>
          <w:marBottom w:val="0"/>
          <w:divBdr>
            <w:top w:val="none" w:sz="0" w:space="0" w:color="auto"/>
            <w:left w:val="none" w:sz="0" w:space="0" w:color="auto"/>
            <w:bottom w:val="none" w:sz="0" w:space="0" w:color="auto"/>
            <w:right w:val="none" w:sz="0" w:space="0" w:color="auto"/>
          </w:divBdr>
        </w:div>
        <w:div w:id="1829402673">
          <w:marLeft w:val="480"/>
          <w:marRight w:val="0"/>
          <w:marTop w:val="0"/>
          <w:marBottom w:val="0"/>
          <w:divBdr>
            <w:top w:val="none" w:sz="0" w:space="0" w:color="auto"/>
            <w:left w:val="none" w:sz="0" w:space="0" w:color="auto"/>
            <w:bottom w:val="none" w:sz="0" w:space="0" w:color="auto"/>
            <w:right w:val="none" w:sz="0" w:space="0" w:color="auto"/>
          </w:divBdr>
        </w:div>
        <w:div w:id="1833834495">
          <w:marLeft w:val="480"/>
          <w:marRight w:val="0"/>
          <w:marTop w:val="0"/>
          <w:marBottom w:val="0"/>
          <w:divBdr>
            <w:top w:val="none" w:sz="0" w:space="0" w:color="auto"/>
            <w:left w:val="none" w:sz="0" w:space="0" w:color="auto"/>
            <w:bottom w:val="none" w:sz="0" w:space="0" w:color="auto"/>
            <w:right w:val="none" w:sz="0" w:space="0" w:color="auto"/>
          </w:divBdr>
        </w:div>
        <w:div w:id="1847747319">
          <w:marLeft w:val="480"/>
          <w:marRight w:val="0"/>
          <w:marTop w:val="0"/>
          <w:marBottom w:val="0"/>
          <w:divBdr>
            <w:top w:val="none" w:sz="0" w:space="0" w:color="auto"/>
            <w:left w:val="none" w:sz="0" w:space="0" w:color="auto"/>
            <w:bottom w:val="none" w:sz="0" w:space="0" w:color="auto"/>
            <w:right w:val="none" w:sz="0" w:space="0" w:color="auto"/>
          </w:divBdr>
        </w:div>
        <w:div w:id="1890803604">
          <w:marLeft w:val="480"/>
          <w:marRight w:val="0"/>
          <w:marTop w:val="0"/>
          <w:marBottom w:val="0"/>
          <w:divBdr>
            <w:top w:val="none" w:sz="0" w:space="0" w:color="auto"/>
            <w:left w:val="none" w:sz="0" w:space="0" w:color="auto"/>
            <w:bottom w:val="none" w:sz="0" w:space="0" w:color="auto"/>
            <w:right w:val="none" w:sz="0" w:space="0" w:color="auto"/>
          </w:divBdr>
        </w:div>
        <w:div w:id="1990356264">
          <w:marLeft w:val="480"/>
          <w:marRight w:val="0"/>
          <w:marTop w:val="0"/>
          <w:marBottom w:val="0"/>
          <w:divBdr>
            <w:top w:val="none" w:sz="0" w:space="0" w:color="auto"/>
            <w:left w:val="none" w:sz="0" w:space="0" w:color="auto"/>
            <w:bottom w:val="none" w:sz="0" w:space="0" w:color="auto"/>
            <w:right w:val="none" w:sz="0" w:space="0" w:color="auto"/>
          </w:divBdr>
        </w:div>
        <w:div w:id="2042511439">
          <w:marLeft w:val="480"/>
          <w:marRight w:val="0"/>
          <w:marTop w:val="0"/>
          <w:marBottom w:val="0"/>
          <w:divBdr>
            <w:top w:val="none" w:sz="0" w:space="0" w:color="auto"/>
            <w:left w:val="none" w:sz="0" w:space="0" w:color="auto"/>
            <w:bottom w:val="none" w:sz="0" w:space="0" w:color="auto"/>
            <w:right w:val="none" w:sz="0" w:space="0" w:color="auto"/>
          </w:divBdr>
        </w:div>
      </w:divsChild>
    </w:div>
    <w:div w:id="975527597">
      <w:bodyDiv w:val="1"/>
      <w:marLeft w:val="0"/>
      <w:marRight w:val="0"/>
      <w:marTop w:val="0"/>
      <w:marBottom w:val="0"/>
      <w:divBdr>
        <w:top w:val="none" w:sz="0" w:space="0" w:color="auto"/>
        <w:left w:val="none" w:sz="0" w:space="0" w:color="auto"/>
        <w:bottom w:val="none" w:sz="0" w:space="0" w:color="auto"/>
        <w:right w:val="none" w:sz="0" w:space="0" w:color="auto"/>
      </w:divBdr>
    </w:div>
    <w:div w:id="977027417">
      <w:bodyDiv w:val="1"/>
      <w:marLeft w:val="0"/>
      <w:marRight w:val="0"/>
      <w:marTop w:val="0"/>
      <w:marBottom w:val="0"/>
      <w:divBdr>
        <w:top w:val="none" w:sz="0" w:space="0" w:color="auto"/>
        <w:left w:val="none" w:sz="0" w:space="0" w:color="auto"/>
        <w:bottom w:val="none" w:sz="0" w:space="0" w:color="auto"/>
        <w:right w:val="none" w:sz="0" w:space="0" w:color="auto"/>
      </w:divBdr>
    </w:div>
    <w:div w:id="980579735">
      <w:bodyDiv w:val="1"/>
      <w:marLeft w:val="0"/>
      <w:marRight w:val="0"/>
      <w:marTop w:val="0"/>
      <w:marBottom w:val="0"/>
      <w:divBdr>
        <w:top w:val="none" w:sz="0" w:space="0" w:color="auto"/>
        <w:left w:val="none" w:sz="0" w:space="0" w:color="auto"/>
        <w:bottom w:val="none" w:sz="0" w:space="0" w:color="auto"/>
        <w:right w:val="none" w:sz="0" w:space="0" w:color="auto"/>
      </w:divBdr>
    </w:div>
    <w:div w:id="982464159">
      <w:bodyDiv w:val="1"/>
      <w:marLeft w:val="0"/>
      <w:marRight w:val="0"/>
      <w:marTop w:val="0"/>
      <w:marBottom w:val="0"/>
      <w:divBdr>
        <w:top w:val="none" w:sz="0" w:space="0" w:color="auto"/>
        <w:left w:val="none" w:sz="0" w:space="0" w:color="auto"/>
        <w:bottom w:val="none" w:sz="0" w:space="0" w:color="auto"/>
        <w:right w:val="none" w:sz="0" w:space="0" w:color="auto"/>
      </w:divBdr>
    </w:div>
    <w:div w:id="982924747">
      <w:bodyDiv w:val="1"/>
      <w:marLeft w:val="0"/>
      <w:marRight w:val="0"/>
      <w:marTop w:val="0"/>
      <w:marBottom w:val="0"/>
      <w:divBdr>
        <w:top w:val="none" w:sz="0" w:space="0" w:color="auto"/>
        <w:left w:val="none" w:sz="0" w:space="0" w:color="auto"/>
        <w:bottom w:val="none" w:sz="0" w:space="0" w:color="auto"/>
        <w:right w:val="none" w:sz="0" w:space="0" w:color="auto"/>
      </w:divBdr>
    </w:div>
    <w:div w:id="985084238">
      <w:bodyDiv w:val="1"/>
      <w:marLeft w:val="0"/>
      <w:marRight w:val="0"/>
      <w:marTop w:val="0"/>
      <w:marBottom w:val="0"/>
      <w:divBdr>
        <w:top w:val="none" w:sz="0" w:space="0" w:color="auto"/>
        <w:left w:val="none" w:sz="0" w:space="0" w:color="auto"/>
        <w:bottom w:val="none" w:sz="0" w:space="0" w:color="auto"/>
        <w:right w:val="none" w:sz="0" w:space="0" w:color="auto"/>
      </w:divBdr>
    </w:div>
    <w:div w:id="988634225">
      <w:bodyDiv w:val="1"/>
      <w:marLeft w:val="0"/>
      <w:marRight w:val="0"/>
      <w:marTop w:val="0"/>
      <w:marBottom w:val="0"/>
      <w:divBdr>
        <w:top w:val="none" w:sz="0" w:space="0" w:color="auto"/>
        <w:left w:val="none" w:sz="0" w:space="0" w:color="auto"/>
        <w:bottom w:val="none" w:sz="0" w:space="0" w:color="auto"/>
        <w:right w:val="none" w:sz="0" w:space="0" w:color="auto"/>
      </w:divBdr>
    </w:div>
    <w:div w:id="988902566">
      <w:bodyDiv w:val="1"/>
      <w:marLeft w:val="0"/>
      <w:marRight w:val="0"/>
      <w:marTop w:val="0"/>
      <w:marBottom w:val="0"/>
      <w:divBdr>
        <w:top w:val="none" w:sz="0" w:space="0" w:color="auto"/>
        <w:left w:val="none" w:sz="0" w:space="0" w:color="auto"/>
        <w:bottom w:val="none" w:sz="0" w:space="0" w:color="auto"/>
        <w:right w:val="none" w:sz="0" w:space="0" w:color="auto"/>
      </w:divBdr>
    </w:div>
    <w:div w:id="989358445">
      <w:bodyDiv w:val="1"/>
      <w:marLeft w:val="0"/>
      <w:marRight w:val="0"/>
      <w:marTop w:val="0"/>
      <w:marBottom w:val="0"/>
      <w:divBdr>
        <w:top w:val="none" w:sz="0" w:space="0" w:color="auto"/>
        <w:left w:val="none" w:sz="0" w:space="0" w:color="auto"/>
        <w:bottom w:val="none" w:sz="0" w:space="0" w:color="auto"/>
        <w:right w:val="none" w:sz="0" w:space="0" w:color="auto"/>
      </w:divBdr>
    </w:div>
    <w:div w:id="989599834">
      <w:bodyDiv w:val="1"/>
      <w:marLeft w:val="0"/>
      <w:marRight w:val="0"/>
      <w:marTop w:val="0"/>
      <w:marBottom w:val="0"/>
      <w:divBdr>
        <w:top w:val="none" w:sz="0" w:space="0" w:color="auto"/>
        <w:left w:val="none" w:sz="0" w:space="0" w:color="auto"/>
        <w:bottom w:val="none" w:sz="0" w:space="0" w:color="auto"/>
        <w:right w:val="none" w:sz="0" w:space="0" w:color="auto"/>
      </w:divBdr>
    </w:div>
    <w:div w:id="990672413">
      <w:bodyDiv w:val="1"/>
      <w:marLeft w:val="0"/>
      <w:marRight w:val="0"/>
      <w:marTop w:val="0"/>
      <w:marBottom w:val="0"/>
      <w:divBdr>
        <w:top w:val="none" w:sz="0" w:space="0" w:color="auto"/>
        <w:left w:val="none" w:sz="0" w:space="0" w:color="auto"/>
        <w:bottom w:val="none" w:sz="0" w:space="0" w:color="auto"/>
        <w:right w:val="none" w:sz="0" w:space="0" w:color="auto"/>
      </w:divBdr>
    </w:div>
    <w:div w:id="994916560">
      <w:bodyDiv w:val="1"/>
      <w:marLeft w:val="0"/>
      <w:marRight w:val="0"/>
      <w:marTop w:val="0"/>
      <w:marBottom w:val="0"/>
      <w:divBdr>
        <w:top w:val="none" w:sz="0" w:space="0" w:color="auto"/>
        <w:left w:val="none" w:sz="0" w:space="0" w:color="auto"/>
        <w:bottom w:val="none" w:sz="0" w:space="0" w:color="auto"/>
        <w:right w:val="none" w:sz="0" w:space="0" w:color="auto"/>
      </w:divBdr>
    </w:div>
    <w:div w:id="996614878">
      <w:bodyDiv w:val="1"/>
      <w:marLeft w:val="0"/>
      <w:marRight w:val="0"/>
      <w:marTop w:val="0"/>
      <w:marBottom w:val="0"/>
      <w:divBdr>
        <w:top w:val="none" w:sz="0" w:space="0" w:color="auto"/>
        <w:left w:val="none" w:sz="0" w:space="0" w:color="auto"/>
        <w:bottom w:val="none" w:sz="0" w:space="0" w:color="auto"/>
        <w:right w:val="none" w:sz="0" w:space="0" w:color="auto"/>
      </w:divBdr>
    </w:div>
    <w:div w:id="997998052">
      <w:bodyDiv w:val="1"/>
      <w:marLeft w:val="0"/>
      <w:marRight w:val="0"/>
      <w:marTop w:val="0"/>
      <w:marBottom w:val="0"/>
      <w:divBdr>
        <w:top w:val="none" w:sz="0" w:space="0" w:color="auto"/>
        <w:left w:val="none" w:sz="0" w:space="0" w:color="auto"/>
        <w:bottom w:val="none" w:sz="0" w:space="0" w:color="auto"/>
        <w:right w:val="none" w:sz="0" w:space="0" w:color="auto"/>
      </w:divBdr>
    </w:div>
    <w:div w:id="998773482">
      <w:bodyDiv w:val="1"/>
      <w:marLeft w:val="0"/>
      <w:marRight w:val="0"/>
      <w:marTop w:val="0"/>
      <w:marBottom w:val="0"/>
      <w:divBdr>
        <w:top w:val="none" w:sz="0" w:space="0" w:color="auto"/>
        <w:left w:val="none" w:sz="0" w:space="0" w:color="auto"/>
        <w:bottom w:val="none" w:sz="0" w:space="0" w:color="auto"/>
        <w:right w:val="none" w:sz="0" w:space="0" w:color="auto"/>
      </w:divBdr>
    </w:div>
    <w:div w:id="998847147">
      <w:bodyDiv w:val="1"/>
      <w:marLeft w:val="0"/>
      <w:marRight w:val="0"/>
      <w:marTop w:val="0"/>
      <w:marBottom w:val="0"/>
      <w:divBdr>
        <w:top w:val="none" w:sz="0" w:space="0" w:color="auto"/>
        <w:left w:val="none" w:sz="0" w:space="0" w:color="auto"/>
        <w:bottom w:val="none" w:sz="0" w:space="0" w:color="auto"/>
        <w:right w:val="none" w:sz="0" w:space="0" w:color="auto"/>
      </w:divBdr>
    </w:div>
    <w:div w:id="1000230518">
      <w:bodyDiv w:val="1"/>
      <w:marLeft w:val="0"/>
      <w:marRight w:val="0"/>
      <w:marTop w:val="0"/>
      <w:marBottom w:val="0"/>
      <w:divBdr>
        <w:top w:val="none" w:sz="0" w:space="0" w:color="auto"/>
        <w:left w:val="none" w:sz="0" w:space="0" w:color="auto"/>
        <w:bottom w:val="none" w:sz="0" w:space="0" w:color="auto"/>
        <w:right w:val="none" w:sz="0" w:space="0" w:color="auto"/>
      </w:divBdr>
    </w:div>
    <w:div w:id="1001815997">
      <w:bodyDiv w:val="1"/>
      <w:marLeft w:val="0"/>
      <w:marRight w:val="0"/>
      <w:marTop w:val="0"/>
      <w:marBottom w:val="0"/>
      <w:divBdr>
        <w:top w:val="none" w:sz="0" w:space="0" w:color="auto"/>
        <w:left w:val="none" w:sz="0" w:space="0" w:color="auto"/>
        <w:bottom w:val="none" w:sz="0" w:space="0" w:color="auto"/>
        <w:right w:val="none" w:sz="0" w:space="0" w:color="auto"/>
      </w:divBdr>
    </w:div>
    <w:div w:id="1003161571">
      <w:bodyDiv w:val="1"/>
      <w:marLeft w:val="0"/>
      <w:marRight w:val="0"/>
      <w:marTop w:val="0"/>
      <w:marBottom w:val="0"/>
      <w:divBdr>
        <w:top w:val="none" w:sz="0" w:space="0" w:color="auto"/>
        <w:left w:val="none" w:sz="0" w:space="0" w:color="auto"/>
        <w:bottom w:val="none" w:sz="0" w:space="0" w:color="auto"/>
        <w:right w:val="none" w:sz="0" w:space="0" w:color="auto"/>
      </w:divBdr>
    </w:div>
    <w:div w:id="1005478569">
      <w:bodyDiv w:val="1"/>
      <w:marLeft w:val="0"/>
      <w:marRight w:val="0"/>
      <w:marTop w:val="0"/>
      <w:marBottom w:val="0"/>
      <w:divBdr>
        <w:top w:val="none" w:sz="0" w:space="0" w:color="auto"/>
        <w:left w:val="none" w:sz="0" w:space="0" w:color="auto"/>
        <w:bottom w:val="none" w:sz="0" w:space="0" w:color="auto"/>
        <w:right w:val="none" w:sz="0" w:space="0" w:color="auto"/>
      </w:divBdr>
    </w:div>
    <w:div w:id="1005745081">
      <w:bodyDiv w:val="1"/>
      <w:marLeft w:val="0"/>
      <w:marRight w:val="0"/>
      <w:marTop w:val="0"/>
      <w:marBottom w:val="0"/>
      <w:divBdr>
        <w:top w:val="none" w:sz="0" w:space="0" w:color="auto"/>
        <w:left w:val="none" w:sz="0" w:space="0" w:color="auto"/>
        <w:bottom w:val="none" w:sz="0" w:space="0" w:color="auto"/>
        <w:right w:val="none" w:sz="0" w:space="0" w:color="auto"/>
      </w:divBdr>
    </w:div>
    <w:div w:id="1005938251">
      <w:bodyDiv w:val="1"/>
      <w:marLeft w:val="0"/>
      <w:marRight w:val="0"/>
      <w:marTop w:val="0"/>
      <w:marBottom w:val="0"/>
      <w:divBdr>
        <w:top w:val="none" w:sz="0" w:space="0" w:color="auto"/>
        <w:left w:val="none" w:sz="0" w:space="0" w:color="auto"/>
        <w:bottom w:val="none" w:sz="0" w:space="0" w:color="auto"/>
        <w:right w:val="none" w:sz="0" w:space="0" w:color="auto"/>
      </w:divBdr>
    </w:div>
    <w:div w:id="1007369082">
      <w:bodyDiv w:val="1"/>
      <w:marLeft w:val="0"/>
      <w:marRight w:val="0"/>
      <w:marTop w:val="0"/>
      <w:marBottom w:val="0"/>
      <w:divBdr>
        <w:top w:val="none" w:sz="0" w:space="0" w:color="auto"/>
        <w:left w:val="none" w:sz="0" w:space="0" w:color="auto"/>
        <w:bottom w:val="none" w:sz="0" w:space="0" w:color="auto"/>
        <w:right w:val="none" w:sz="0" w:space="0" w:color="auto"/>
      </w:divBdr>
    </w:div>
    <w:div w:id="1007707835">
      <w:bodyDiv w:val="1"/>
      <w:marLeft w:val="0"/>
      <w:marRight w:val="0"/>
      <w:marTop w:val="0"/>
      <w:marBottom w:val="0"/>
      <w:divBdr>
        <w:top w:val="none" w:sz="0" w:space="0" w:color="auto"/>
        <w:left w:val="none" w:sz="0" w:space="0" w:color="auto"/>
        <w:bottom w:val="none" w:sz="0" w:space="0" w:color="auto"/>
        <w:right w:val="none" w:sz="0" w:space="0" w:color="auto"/>
      </w:divBdr>
    </w:div>
    <w:div w:id="1009674908">
      <w:bodyDiv w:val="1"/>
      <w:marLeft w:val="0"/>
      <w:marRight w:val="0"/>
      <w:marTop w:val="0"/>
      <w:marBottom w:val="0"/>
      <w:divBdr>
        <w:top w:val="none" w:sz="0" w:space="0" w:color="auto"/>
        <w:left w:val="none" w:sz="0" w:space="0" w:color="auto"/>
        <w:bottom w:val="none" w:sz="0" w:space="0" w:color="auto"/>
        <w:right w:val="none" w:sz="0" w:space="0" w:color="auto"/>
      </w:divBdr>
    </w:div>
    <w:div w:id="1011683247">
      <w:bodyDiv w:val="1"/>
      <w:marLeft w:val="0"/>
      <w:marRight w:val="0"/>
      <w:marTop w:val="0"/>
      <w:marBottom w:val="0"/>
      <w:divBdr>
        <w:top w:val="none" w:sz="0" w:space="0" w:color="auto"/>
        <w:left w:val="none" w:sz="0" w:space="0" w:color="auto"/>
        <w:bottom w:val="none" w:sz="0" w:space="0" w:color="auto"/>
        <w:right w:val="none" w:sz="0" w:space="0" w:color="auto"/>
      </w:divBdr>
    </w:div>
    <w:div w:id="1011949119">
      <w:bodyDiv w:val="1"/>
      <w:marLeft w:val="0"/>
      <w:marRight w:val="0"/>
      <w:marTop w:val="0"/>
      <w:marBottom w:val="0"/>
      <w:divBdr>
        <w:top w:val="none" w:sz="0" w:space="0" w:color="auto"/>
        <w:left w:val="none" w:sz="0" w:space="0" w:color="auto"/>
        <w:bottom w:val="none" w:sz="0" w:space="0" w:color="auto"/>
        <w:right w:val="none" w:sz="0" w:space="0" w:color="auto"/>
      </w:divBdr>
    </w:div>
    <w:div w:id="1012689092">
      <w:bodyDiv w:val="1"/>
      <w:marLeft w:val="0"/>
      <w:marRight w:val="0"/>
      <w:marTop w:val="0"/>
      <w:marBottom w:val="0"/>
      <w:divBdr>
        <w:top w:val="none" w:sz="0" w:space="0" w:color="auto"/>
        <w:left w:val="none" w:sz="0" w:space="0" w:color="auto"/>
        <w:bottom w:val="none" w:sz="0" w:space="0" w:color="auto"/>
        <w:right w:val="none" w:sz="0" w:space="0" w:color="auto"/>
      </w:divBdr>
    </w:div>
    <w:div w:id="1016150120">
      <w:bodyDiv w:val="1"/>
      <w:marLeft w:val="0"/>
      <w:marRight w:val="0"/>
      <w:marTop w:val="0"/>
      <w:marBottom w:val="0"/>
      <w:divBdr>
        <w:top w:val="none" w:sz="0" w:space="0" w:color="auto"/>
        <w:left w:val="none" w:sz="0" w:space="0" w:color="auto"/>
        <w:bottom w:val="none" w:sz="0" w:space="0" w:color="auto"/>
        <w:right w:val="none" w:sz="0" w:space="0" w:color="auto"/>
      </w:divBdr>
    </w:div>
    <w:div w:id="1017149301">
      <w:bodyDiv w:val="1"/>
      <w:marLeft w:val="0"/>
      <w:marRight w:val="0"/>
      <w:marTop w:val="0"/>
      <w:marBottom w:val="0"/>
      <w:divBdr>
        <w:top w:val="none" w:sz="0" w:space="0" w:color="auto"/>
        <w:left w:val="none" w:sz="0" w:space="0" w:color="auto"/>
        <w:bottom w:val="none" w:sz="0" w:space="0" w:color="auto"/>
        <w:right w:val="none" w:sz="0" w:space="0" w:color="auto"/>
      </w:divBdr>
    </w:div>
    <w:div w:id="1017347346">
      <w:bodyDiv w:val="1"/>
      <w:marLeft w:val="0"/>
      <w:marRight w:val="0"/>
      <w:marTop w:val="0"/>
      <w:marBottom w:val="0"/>
      <w:divBdr>
        <w:top w:val="none" w:sz="0" w:space="0" w:color="auto"/>
        <w:left w:val="none" w:sz="0" w:space="0" w:color="auto"/>
        <w:bottom w:val="none" w:sz="0" w:space="0" w:color="auto"/>
        <w:right w:val="none" w:sz="0" w:space="0" w:color="auto"/>
      </w:divBdr>
    </w:div>
    <w:div w:id="1017541630">
      <w:bodyDiv w:val="1"/>
      <w:marLeft w:val="0"/>
      <w:marRight w:val="0"/>
      <w:marTop w:val="0"/>
      <w:marBottom w:val="0"/>
      <w:divBdr>
        <w:top w:val="none" w:sz="0" w:space="0" w:color="auto"/>
        <w:left w:val="none" w:sz="0" w:space="0" w:color="auto"/>
        <w:bottom w:val="none" w:sz="0" w:space="0" w:color="auto"/>
        <w:right w:val="none" w:sz="0" w:space="0" w:color="auto"/>
      </w:divBdr>
    </w:div>
    <w:div w:id="1017999665">
      <w:bodyDiv w:val="1"/>
      <w:marLeft w:val="0"/>
      <w:marRight w:val="0"/>
      <w:marTop w:val="0"/>
      <w:marBottom w:val="0"/>
      <w:divBdr>
        <w:top w:val="none" w:sz="0" w:space="0" w:color="auto"/>
        <w:left w:val="none" w:sz="0" w:space="0" w:color="auto"/>
        <w:bottom w:val="none" w:sz="0" w:space="0" w:color="auto"/>
        <w:right w:val="none" w:sz="0" w:space="0" w:color="auto"/>
      </w:divBdr>
    </w:div>
    <w:div w:id="1018433868">
      <w:bodyDiv w:val="1"/>
      <w:marLeft w:val="0"/>
      <w:marRight w:val="0"/>
      <w:marTop w:val="0"/>
      <w:marBottom w:val="0"/>
      <w:divBdr>
        <w:top w:val="none" w:sz="0" w:space="0" w:color="auto"/>
        <w:left w:val="none" w:sz="0" w:space="0" w:color="auto"/>
        <w:bottom w:val="none" w:sz="0" w:space="0" w:color="auto"/>
        <w:right w:val="none" w:sz="0" w:space="0" w:color="auto"/>
      </w:divBdr>
    </w:div>
    <w:div w:id="1020205372">
      <w:bodyDiv w:val="1"/>
      <w:marLeft w:val="0"/>
      <w:marRight w:val="0"/>
      <w:marTop w:val="0"/>
      <w:marBottom w:val="0"/>
      <w:divBdr>
        <w:top w:val="none" w:sz="0" w:space="0" w:color="auto"/>
        <w:left w:val="none" w:sz="0" w:space="0" w:color="auto"/>
        <w:bottom w:val="none" w:sz="0" w:space="0" w:color="auto"/>
        <w:right w:val="none" w:sz="0" w:space="0" w:color="auto"/>
      </w:divBdr>
    </w:div>
    <w:div w:id="1022440010">
      <w:bodyDiv w:val="1"/>
      <w:marLeft w:val="0"/>
      <w:marRight w:val="0"/>
      <w:marTop w:val="0"/>
      <w:marBottom w:val="0"/>
      <w:divBdr>
        <w:top w:val="none" w:sz="0" w:space="0" w:color="auto"/>
        <w:left w:val="none" w:sz="0" w:space="0" w:color="auto"/>
        <w:bottom w:val="none" w:sz="0" w:space="0" w:color="auto"/>
        <w:right w:val="none" w:sz="0" w:space="0" w:color="auto"/>
      </w:divBdr>
    </w:div>
    <w:div w:id="1022705990">
      <w:bodyDiv w:val="1"/>
      <w:marLeft w:val="0"/>
      <w:marRight w:val="0"/>
      <w:marTop w:val="0"/>
      <w:marBottom w:val="0"/>
      <w:divBdr>
        <w:top w:val="none" w:sz="0" w:space="0" w:color="auto"/>
        <w:left w:val="none" w:sz="0" w:space="0" w:color="auto"/>
        <w:bottom w:val="none" w:sz="0" w:space="0" w:color="auto"/>
        <w:right w:val="none" w:sz="0" w:space="0" w:color="auto"/>
      </w:divBdr>
    </w:div>
    <w:div w:id="1023552292">
      <w:bodyDiv w:val="1"/>
      <w:marLeft w:val="0"/>
      <w:marRight w:val="0"/>
      <w:marTop w:val="0"/>
      <w:marBottom w:val="0"/>
      <w:divBdr>
        <w:top w:val="none" w:sz="0" w:space="0" w:color="auto"/>
        <w:left w:val="none" w:sz="0" w:space="0" w:color="auto"/>
        <w:bottom w:val="none" w:sz="0" w:space="0" w:color="auto"/>
        <w:right w:val="none" w:sz="0" w:space="0" w:color="auto"/>
      </w:divBdr>
    </w:div>
    <w:div w:id="1025516867">
      <w:bodyDiv w:val="1"/>
      <w:marLeft w:val="0"/>
      <w:marRight w:val="0"/>
      <w:marTop w:val="0"/>
      <w:marBottom w:val="0"/>
      <w:divBdr>
        <w:top w:val="none" w:sz="0" w:space="0" w:color="auto"/>
        <w:left w:val="none" w:sz="0" w:space="0" w:color="auto"/>
        <w:bottom w:val="none" w:sz="0" w:space="0" w:color="auto"/>
        <w:right w:val="none" w:sz="0" w:space="0" w:color="auto"/>
      </w:divBdr>
    </w:div>
    <w:div w:id="1025791577">
      <w:bodyDiv w:val="1"/>
      <w:marLeft w:val="0"/>
      <w:marRight w:val="0"/>
      <w:marTop w:val="0"/>
      <w:marBottom w:val="0"/>
      <w:divBdr>
        <w:top w:val="none" w:sz="0" w:space="0" w:color="auto"/>
        <w:left w:val="none" w:sz="0" w:space="0" w:color="auto"/>
        <w:bottom w:val="none" w:sz="0" w:space="0" w:color="auto"/>
        <w:right w:val="none" w:sz="0" w:space="0" w:color="auto"/>
      </w:divBdr>
    </w:div>
    <w:div w:id="1026249513">
      <w:bodyDiv w:val="1"/>
      <w:marLeft w:val="0"/>
      <w:marRight w:val="0"/>
      <w:marTop w:val="0"/>
      <w:marBottom w:val="0"/>
      <w:divBdr>
        <w:top w:val="none" w:sz="0" w:space="0" w:color="auto"/>
        <w:left w:val="none" w:sz="0" w:space="0" w:color="auto"/>
        <w:bottom w:val="none" w:sz="0" w:space="0" w:color="auto"/>
        <w:right w:val="none" w:sz="0" w:space="0" w:color="auto"/>
      </w:divBdr>
    </w:div>
    <w:div w:id="1026712221">
      <w:bodyDiv w:val="1"/>
      <w:marLeft w:val="0"/>
      <w:marRight w:val="0"/>
      <w:marTop w:val="0"/>
      <w:marBottom w:val="0"/>
      <w:divBdr>
        <w:top w:val="none" w:sz="0" w:space="0" w:color="auto"/>
        <w:left w:val="none" w:sz="0" w:space="0" w:color="auto"/>
        <w:bottom w:val="none" w:sz="0" w:space="0" w:color="auto"/>
        <w:right w:val="none" w:sz="0" w:space="0" w:color="auto"/>
      </w:divBdr>
      <w:divsChild>
        <w:div w:id="18624281">
          <w:marLeft w:val="480"/>
          <w:marRight w:val="0"/>
          <w:marTop w:val="0"/>
          <w:marBottom w:val="0"/>
          <w:divBdr>
            <w:top w:val="none" w:sz="0" w:space="0" w:color="auto"/>
            <w:left w:val="none" w:sz="0" w:space="0" w:color="auto"/>
            <w:bottom w:val="none" w:sz="0" w:space="0" w:color="auto"/>
            <w:right w:val="none" w:sz="0" w:space="0" w:color="auto"/>
          </w:divBdr>
        </w:div>
        <w:div w:id="30570588">
          <w:marLeft w:val="480"/>
          <w:marRight w:val="0"/>
          <w:marTop w:val="0"/>
          <w:marBottom w:val="0"/>
          <w:divBdr>
            <w:top w:val="none" w:sz="0" w:space="0" w:color="auto"/>
            <w:left w:val="none" w:sz="0" w:space="0" w:color="auto"/>
            <w:bottom w:val="none" w:sz="0" w:space="0" w:color="auto"/>
            <w:right w:val="none" w:sz="0" w:space="0" w:color="auto"/>
          </w:divBdr>
        </w:div>
        <w:div w:id="46924424">
          <w:marLeft w:val="480"/>
          <w:marRight w:val="0"/>
          <w:marTop w:val="0"/>
          <w:marBottom w:val="0"/>
          <w:divBdr>
            <w:top w:val="none" w:sz="0" w:space="0" w:color="auto"/>
            <w:left w:val="none" w:sz="0" w:space="0" w:color="auto"/>
            <w:bottom w:val="none" w:sz="0" w:space="0" w:color="auto"/>
            <w:right w:val="none" w:sz="0" w:space="0" w:color="auto"/>
          </w:divBdr>
        </w:div>
        <w:div w:id="74321297">
          <w:marLeft w:val="480"/>
          <w:marRight w:val="0"/>
          <w:marTop w:val="0"/>
          <w:marBottom w:val="0"/>
          <w:divBdr>
            <w:top w:val="none" w:sz="0" w:space="0" w:color="auto"/>
            <w:left w:val="none" w:sz="0" w:space="0" w:color="auto"/>
            <w:bottom w:val="none" w:sz="0" w:space="0" w:color="auto"/>
            <w:right w:val="none" w:sz="0" w:space="0" w:color="auto"/>
          </w:divBdr>
        </w:div>
        <w:div w:id="193077872">
          <w:marLeft w:val="480"/>
          <w:marRight w:val="0"/>
          <w:marTop w:val="0"/>
          <w:marBottom w:val="0"/>
          <w:divBdr>
            <w:top w:val="none" w:sz="0" w:space="0" w:color="auto"/>
            <w:left w:val="none" w:sz="0" w:space="0" w:color="auto"/>
            <w:bottom w:val="none" w:sz="0" w:space="0" w:color="auto"/>
            <w:right w:val="none" w:sz="0" w:space="0" w:color="auto"/>
          </w:divBdr>
        </w:div>
        <w:div w:id="194008931">
          <w:marLeft w:val="480"/>
          <w:marRight w:val="0"/>
          <w:marTop w:val="0"/>
          <w:marBottom w:val="0"/>
          <w:divBdr>
            <w:top w:val="none" w:sz="0" w:space="0" w:color="auto"/>
            <w:left w:val="none" w:sz="0" w:space="0" w:color="auto"/>
            <w:bottom w:val="none" w:sz="0" w:space="0" w:color="auto"/>
            <w:right w:val="none" w:sz="0" w:space="0" w:color="auto"/>
          </w:divBdr>
        </w:div>
        <w:div w:id="301734593">
          <w:marLeft w:val="480"/>
          <w:marRight w:val="0"/>
          <w:marTop w:val="0"/>
          <w:marBottom w:val="0"/>
          <w:divBdr>
            <w:top w:val="none" w:sz="0" w:space="0" w:color="auto"/>
            <w:left w:val="none" w:sz="0" w:space="0" w:color="auto"/>
            <w:bottom w:val="none" w:sz="0" w:space="0" w:color="auto"/>
            <w:right w:val="none" w:sz="0" w:space="0" w:color="auto"/>
          </w:divBdr>
        </w:div>
        <w:div w:id="322439394">
          <w:marLeft w:val="480"/>
          <w:marRight w:val="0"/>
          <w:marTop w:val="0"/>
          <w:marBottom w:val="0"/>
          <w:divBdr>
            <w:top w:val="none" w:sz="0" w:space="0" w:color="auto"/>
            <w:left w:val="none" w:sz="0" w:space="0" w:color="auto"/>
            <w:bottom w:val="none" w:sz="0" w:space="0" w:color="auto"/>
            <w:right w:val="none" w:sz="0" w:space="0" w:color="auto"/>
          </w:divBdr>
        </w:div>
        <w:div w:id="386882162">
          <w:marLeft w:val="480"/>
          <w:marRight w:val="0"/>
          <w:marTop w:val="0"/>
          <w:marBottom w:val="0"/>
          <w:divBdr>
            <w:top w:val="none" w:sz="0" w:space="0" w:color="auto"/>
            <w:left w:val="none" w:sz="0" w:space="0" w:color="auto"/>
            <w:bottom w:val="none" w:sz="0" w:space="0" w:color="auto"/>
            <w:right w:val="none" w:sz="0" w:space="0" w:color="auto"/>
          </w:divBdr>
        </w:div>
        <w:div w:id="484587908">
          <w:marLeft w:val="480"/>
          <w:marRight w:val="0"/>
          <w:marTop w:val="0"/>
          <w:marBottom w:val="0"/>
          <w:divBdr>
            <w:top w:val="none" w:sz="0" w:space="0" w:color="auto"/>
            <w:left w:val="none" w:sz="0" w:space="0" w:color="auto"/>
            <w:bottom w:val="none" w:sz="0" w:space="0" w:color="auto"/>
            <w:right w:val="none" w:sz="0" w:space="0" w:color="auto"/>
          </w:divBdr>
        </w:div>
        <w:div w:id="567884692">
          <w:marLeft w:val="480"/>
          <w:marRight w:val="0"/>
          <w:marTop w:val="0"/>
          <w:marBottom w:val="0"/>
          <w:divBdr>
            <w:top w:val="none" w:sz="0" w:space="0" w:color="auto"/>
            <w:left w:val="none" w:sz="0" w:space="0" w:color="auto"/>
            <w:bottom w:val="none" w:sz="0" w:space="0" w:color="auto"/>
            <w:right w:val="none" w:sz="0" w:space="0" w:color="auto"/>
          </w:divBdr>
        </w:div>
        <w:div w:id="755785228">
          <w:marLeft w:val="480"/>
          <w:marRight w:val="0"/>
          <w:marTop w:val="0"/>
          <w:marBottom w:val="0"/>
          <w:divBdr>
            <w:top w:val="none" w:sz="0" w:space="0" w:color="auto"/>
            <w:left w:val="none" w:sz="0" w:space="0" w:color="auto"/>
            <w:bottom w:val="none" w:sz="0" w:space="0" w:color="auto"/>
            <w:right w:val="none" w:sz="0" w:space="0" w:color="auto"/>
          </w:divBdr>
        </w:div>
        <w:div w:id="846017028">
          <w:marLeft w:val="480"/>
          <w:marRight w:val="0"/>
          <w:marTop w:val="0"/>
          <w:marBottom w:val="0"/>
          <w:divBdr>
            <w:top w:val="none" w:sz="0" w:space="0" w:color="auto"/>
            <w:left w:val="none" w:sz="0" w:space="0" w:color="auto"/>
            <w:bottom w:val="none" w:sz="0" w:space="0" w:color="auto"/>
            <w:right w:val="none" w:sz="0" w:space="0" w:color="auto"/>
          </w:divBdr>
        </w:div>
        <w:div w:id="875046694">
          <w:marLeft w:val="480"/>
          <w:marRight w:val="0"/>
          <w:marTop w:val="0"/>
          <w:marBottom w:val="0"/>
          <w:divBdr>
            <w:top w:val="none" w:sz="0" w:space="0" w:color="auto"/>
            <w:left w:val="none" w:sz="0" w:space="0" w:color="auto"/>
            <w:bottom w:val="none" w:sz="0" w:space="0" w:color="auto"/>
            <w:right w:val="none" w:sz="0" w:space="0" w:color="auto"/>
          </w:divBdr>
        </w:div>
        <w:div w:id="877864248">
          <w:marLeft w:val="480"/>
          <w:marRight w:val="0"/>
          <w:marTop w:val="0"/>
          <w:marBottom w:val="0"/>
          <w:divBdr>
            <w:top w:val="none" w:sz="0" w:space="0" w:color="auto"/>
            <w:left w:val="none" w:sz="0" w:space="0" w:color="auto"/>
            <w:bottom w:val="none" w:sz="0" w:space="0" w:color="auto"/>
            <w:right w:val="none" w:sz="0" w:space="0" w:color="auto"/>
          </w:divBdr>
        </w:div>
        <w:div w:id="945429959">
          <w:marLeft w:val="480"/>
          <w:marRight w:val="0"/>
          <w:marTop w:val="0"/>
          <w:marBottom w:val="0"/>
          <w:divBdr>
            <w:top w:val="none" w:sz="0" w:space="0" w:color="auto"/>
            <w:left w:val="none" w:sz="0" w:space="0" w:color="auto"/>
            <w:bottom w:val="none" w:sz="0" w:space="0" w:color="auto"/>
            <w:right w:val="none" w:sz="0" w:space="0" w:color="auto"/>
          </w:divBdr>
        </w:div>
        <w:div w:id="949898787">
          <w:marLeft w:val="480"/>
          <w:marRight w:val="0"/>
          <w:marTop w:val="0"/>
          <w:marBottom w:val="0"/>
          <w:divBdr>
            <w:top w:val="none" w:sz="0" w:space="0" w:color="auto"/>
            <w:left w:val="none" w:sz="0" w:space="0" w:color="auto"/>
            <w:bottom w:val="none" w:sz="0" w:space="0" w:color="auto"/>
            <w:right w:val="none" w:sz="0" w:space="0" w:color="auto"/>
          </w:divBdr>
        </w:div>
        <w:div w:id="984235351">
          <w:marLeft w:val="480"/>
          <w:marRight w:val="0"/>
          <w:marTop w:val="0"/>
          <w:marBottom w:val="0"/>
          <w:divBdr>
            <w:top w:val="none" w:sz="0" w:space="0" w:color="auto"/>
            <w:left w:val="none" w:sz="0" w:space="0" w:color="auto"/>
            <w:bottom w:val="none" w:sz="0" w:space="0" w:color="auto"/>
            <w:right w:val="none" w:sz="0" w:space="0" w:color="auto"/>
          </w:divBdr>
        </w:div>
        <w:div w:id="999887625">
          <w:marLeft w:val="480"/>
          <w:marRight w:val="0"/>
          <w:marTop w:val="0"/>
          <w:marBottom w:val="0"/>
          <w:divBdr>
            <w:top w:val="none" w:sz="0" w:space="0" w:color="auto"/>
            <w:left w:val="none" w:sz="0" w:space="0" w:color="auto"/>
            <w:bottom w:val="none" w:sz="0" w:space="0" w:color="auto"/>
            <w:right w:val="none" w:sz="0" w:space="0" w:color="auto"/>
          </w:divBdr>
        </w:div>
        <w:div w:id="1000889394">
          <w:marLeft w:val="480"/>
          <w:marRight w:val="0"/>
          <w:marTop w:val="0"/>
          <w:marBottom w:val="0"/>
          <w:divBdr>
            <w:top w:val="none" w:sz="0" w:space="0" w:color="auto"/>
            <w:left w:val="none" w:sz="0" w:space="0" w:color="auto"/>
            <w:bottom w:val="none" w:sz="0" w:space="0" w:color="auto"/>
            <w:right w:val="none" w:sz="0" w:space="0" w:color="auto"/>
          </w:divBdr>
        </w:div>
        <w:div w:id="1001851826">
          <w:marLeft w:val="480"/>
          <w:marRight w:val="0"/>
          <w:marTop w:val="0"/>
          <w:marBottom w:val="0"/>
          <w:divBdr>
            <w:top w:val="none" w:sz="0" w:space="0" w:color="auto"/>
            <w:left w:val="none" w:sz="0" w:space="0" w:color="auto"/>
            <w:bottom w:val="none" w:sz="0" w:space="0" w:color="auto"/>
            <w:right w:val="none" w:sz="0" w:space="0" w:color="auto"/>
          </w:divBdr>
        </w:div>
        <w:div w:id="1055469910">
          <w:marLeft w:val="480"/>
          <w:marRight w:val="0"/>
          <w:marTop w:val="0"/>
          <w:marBottom w:val="0"/>
          <w:divBdr>
            <w:top w:val="none" w:sz="0" w:space="0" w:color="auto"/>
            <w:left w:val="none" w:sz="0" w:space="0" w:color="auto"/>
            <w:bottom w:val="none" w:sz="0" w:space="0" w:color="auto"/>
            <w:right w:val="none" w:sz="0" w:space="0" w:color="auto"/>
          </w:divBdr>
        </w:div>
        <w:div w:id="1083793840">
          <w:marLeft w:val="480"/>
          <w:marRight w:val="0"/>
          <w:marTop w:val="0"/>
          <w:marBottom w:val="0"/>
          <w:divBdr>
            <w:top w:val="none" w:sz="0" w:space="0" w:color="auto"/>
            <w:left w:val="none" w:sz="0" w:space="0" w:color="auto"/>
            <w:bottom w:val="none" w:sz="0" w:space="0" w:color="auto"/>
            <w:right w:val="none" w:sz="0" w:space="0" w:color="auto"/>
          </w:divBdr>
        </w:div>
        <w:div w:id="1107500048">
          <w:marLeft w:val="480"/>
          <w:marRight w:val="0"/>
          <w:marTop w:val="0"/>
          <w:marBottom w:val="0"/>
          <w:divBdr>
            <w:top w:val="none" w:sz="0" w:space="0" w:color="auto"/>
            <w:left w:val="none" w:sz="0" w:space="0" w:color="auto"/>
            <w:bottom w:val="none" w:sz="0" w:space="0" w:color="auto"/>
            <w:right w:val="none" w:sz="0" w:space="0" w:color="auto"/>
          </w:divBdr>
        </w:div>
        <w:div w:id="1148664337">
          <w:marLeft w:val="480"/>
          <w:marRight w:val="0"/>
          <w:marTop w:val="0"/>
          <w:marBottom w:val="0"/>
          <w:divBdr>
            <w:top w:val="none" w:sz="0" w:space="0" w:color="auto"/>
            <w:left w:val="none" w:sz="0" w:space="0" w:color="auto"/>
            <w:bottom w:val="none" w:sz="0" w:space="0" w:color="auto"/>
            <w:right w:val="none" w:sz="0" w:space="0" w:color="auto"/>
          </w:divBdr>
        </w:div>
        <w:div w:id="1302999768">
          <w:marLeft w:val="480"/>
          <w:marRight w:val="0"/>
          <w:marTop w:val="0"/>
          <w:marBottom w:val="0"/>
          <w:divBdr>
            <w:top w:val="none" w:sz="0" w:space="0" w:color="auto"/>
            <w:left w:val="none" w:sz="0" w:space="0" w:color="auto"/>
            <w:bottom w:val="none" w:sz="0" w:space="0" w:color="auto"/>
            <w:right w:val="none" w:sz="0" w:space="0" w:color="auto"/>
          </w:divBdr>
        </w:div>
        <w:div w:id="1394892675">
          <w:marLeft w:val="480"/>
          <w:marRight w:val="0"/>
          <w:marTop w:val="0"/>
          <w:marBottom w:val="0"/>
          <w:divBdr>
            <w:top w:val="none" w:sz="0" w:space="0" w:color="auto"/>
            <w:left w:val="none" w:sz="0" w:space="0" w:color="auto"/>
            <w:bottom w:val="none" w:sz="0" w:space="0" w:color="auto"/>
            <w:right w:val="none" w:sz="0" w:space="0" w:color="auto"/>
          </w:divBdr>
        </w:div>
        <w:div w:id="1456023183">
          <w:marLeft w:val="480"/>
          <w:marRight w:val="0"/>
          <w:marTop w:val="0"/>
          <w:marBottom w:val="0"/>
          <w:divBdr>
            <w:top w:val="none" w:sz="0" w:space="0" w:color="auto"/>
            <w:left w:val="none" w:sz="0" w:space="0" w:color="auto"/>
            <w:bottom w:val="none" w:sz="0" w:space="0" w:color="auto"/>
            <w:right w:val="none" w:sz="0" w:space="0" w:color="auto"/>
          </w:divBdr>
        </w:div>
        <w:div w:id="1479954270">
          <w:marLeft w:val="480"/>
          <w:marRight w:val="0"/>
          <w:marTop w:val="0"/>
          <w:marBottom w:val="0"/>
          <w:divBdr>
            <w:top w:val="none" w:sz="0" w:space="0" w:color="auto"/>
            <w:left w:val="none" w:sz="0" w:space="0" w:color="auto"/>
            <w:bottom w:val="none" w:sz="0" w:space="0" w:color="auto"/>
            <w:right w:val="none" w:sz="0" w:space="0" w:color="auto"/>
          </w:divBdr>
        </w:div>
        <w:div w:id="1492481956">
          <w:marLeft w:val="480"/>
          <w:marRight w:val="0"/>
          <w:marTop w:val="0"/>
          <w:marBottom w:val="0"/>
          <w:divBdr>
            <w:top w:val="none" w:sz="0" w:space="0" w:color="auto"/>
            <w:left w:val="none" w:sz="0" w:space="0" w:color="auto"/>
            <w:bottom w:val="none" w:sz="0" w:space="0" w:color="auto"/>
            <w:right w:val="none" w:sz="0" w:space="0" w:color="auto"/>
          </w:divBdr>
        </w:div>
        <w:div w:id="1523082563">
          <w:marLeft w:val="480"/>
          <w:marRight w:val="0"/>
          <w:marTop w:val="0"/>
          <w:marBottom w:val="0"/>
          <w:divBdr>
            <w:top w:val="none" w:sz="0" w:space="0" w:color="auto"/>
            <w:left w:val="none" w:sz="0" w:space="0" w:color="auto"/>
            <w:bottom w:val="none" w:sz="0" w:space="0" w:color="auto"/>
            <w:right w:val="none" w:sz="0" w:space="0" w:color="auto"/>
          </w:divBdr>
        </w:div>
        <w:div w:id="1576668412">
          <w:marLeft w:val="480"/>
          <w:marRight w:val="0"/>
          <w:marTop w:val="0"/>
          <w:marBottom w:val="0"/>
          <w:divBdr>
            <w:top w:val="none" w:sz="0" w:space="0" w:color="auto"/>
            <w:left w:val="none" w:sz="0" w:space="0" w:color="auto"/>
            <w:bottom w:val="none" w:sz="0" w:space="0" w:color="auto"/>
            <w:right w:val="none" w:sz="0" w:space="0" w:color="auto"/>
          </w:divBdr>
        </w:div>
        <w:div w:id="1587880627">
          <w:marLeft w:val="480"/>
          <w:marRight w:val="0"/>
          <w:marTop w:val="0"/>
          <w:marBottom w:val="0"/>
          <w:divBdr>
            <w:top w:val="none" w:sz="0" w:space="0" w:color="auto"/>
            <w:left w:val="none" w:sz="0" w:space="0" w:color="auto"/>
            <w:bottom w:val="none" w:sz="0" w:space="0" w:color="auto"/>
            <w:right w:val="none" w:sz="0" w:space="0" w:color="auto"/>
          </w:divBdr>
        </w:div>
        <w:div w:id="1696687760">
          <w:marLeft w:val="480"/>
          <w:marRight w:val="0"/>
          <w:marTop w:val="0"/>
          <w:marBottom w:val="0"/>
          <w:divBdr>
            <w:top w:val="none" w:sz="0" w:space="0" w:color="auto"/>
            <w:left w:val="none" w:sz="0" w:space="0" w:color="auto"/>
            <w:bottom w:val="none" w:sz="0" w:space="0" w:color="auto"/>
            <w:right w:val="none" w:sz="0" w:space="0" w:color="auto"/>
          </w:divBdr>
        </w:div>
        <w:div w:id="1704557906">
          <w:marLeft w:val="480"/>
          <w:marRight w:val="0"/>
          <w:marTop w:val="0"/>
          <w:marBottom w:val="0"/>
          <w:divBdr>
            <w:top w:val="none" w:sz="0" w:space="0" w:color="auto"/>
            <w:left w:val="none" w:sz="0" w:space="0" w:color="auto"/>
            <w:bottom w:val="none" w:sz="0" w:space="0" w:color="auto"/>
            <w:right w:val="none" w:sz="0" w:space="0" w:color="auto"/>
          </w:divBdr>
        </w:div>
        <w:div w:id="1730615746">
          <w:marLeft w:val="480"/>
          <w:marRight w:val="0"/>
          <w:marTop w:val="0"/>
          <w:marBottom w:val="0"/>
          <w:divBdr>
            <w:top w:val="none" w:sz="0" w:space="0" w:color="auto"/>
            <w:left w:val="none" w:sz="0" w:space="0" w:color="auto"/>
            <w:bottom w:val="none" w:sz="0" w:space="0" w:color="auto"/>
            <w:right w:val="none" w:sz="0" w:space="0" w:color="auto"/>
          </w:divBdr>
        </w:div>
        <w:div w:id="1776904306">
          <w:marLeft w:val="480"/>
          <w:marRight w:val="0"/>
          <w:marTop w:val="0"/>
          <w:marBottom w:val="0"/>
          <w:divBdr>
            <w:top w:val="none" w:sz="0" w:space="0" w:color="auto"/>
            <w:left w:val="none" w:sz="0" w:space="0" w:color="auto"/>
            <w:bottom w:val="none" w:sz="0" w:space="0" w:color="auto"/>
            <w:right w:val="none" w:sz="0" w:space="0" w:color="auto"/>
          </w:divBdr>
        </w:div>
        <w:div w:id="1813281897">
          <w:marLeft w:val="480"/>
          <w:marRight w:val="0"/>
          <w:marTop w:val="0"/>
          <w:marBottom w:val="0"/>
          <w:divBdr>
            <w:top w:val="none" w:sz="0" w:space="0" w:color="auto"/>
            <w:left w:val="none" w:sz="0" w:space="0" w:color="auto"/>
            <w:bottom w:val="none" w:sz="0" w:space="0" w:color="auto"/>
            <w:right w:val="none" w:sz="0" w:space="0" w:color="auto"/>
          </w:divBdr>
        </w:div>
        <w:div w:id="1888182963">
          <w:marLeft w:val="480"/>
          <w:marRight w:val="0"/>
          <w:marTop w:val="0"/>
          <w:marBottom w:val="0"/>
          <w:divBdr>
            <w:top w:val="none" w:sz="0" w:space="0" w:color="auto"/>
            <w:left w:val="none" w:sz="0" w:space="0" w:color="auto"/>
            <w:bottom w:val="none" w:sz="0" w:space="0" w:color="auto"/>
            <w:right w:val="none" w:sz="0" w:space="0" w:color="auto"/>
          </w:divBdr>
        </w:div>
        <w:div w:id="1933081579">
          <w:marLeft w:val="480"/>
          <w:marRight w:val="0"/>
          <w:marTop w:val="0"/>
          <w:marBottom w:val="0"/>
          <w:divBdr>
            <w:top w:val="none" w:sz="0" w:space="0" w:color="auto"/>
            <w:left w:val="none" w:sz="0" w:space="0" w:color="auto"/>
            <w:bottom w:val="none" w:sz="0" w:space="0" w:color="auto"/>
            <w:right w:val="none" w:sz="0" w:space="0" w:color="auto"/>
          </w:divBdr>
        </w:div>
        <w:div w:id="1940482031">
          <w:marLeft w:val="480"/>
          <w:marRight w:val="0"/>
          <w:marTop w:val="0"/>
          <w:marBottom w:val="0"/>
          <w:divBdr>
            <w:top w:val="none" w:sz="0" w:space="0" w:color="auto"/>
            <w:left w:val="none" w:sz="0" w:space="0" w:color="auto"/>
            <w:bottom w:val="none" w:sz="0" w:space="0" w:color="auto"/>
            <w:right w:val="none" w:sz="0" w:space="0" w:color="auto"/>
          </w:divBdr>
        </w:div>
        <w:div w:id="1949309869">
          <w:marLeft w:val="480"/>
          <w:marRight w:val="0"/>
          <w:marTop w:val="0"/>
          <w:marBottom w:val="0"/>
          <w:divBdr>
            <w:top w:val="none" w:sz="0" w:space="0" w:color="auto"/>
            <w:left w:val="none" w:sz="0" w:space="0" w:color="auto"/>
            <w:bottom w:val="none" w:sz="0" w:space="0" w:color="auto"/>
            <w:right w:val="none" w:sz="0" w:space="0" w:color="auto"/>
          </w:divBdr>
        </w:div>
        <w:div w:id="1961912797">
          <w:marLeft w:val="480"/>
          <w:marRight w:val="0"/>
          <w:marTop w:val="0"/>
          <w:marBottom w:val="0"/>
          <w:divBdr>
            <w:top w:val="none" w:sz="0" w:space="0" w:color="auto"/>
            <w:left w:val="none" w:sz="0" w:space="0" w:color="auto"/>
            <w:bottom w:val="none" w:sz="0" w:space="0" w:color="auto"/>
            <w:right w:val="none" w:sz="0" w:space="0" w:color="auto"/>
          </w:divBdr>
        </w:div>
        <w:div w:id="1993949248">
          <w:marLeft w:val="480"/>
          <w:marRight w:val="0"/>
          <w:marTop w:val="0"/>
          <w:marBottom w:val="0"/>
          <w:divBdr>
            <w:top w:val="none" w:sz="0" w:space="0" w:color="auto"/>
            <w:left w:val="none" w:sz="0" w:space="0" w:color="auto"/>
            <w:bottom w:val="none" w:sz="0" w:space="0" w:color="auto"/>
            <w:right w:val="none" w:sz="0" w:space="0" w:color="auto"/>
          </w:divBdr>
        </w:div>
        <w:div w:id="1997033225">
          <w:marLeft w:val="480"/>
          <w:marRight w:val="0"/>
          <w:marTop w:val="0"/>
          <w:marBottom w:val="0"/>
          <w:divBdr>
            <w:top w:val="none" w:sz="0" w:space="0" w:color="auto"/>
            <w:left w:val="none" w:sz="0" w:space="0" w:color="auto"/>
            <w:bottom w:val="none" w:sz="0" w:space="0" w:color="auto"/>
            <w:right w:val="none" w:sz="0" w:space="0" w:color="auto"/>
          </w:divBdr>
        </w:div>
        <w:div w:id="2009091821">
          <w:marLeft w:val="480"/>
          <w:marRight w:val="0"/>
          <w:marTop w:val="0"/>
          <w:marBottom w:val="0"/>
          <w:divBdr>
            <w:top w:val="none" w:sz="0" w:space="0" w:color="auto"/>
            <w:left w:val="none" w:sz="0" w:space="0" w:color="auto"/>
            <w:bottom w:val="none" w:sz="0" w:space="0" w:color="auto"/>
            <w:right w:val="none" w:sz="0" w:space="0" w:color="auto"/>
          </w:divBdr>
        </w:div>
        <w:div w:id="2061778196">
          <w:marLeft w:val="480"/>
          <w:marRight w:val="0"/>
          <w:marTop w:val="0"/>
          <w:marBottom w:val="0"/>
          <w:divBdr>
            <w:top w:val="none" w:sz="0" w:space="0" w:color="auto"/>
            <w:left w:val="none" w:sz="0" w:space="0" w:color="auto"/>
            <w:bottom w:val="none" w:sz="0" w:space="0" w:color="auto"/>
            <w:right w:val="none" w:sz="0" w:space="0" w:color="auto"/>
          </w:divBdr>
        </w:div>
        <w:div w:id="2072076828">
          <w:marLeft w:val="480"/>
          <w:marRight w:val="0"/>
          <w:marTop w:val="0"/>
          <w:marBottom w:val="0"/>
          <w:divBdr>
            <w:top w:val="none" w:sz="0" w:space="0" w:color="auto"/>
            <w:left w:val="none" w:sz="0" w:space="0" w:color="auto"/>
            <w:bottom w:val="none" w:sz="0" w:space="0" w:color="auto"/>
            <w:right w:val="none" w:sz="0" w:space="0" w:color="auto"/>
          </w:divBdr>
        </w:div>
        <w:div w:id="2122677272">
          <w:marLeft w:val="480"/>
          <w:marRight w:val="0"/>
          <w:marTop w:val="0"/>
          <w:marBottom w:val="0"/>
          <w:divBdr>
            <w:top w:val="none" w:sz="0" w:space="0" w:color="auto"/>
            <w:left w:val="none" w:sz="0" w:space="0" w:color="auto"/>
            <w:bottom w:val="none" w:sz="0" w:space="0" w:color="auto"/>
            <w:right w:val="none" w:sz="0" w:space="0" w:color="auto"/>
          </w:divBdr>
        </w:div>
      </w:divsChild>
    </w:div>
    <w:div w:id="1027023795">
      <w:bodyDiv w:val="1"/>
      <w:marLeft w:val="0"/>
      <w:marRight w:val="0"/>
      <w:marTop w:val="0"/>
      <w:marBottom w:val="0"/>
      <w:divBdr>
        <w:top w:val="none" w:sz="0" w:space="0" w:color="auto"/>
        <w:left w:val="none" w:sz="0" w:space="0" w:color="auto"/>
        <w:bottom w:val="none" w:sz="0" w:space="0" w:color="auto"/>
        <w:right w:val="none" w:sz="0" w:space="0" w:color="auto"/>
      </w:divBdr>
    </w:div>
    <w:div w:id="1027484688">
      <w:bodyDiv w:val="1"/>
      <w:marLeft w:val="0"/>
      <w:marRight w:val="0"/>
      <w:marTop w:val="0"/>
      <w:marBottom w:val="0"/>
      <w:divBdr>
        <w:top w:val="none" w:sz="0" w:space="0" w:color="auto"/>
        <w:left w:val="none" w:sz="0" w:space="0" w:color="auto"/>
        <w:bottom w:val="none" w:sz="0" w:space="0" w:color="auto"/>
        <w:right w:val="none" w:sz="0" w:space="0" w:color="auto"/>
      </w:divBdr>
    </w:div>
    <w:div w:id="1028023444">
      <w:bodyDiv w:val="1"/>
      <w:marLeft w:val="0"/>
      <w:marRight w:val="0"/>
      <w:marTop w:val="0"/>
      <w:marBottom w:val="0"/>
      <w:divBdr>
        <w:top w:val="none" w:sz="0" w:space="0" w:color="auto"/>
        <w:left w:val="none" w:sz="0" w:space="0" w:color="auto"/>
        <w:bottom w:val="none" w:sz="0" w:space="0" w:color="auto"/>
        <w:right w:val="none" w:sz="0" w:space="0" w:color="auto"/>
      </w:divBdr>
    </w:div>
    <w:div w:id="1030104986">
      <w:bodyDiv w:val="1"/>
      <w:marLeft w:val="0"/>
      <w:marRight w:val="0"/>
      <w:marTop w:val="0"/>
      <w:marBottom w:val="0"/>
      <w:divBdr>
        <w:top w:val="none" w:sz="0" w:space="0" w:color="auto"/>
        <w:left w:val="none" w:sz="0" w:space="0" w:color="auto"/>
        <w:bottom w:val="none" w:sz="0" w:space="0" w:color="auto"/>
        <w:right w:val="none" w:sz="0" w:space="0" w:color="auto"/>
      </w:divBdr>
    </w:div>
    <w:div w:id="1031489666">
      <w:bodyDiv w:val="1"/>
      <w:marLeft w:val="0"/>
      <w:marRight w:val="0"/>
      <w:marTop w:val="0"/>
      <w:marBottom w:val="0"/>
      <w:divBdr>
        <w:top w:val="none" w:sz="0" w:space="0" w:color="auto"/>
        <w:left w:val="none" w:sz="0" w:space="0" w:color="auto"/>
        <w:bottom w:val="none" w:sz="0" w:space="0" w:color="auto"/>
        <w:right w:val="none" w:sz="0" w:space="0" w:color="auto"/>
      </w:divBdr>
    </w:div>
    <w:div w:id="1032995875">
      <w:bodyDiv w:val="1"/>
      <w:marLeft w:val="0"/>
      <w:marRight w:val="0"/>
      <w:marTop w:val="0"/>
      <w:marBottom w:val="0"/>
      <w:divBdr>
        <w:top w:val="none" w:sz="0" w:space="0" w:color="auto"/>
        <w:left w:val="none" w:sz="0" w:space="0" w:color="auto"/>
        <w:bottom w:val="none" w:sz="0" w:space="0" w:color="auto"/>
        <w:right w:val="none" w:sz="0" w:space="0" w:color="auto"/>
      </w:divBdr>
    </w:div>
    <w:div w:id="1033112812">
      <w:bodyDiv w:val="1"/>
      <w:marLeft w:val="0"/>
      <w:marRight w:val="0"/>
      <w:marTop w:val="0"/>
      <w:marBottom w:val="0"/>
      <w:divBdr>
        <w:top w:val="none" w:sz="0" w:space="0" w:color="auto"/>
        <w:left w:val="none" w:sz="0" w:space="0" w:color="auto"/>
        <w:bottom w:val="none" w:sz="0" w:space="0" w:color="auto"/>
        <w:right w:val="none" w:sz="0" w:space="0" w:color="auto"/>
      </w:divBdr>
    </w:div>
    <w:div w:id="1033455921">
      <w:bodyDiv w:val="1"/>
      <w:marLeft w:val="0"/>
      <w:marRight w:val="0"/>
      <w:marTop w:val="0"/>
      <w:marBottom w:val="0"/>
      <w:divBdr>
        <w:top w:val="none" w:sz="0" w:space="0" w:color="auto"/>
        <w:left w:val="none" w:sz="0" w:space="0" w:color="auto"/>
        <w:bottom w:val="none" w:sz="0" w:space="0" w:color="auto"/>
        <w:right w:val="none" w:sz="0" w:space="0" w:color="auto"/>
      </w:divBdr>
    </w:div>
    <w:div w:id="1033650274">
      <w:bodyDiv w:val="1"/>
      <w:marLeft w:val="0"/>
      <w:marRight w:val="0"/>
      <w:marTop w:val="0"/>
      <w:marBottom w:val="0"/>
      <w:divBdr>
        <w:top w:val="none" w:sz="0" w:space="0" w:color="auto"/>
        <w:left w:val="none" w:sz="0" w:space="0" w:color="auto"/>
        <w:bottom w:val="none" w:sz="0" w:space="0" w:color="auto"/>
        <w:right w:val="none" w:sz="0" w:space="0" w:color="auto"/>
      </w:divBdr>
    </w:div>
    <w:div w:id="1033848604">
      <w:bodyDiv w:val="1"/>
      <w:marLeft w:val="0"/>
      <w:marRight w:val="0"/>
      <w:marTop w:val="0"/>
      <w:marBottom w:val="0"/>
      <w:divBdr>
        <w:top w:val="none" w:sz="0" w:space="0" w:color="auto"/>
        <w:left w:val="none" w:sz="0" w:space="0" w:color="auto"/>
        <w:bottom w:val="none" w:sz="0" w:space="0" w:color="auto"/>
        <w:right w:val="none" w:sz="0" w:space="0" w:color="auto"/>
      </w:divBdr>
    </w:div>
    <w:div w:id="1034890593">
      <w:bodyDiv w:val="1"/>
      <w:marLeft w:val="0"/>
      <w:marRight w:val="0"/>
      <w:marTop w:val="0"/>
      <w:marBottom w:val="0"/>
      <w:divBdr>
        <w:top w:val="none" w:sz="0" w:space="0" w:color="auto"/>
        <w:left w:val="none" w:sz="0" w:space="0" w:color="auto"/>
        <w:bottom w:val="none" w:sz="0" w:space="0" w:color="auto"/>
        <w:right w:val="none" w:sz="0" w:space="0" w:color="auto"/>
      </w:divBdr>
    </w:div>
    <w:div w:id="1037312936">
      <w:bodyDiv w:val="1"/>
      <w:marLeft w:val="0"/>
      <w:marRight w:val="0"/>
      <w:marTop w:val="0"/>
      <w:marBottom w:val="0"/>
      <w:divBdr>
        <w:top w:val="none" w:sz="0" w:space="0" w:color="auto"/>
        <w:left w:val="none" w:sz="0" w:space="0" w:color="auto"/>
        <w:bottom w:val="none" w:sz="0" w:space="0" w:color="auto"/>
        <w:right w:val="none" w:sz="0" w:space="0" w:color="auto"/>
      </w:divBdr>
    </w:div>
    <w:div w:id="1040282850">
      <w:bodyDiv w:val="1"/>
      <w:marLeft w:val="0"/>
      <w:marRight w:val="0"/>
      <w:marTop w:val="0"/>
      <w:marBottom w:val="0"/>
      <w:divBdr>
        <w:top w:val="none" w:sz="0" w:space="0" w:color="auto"/>
        <w:left w:val="none" w:sz="0" w:space="0" w:color="auto"/>
        <w:bottom w:val="none" w:sz="0" w:space="0" w:color="auto"/>
        <w:right w:val="none" w:sz="0" w:space="0" w:color="auto"/>
      </w:divBdr>
    </w:div>
    <w:div w:id="1041440899">
      <w:bodyDiv w:val="1"/>
      <w:marLeft w:val="0"/>
      <w:marRight w:val="0"/>
      <w:marTop w:val="0"/>
      <w:marBottom w:val="0"/>
      <w:divBdr>
        <w:top w:val="none" w:sz="0" w:space="0" w:color="auto"/>
        <w:left w:val="none" w:sz="0" w:space="0" w:color="auto"/>
        <w:bottom w:val="none" w:sz="0" w:space="0" w:color="auto"/>
        <w:right w:val="none" w:sz="0" w:space="0" w:color="auto"/>
      </w:divBdr>
    </w:div>
    <w:div w:id="1041781562">
      <w:bodyDiv w:val="1"/>
      <w:marLeft w:val="0"/>
      <w:marRight w:val="0"/>
      <w:marTop w:val="0"/>
      <w:marBottom w:val="0"/>
      <w:divBdr>
        <w:top w:val="none" w:sz="0" w:space="0" w:color="auto"/>
        <w:left w:val="none" w:sz="0" w:space="0" w:color="auto"/>
        <w:bottom w:val="none" w:sz="0" w:space="0" w:color="auto"/>
        <w:right w:val="none" w:sz="0" w:space="0" w:color="auto"/>
      </w:divBdr>
    </w:div>
    <w:div w:id="1043752387">
      <w:bodyDiv w:val="1"/>
      <w:marLeft w:val="0"/>
      <w:marRight w:val="0"/>
      <w:marTop w:val="0"/>
      <w:marBottom w:val="0"/>
      <w:divBdr>
        <w:top w:val="none" w:sz="0" w:space="0" w:color="auto"/>
        <w:left w:val="none" w:sz="0" w:space="0" w:color="auto"/>
        <w:bottom w:val="none" w:sz="0" w:space="0" w:color="auto"/>
        <w:right w:val="none" w:sz="0" w:space="0" w:color="auto"/>
      </w:divBdr>
    </w:div>
    <w:div w:id="1044254182">
      <w:bodyDiv w:val="1"/>
      <w:marLeft w:val="0"/>
      <w:marRight w:val="0"/>
      <w:marTop w:val="0"/>
      <w:marBottom w:val="0"/>
      <w:divBdr>
        <w:top w:val="none" w:sz="0" w:space="0" w:color="auto"/>
        <w:left w:val="none" w:sz="0" w:space="0" w:color="auto"/>
        <w:bottom w:val="none" w:sz="0" w:space="0" w:color="auto"/>
        <w:right w:val="none" w:sz="0" w:space="0" w:color="auto"/>
      </w:divBdr>
    </w:div>
    <w:div w:id="1046832461">
      <w:bodyDiv w:val="1"/>
      <w:marLeft w:val="0"/>
      <w:marRight w:val="0"/>
      <w:marTop w:val="0"/>
      <w:marBottom w:val="0"/>
      <w:divBdr>
        <w:top w:val="none" w:sz="0" w:space="0" w:color="auto"/>
        <w:left w:val="none" w:sz="0" w:space="0" w:color="auto"/>
        <w:bottom w:val="none" w:sz="0" w:space="0" w:color="auto"/>
        <w:right w:val="none" w:sz="0" w:space="0" w:color="auto"/>
      </w:divBdr>
    </w:div>
    <w:div w:id="1047411333">
      <w:bodyDiv w:val="1"/>
      <w:marLeft w:val="0"/>
      <w:marRight w:val="0"/>
      <w:marTop w:val="0"/>
      <w:marBottom w:val="0"/>
      <w:divBdr>
        <w:top w:val="none" w:sz="0" w:space="0" w:color="auto"/>
        <w:left w:val="none" w:sz="0" w:space="0" w:color="auto"/>
        <w:bottom w:val="none" w:sz="0" w:space="0" w:color="auto"/>
        <w:right w:val="none" w:sz="0" w:space="0" w:color="auto"/>
      </w:divBdr>
    </w:div>
    <w:div w:id="1047604361">
      <w:bodyDiv w:val="1"/>
      <w:marLeft w:val="0"/>
      <w:marRight w:val="0"/>
      <w:marTop w:val="0"/>
      <w:marBottom w:val="0"/>
      <w:divBdr>
        <w:top w:val="none" w:sz="0" w:space="0" w:color="auto"/>
        <w:left w:val="none" w:sz="0" w:space="0" w:color="auto"/>
        <w:bottom w:val="none" w:sz="0" w:space="0" w:color="auto"/>
        <w:right w:val="none" w:sz="0" w:space="0" w:color="auto"/>
      </w:divBdr>
    </w:div>
    <w:div w:id="1048333994">
      <w:bodyDiv w:val="1"/>
      <w:marLeft w:val="0"/>
      <w:marRight w:val="0"/>
      <w:marTop w:val="0"/>
      <w:marBottom w:val="0"/>
      <w:divBdr>
        <w:top w:val="none" w:sz="0" w:space="0" w:color="auto"/>
        <w:left w:val="none" w:sz="0" w:space="0" w:color="auto"/>
        <w:bottom w:val="none" w:sz="0" w:space="0" w:color="auto"/>
        <w:right w:val="none" w:sz="0" w:space="0" w:color="auto"/>
      </w:divBdr>
    </w:div>
    <w:div w:id="1048650139">
      <w:bodyDiv w:val="1"/>
      <w:marLeft w:val="0"/>
      <w:marRight w:val="0"/>
      <w:marTop w:val="0"/>
      <w:marBottom w:val="0"/>
      <w:divBdr>
        <w:top w:val="none" w:sz="0" w:space="0" w:color="auto"/>
        <w:left w:val="none" w:sz="0" w:space="0" w:color="auto"/>
        <w:bottom w:val="none" w:sz="0" w:space="0" w:color="auto"/>
        <w:right w:val="none" w:sz="0" w:space="0" w:color="auto"/>
      </w:divBdr>
    </w:div>
    <w:div w:id="1048991692">
      <w:bodyDiv w:val="1"/>
      <w:marLeft w:val="0"/>
      <w:marRight w:val="0"/>
      <w:marTop w:val="0"/>
      <w:marBottom w:val="0"/>
      <w:divBdr>
        <w:top w:val="none" w:sz="0" w:space="0" w:color="auto"/>
        <w:left w:val="none" w:sz="0" w:space="0" w:color="auto"/>
        <w:bottom w:val="none" w:sz="0" w:space="0" w:color="auto"/>
        <w:right w:val="none" w:sz="0" w:space="0" w:color="auto"/>
      </w:divBdr>
    </w:div>
    <w:div w:id="1049720920">
      <w:bodyDiv w:val="1"/>
      <w:marLeft w:val="0"/>
      <w:marRight w:val="0"/>
      <w:marTop w:val="0"/>
      <w:marBottom w:val="0"/>
      <w:divBdr>
        <w:top w:val="none" w:sz="0" w:space="0" w:color="auto"/>
        <w:left w:val="none" w:sz="0" w:space="0" w:color="auto"/>
        <w:bottom w:val="none" w:sz="0" w:space="0" w:color="auto"/>
        <w:right w:val="none" w:sz="0" w:space="0" w:color="auto"/>
      </w:divBdr>
    </w:div>
    <w:div w:id="1050155365">
      <w:bodyDiv w:val="1"/>
      <w:marLeft w:val="0"/>
      <w:marRight w:val="0"/>
      <w:marTop w:val="0"/>
      <w:marBottom w:val="0"/>
      <w:divBdr>
        <w:top w:val="none" w:sz="0" w:space="0" w:color="auto"/>
        <w:left w:val="none" w:sz="0" w:space="0" w:color="auto"/>
        <w:bottom w:val="none" w:sz="0" w:space="0" w:color="auto"/>
        <w:right w:val="none" w:sz="0" w:space="0" w:color="auto"/>
      </w:divBdr>
    </w:div>
    <w:div w:id="1051657992">
      <w:bodyDiv w:val="1"/>
      <w:marLeft w:val="0"/>
      <w:marRight w:val="0"/>
      <w:marTop w:val="0"/>
      <w:marBottom w:val="0"/>
      <w:divBdr>
        <w:top w:val="none" w:sz="0" w:space="0" w:color="auto"/>
        <w:left w:val="none" w:sz="0" w:space="0" w:color="auto"/>
        <w:bottom w:val="none" w:sz="0" w:space="0" w:color="auto"/>
        <w:right w:val="none" w:sz="0" w:space="0" w:color="auto"/>
      </w:divBdr>
    </w:div>
    <w:div w:id="1051686401">
      <w:bodyDiv w:val="1"/>
      <w:marLeft w:val="0"/>
      <w:marRight w:val="0"/>
      <w:marTop w:val="0"/>
      <w:marBottom w:val="0"/>
      <w:divBdr>
        <w:top w:val="none" w:sz="0" w:space="0" w:color="auto"/>
        <w:left w:val="none" w:sz="0" w:space="0" w:color="auto"/>
        <w:bottom w:val="none" w:sz="0" w:space="0" w:color="auto"/>
        <w:right w:val="none" w:sz="0" w:space="0" w:color="auto"/>
      </w:divBdr>
    </w:div>
    <w:div w:id="1052190958">
      <w:bodyDiv w:val="1"/>
      <w:marLeft w:val="0"/>
      <w:marRight w:val="0"/>
      <w:marTop w:val="0"/>
      <w:marBottom w:val="0"/>
      <w:divBdr>
        <w:top w:val="none" w:sz="0" w:space="0" w:color="auto"/>
        <w:left w:val="none" w:sz="0" w:space="0" w:color="auto"/>
        <w:bottom w:val="none" w:sz="0" w:space="0" w:color="auto"/>
        <w:right w:val="none" w:sz="0" w:space="0" w:color="auto"/>
      </w:divBdr>
    </w:div>
    <w:div w:id="1052774042">
      <w:bodyDiv w:val="1"/>
      <w:marLeft w:val="0"/>
      <w:marRight w:val="0"/>
      <w:marTop w:val="0"/>
      <w:marBottom w:val="0"/>
      <w:divBdr>
        <w:top w:val="none" w:sz="0" w:space="0" w:color="auto"/>
        <w:left w:val="none" w:sz="0" w:space="0" w:color="auto"/>
        <w:bottom w:val="none" w:sz="0" w:space="0" w:color="auto"/>
        <w:right w:val="none" w:sz="0" w:space="0" w:color="auto"/>
      </w:divBdr>
    </w:div>
    <w:div w:id="1054546999">
      <w:bodyDiv w:val="1"/>
      <w:marLeft w:val="0"/>
      <w:marRight w:val="0"/>
      <w:marTop w:val="0"/>
      <w:marBottom w:val="0"/>
      <w:divBdr>
        <w:top w:val="none" w:sz="0" w:space="0" w:color="auto"/>
        <w:left w:val="none" w:sz="0" w:space="0" w:color="auto"/>
        <w:bottom w:val="none" w:sz="0" w:space="0" w:color="auto"/>
        <w:right w:val="none" w:sz="0" w:space="0" w:color="auto"/>
      </w:divBdr>
    </w:div>
    <w:div w:id="1054699417">
      <w:bodyDiv w:val="1"/>
      <w:marLeft w:val="0"/>
      <w:marRight w:val="0"/>
      <w:marTop w:val="0"/>
      <w:marBottom w:val="0"/>
      <w:divBdr>
        <w:top w:val="none" w:sz="0" w:space="0" w:color="auto"/>
        <w:left w:val="none" w:sz="0" w:space="0" w:color="auto"/>
        <w:bottom w:val="none" w:sz="0" w:space="0" w:color="auto"/>
        <w:right w:val="none" w:sz="0" w:space="0" w:color="auto"/>
      </w:divBdr>
    </w:div>
    <w:div w:id="1055349826">
      <w:bodyDiv w:val="1"/>
      <w:marLeft w:val="0"/>
      <w:marRight w:val="0"/>
      <w:marTop w:val="0"/>
      <w:marBottom w:val="0"/>
      <w:divBdr>
        <w:top w:val="none" w:sz="0" w:space="0" w:color="auto"/>
        <w:left w:val="none" w:sz="0" w:space="0" w:color="auto"/>
        <w:bottom w:val="none" w:sz="0" w:space="0" w:color="auto"/>
        <w:right w:val="none" w:sz="0" w:space="0" w:color="auto"/>
      </w:divBdr>
    </w:div>
    <w:div w:id="1056735110">
      <w:bodyDiv w:val="1"/>
      <w:marLeft w:val="0"/>
      <w:marRight w:val="0"/>
      <w:marTop w:val="0"/>
      <w:marBottom w:val="0"/>
      <w:divBdr>
        <w:top w:val="none" w:sz="0" w:space="0" w:color="auto"/>
        <w:left w:val="none" w:sz="0" w:space="0" w:color="auto"/>
        <w:bottom w:val="none" w:sz="0" w:space="0" w:color="auto"/>
        <w:right w:val="none" w:sz="0" w:space="0" w:color="auto"/>
      </w:divBdr>
    </w:div>
    <w:div w:id="1056777116">
      <w:bodyDiv w:val="1"/>
      <w:marLeft w:val="0"/>
      <w:marRight w:val="0"/>
      <w:marTop w:val="0"/>
      <w:marBottom w:val="0"/>
      <w:divBdr>
        <w:top w:val="none" w:sz="0" w:space="0" w:color="auto"/>
        <w:left w:val="none" w:sz="0" w:space="0" w:color="auto"/>
        <w:bottom w:val="none" w:sz="0" w:space="0" w:color="auto"/>
        <w:right w:val="none" w:sz="0" w:space="0" w:color="auto"/>
      </w:divBdr>
    </w:div>
    <w:div w:id="1058943379">
      <w:bodyDiv w:val="1"/>
      <w:marLeft w:val="0"/>
      <w:marRight w:val="0"/>
      <w:marTop w:val="0"/>
      <w:marBottom w:val="0"/>
      <w:divBdr>
        <w:top w:val="none" w:sz="0" w:space="0" w:color="auto"/>
        <w:left w:val="none" w:sz="0" w:space="0" w:color="auto"/>
        <w:bottom w:val="none" w:sz="0" w:space="0" w:color="auto"/>
        <w:right w:val="none" w:sz="0" w:space="0" w:color="auto"/>
      </w:divBdr>
    </w:div>
    <w:div w:id="1063678377">
      <w:bodyDiv w:val="1"/>
      <w:marLeft w:val="0"/>
      <w:marRight w:val="0"/>
      <w:marTop w:val="0"/>
      <w:marBottom w:val="0"/>
      <w:divBdr>
        <w:top w:val="none" w:sz="0" w:space="0" w:color="auto"/>
        <w:left w:val="none" w:sz="0" w:space="0" w:color="auto"/>
        <w:bottom w:val="none" w:sz="0" w:space="0" w:color="auto"/>
        <w:right w:val="none" w:sz="0" w:space="0" w:color="auto"/>
      </w:divBdr>
    </w:div>
    <w:div w:id="1064913141">
      <w:bodyDiv w:val="1"/>
      <w:marLeft w:val="0"/>
      <w:marRight w:val="0"/>
      <w:marTop w:val="0"/>
      <w:marBottom w:val="0"/>
      <w:divBdr>
        <w:top w:val="none" w:sz="0" w:space="0" w:color="auto"/>
        <w:left w:val="none" w:sz="0" w:space="0" w:color="auto"/>
        <w:bottom w:val="none" w:sz="0" w:space="0" w:color="auto"/>
        <w:right w:val="none" w:sz="0" w:space="0" w:color="auto"/>
      </w:divBdr>
    </w:div>
    <w:div w:id="1065879378">
      <w:bodyDiv w:val="1"/>
      <w:marLeft w:val="0"/>
      <w:marRight w:val="0"/>
      <w:marTop w:val="0"/>
      <w:marBottom w:val="0"/>
      <w:divBdr>
        <w:top w:val="none" w:sz="0" w:space="0" w:color="auto"/>
        <w:left w:val="none" w:sz="0" w:space="0" w:color="auto"/>
        <w:bottom w:val="none" w:sz="0" w:space="0" w:color="auto"/>
        <w:right w:val="none" w:sz="0" w:space="0" w:color="auto"/>
      </w:divBdr>
    </w:div>
    <w:div w:id="1065881310">
      <w:bodyDiv w:val="1"/>
      <w:marLeft w:val="0"/>
      <w:marRight w:val="0"/>
      <w:marTop w:val="0"/>
      <w:marBottom w:val="0"/>
      <w:divBdr>
        <w:top w:val="none" w:sz="0" w:space="0" w:color="auto"/>
        <w:left w:val="none" w:sz="0" w:space="0" w:color="auto"/>
        <w:bottom w:val="none" w:sz="0" w:space="0" w:color="auto"/>
        <w:right w:val="none" w:sz="0" w:space="0" w:color="auto"/>
      </w:divBdr>
    </w:div>
    <w:div w:id="1066689343">
      <w:bodyDiv w:val="1"/>
      <w:marLeft w:val="0"/>
      <w:marRight w:val="0"/>
      <w:marTop w:val="0"/>
      <w:marBottom w:val="0"/>
      <w:divBdr>
        <w:top w:val="none" w:sz="0" w:space="0" w:color="auto"/>
        <w:left w:val="none" w:sz="0" w:space="0" w:color="auto"/>
        <w:bottom w:val="none" w:sz="0" w:space="0" w:color="auto"/>
        <w:right w:val="none" w:sz="0" w:space="0" w:color="auto"/>
      </w:divBdr>
    </w:div>
    <w:div w:id="1066755770">
      <w:bodyDiv w:val="1"/>
      <w:marLeft w:val="0"/>
      <w:marRight w:val="0"/>
      <w:marTop w:val="0"/>
      <w:marBottom w:val="0"/>
      <w:divBdr>
        <w:top w:val="none" w:sz="0" w:space="0" w:color="auto"/>
        <w:left w:val="none" w:sz="0" w:space="0" w:color="auto"/>
        <w:bottom w:val="none" w:sz="0" w:space="0" w:color="auto"/>
        <w:right w:val="none" w:sz="0" w:space="0" w:color="auto"/>
      </w:divBdr>
    </w:div>
    <w:div w:id="1066956415">
      <w:bodyDiv w:val="1"/>
      <w:marLeft w:val="0"/>
      <w:marRight w:val="0"/>
      <w:marTop w:val="0"/>
      <w:marBottom w:val="0"/>
      <w:divBdr>
        <w:top w:val="none" w:sz="0" w:space="0" w:color="auto"/>
        <w:left w:val="none" w:sz="0" w:space="0" w:color="auto"/>
        <w:bottom w:val="none" w:sz="0" w:space="0" w:color="auto"/>
        <w:right w:val="none" w:sz="0" w:space="0" w:color="auto"/>
      </w:divBdr>
    </w:div>
    <w:div w:id="1069111238">
      <w:bodyDiv w:val="1"/>
      <w:marLeft w:val="0"/>
      <w:marRight w:val="0"/>
      <w:marTop w:val="0"/>
      <w:marBottom w:val="0"/>
      <w:divBdr>
        <w:top w:val="none" w:sz="0" w:space="0" w:color="auto"/>
        <w:left w:val="none" w:sz="0" w:space="0" w:color="auto"/>
        <w:bottom w:val="none" w:sz="0" w:space="0" w:color="auto"/>
        <w:right w:val="none" w:sz="0" w:space="0" w:color="auto"/>
      </w:divBdr>
    </w:div>
    <w:div w:id="1069498769">
      <w:bodyDiv w:val="1"/>
      <w:marLeft w:val="0"/>
      <w:marRight w:val="0"/>
      <w:marTop w:val="0"/>
      <w:marBottom w:val="0"/>
      <w:divBdr>
        <w:top w:val="none" w:sz="0" w:space="0" w:color="auto"/>
        <w:left w:val="none" w:sz="0" w:space="0" w:color="auto"/>
        <w:bottom w:val="none" w:sz="0" w:space="0" w:color="auto"/>
        <w:right w:val="none" w:sz="0" w:space="0" w:color="auto"/>
      </w:divBdr>
    </w:div>
    <w:div w:id="1069763854">
      <w:bodyDiv w:val="1"/>
      <w:marLeft w:val="0"/>
      <w:marRight w:val="0"/>
      <w:marTop w:val="0"/>
      <w:marBottom w:val="0"/>
      <w:divBdr>
        <w:top w:val="none" w:sz="0" w:space="0" w:color="auto"/>
        <w:left w:val="none" w:sz="0" w:space="0" w:color="auto"/>
        <w:bottom w:val="none" w:sz="0" w:space="0" w:color="auto"/>
        <w:right w:val="none" w:sz="0" w:space="0" w:color="auto"/>
      </w:divBdr>
    </w:div>
    <w:div w:id="1069768133">
      <w:bodyDiv w:val="1"/>
      <w:marLeft w:val="0"/>
      <w:marRight w:val="0"/>
      <w:marTop w:val="0"/>
      <w:marBottom w:val="0"/>
      <w:divBdr>
        <w:top w:val="none" w:sz="0" w:space="0" w:color="auto"/>
        <w:left w:val="none" w:sz="0" w:space="0" w:color="auto"/>
        <w:bottom w:val="none" w:sz="0" w:space="0" w:color="auto"/>
        <w:right w:val="none" w:sz="0" w:space="0" w:color="auto"/>
      </w:divBdr>
    </w:div>
    <w:div w:id="1071003349">
      <w:bodyDiv w:val="1"/>
      <w:marLeft w:val="0"/>
      <w:marRight w:val="0"/>
      <w:marTop w:val="0"/>
      <w:marBottom w:val="0"/>
      <w:divBdr>
        <w:top w:val="none" w:sz="0" w:space="0" w:color="auto"/>
        <w:left w:val="none" w:sz="0" w:space="0" w:color="auto"/>
        <w:bottom w:val="none" w:sz="0" w:space="0" w:color="auto"/>
        <w:right w:val="none" w:sz="0" w:space="0" w:color="auto"/>
      </w:divBdr>
    </w:div>
    <w:div w:id="1071149830">
      <w:bodyDiv w:val="1"/>
      <w:marLeft w:val="0"/>
      <w:marRight w:val="0"/>
      <w:marTop w:val="0"/>
      <w:marBottom w:val="0"/>
      <w:divBdr>
        <w:top w:val="none" w:sz="0" w:space="0" w:color="auto"/>
        <w:left w:val="none" w:sz="0" w:space="0" w:color="auto"/>
        <w:bottom w:val="none" w:sz="0" w:space="0" w:color="auto"/>
        <w:right w:val="none" w:sz="0" w:space="0" w:color="auto"/>
      </w:divBdr>
    </w:div>
    <w:div w:id="1074088209">
      <w:bodyDiv w:val="1"/>
      <w:marLeft w:val="0"/>
      <w:marRight w:val="0"/>
      <w:marTop w:val="0"/>
      <w:marBottom w:val="0"/>
      <w:divBdr>
        <w:top w:val="none" w:sz="0" w:space="0" w:color="auto"/>
        <w:left w:val="none" w:sz="0" w:space="0" w:color="auto"/>
        <w:bottom w:val="none" w:sz="0" w:space="0" w:color="auto"/>
        <w:right w:val="none" w:sz="0" w:space="0" w:color="auto"/>
      </w:divBdr>
    </w:div>
    <w:div w:id="1074166423">
      <w:bodyDiv w:val="1"/>
      <w:marLeft w:val="0"/>
      <w:marRight w:val="0"/>
      <w:marTop w:val="0"/>
      <w:marBottom w:val="0"/>
      <w:divBdr>
        <w:top w:val="none" w:sz="0" w:space="0" w:color="auto"/>
        <w:left w:val="none" w:sz="0" w:space="0" w:color="auto"/>
        <w:bottom w:val="none" w:sz="0" w:space="0" w:color="auto"/>
        <w:right w:val="none" w:sz="0" w:space="0" w:color="auto"/>
      </w:divBdr>
    </w:div>
    <w:div w:id="1074621932">
      <w:bodyDiv w:val="1"/>
      <w:marLeft w:val="0"/>
      <w:marRight w:val="0"/>
      <w:marTop w:val="0"/>
      <w:marBottom w:val="0"/>
      <w:divBdr>
        <w:top w:val="none" w:sz="0" w:space="0" w:color="auto"/>
        <w:left w:val="none" w:sz="0" w:space="0" w:color="auto"/>
        <w:bottom w:val="none" w:sz="0" w:space="0" w:color="auto"/>
        <w:right w:val="none" w:sz="0" w:space="0" w:color="auto"/>
      </w:divBdr>
    </w:div>
    <w:div w:id="1075130865">
      <w:bodyDiv w:val="1"/>
      <w:marLeft w:val="0"/>
      <w:marRight w:val="0"/>
      <w:marTop w:val="0"/>
      <w:marBottom w:val="0"/>
      <w:divBdr>
        <w:top w:val="none" w:sz="0" w:space="0" w:color="auto"/>
        <w:left w:val="none" w:sz="0" w:space="0" w:color="auto"/>
        <w:bottom w:val="none" w:sz="0" w:space="0" w:color="auto"/>
        <w:right w:val="none" w:sz="0" w:space="0" w:color="auto"/>
      </w:divBdr>
    </w:div>
    <w:div w:id="1075199547">
      <w:bodyDiv w:val="1"/>
      <w:marLeft w:val="0"/>
      <w:marRight w:val="0"/>
      <w:marTop w:val="0"/>
      <w:marBottom w:val="0"/>
      <w:divBdr>
        <w:top w:val="none" w:sz="0" w:space="0" w:color="auto"/>
        <w:left w:val="none" w:sz="0" w:space="0" w:color="auto"/>
        <w:bottom w:val="none" w:sz="0" w:space="0" w:color="auto"/>
        <w:right w:val="none" w:sz="0" w:space="0" w:color="auto"/>
      </w:divBdr>
    </w:div>
    <w:div w:id="1076317569">
      <w:bodyDiv w:val="1"/>
      <w:marLeft w:val="0"/>
      <w:marRight w:val="0"/>
      <w:marTop w:val="0"/>
      <w:marBottom w:val="0"/>
      <w:divBdr>
        <w:top w:val="none" w:sz="0" w:space="0" w:color="auto"/>
        <w:left w:val="none" w:sz="0" w:space="0" w:color="auto"/>
        <w:bottom w:val="none" w:sz="0" w:space="0" w:color="auto"/>
        <w:right w:val="none" w:sz="0" w:space="0" w:color="auto"/>
      </w:divBdr>
    </w:div>
    <w:div w:id="1076630034">
      <w:bodyDiv w:val="1"/>
      <w:marLeft w:val="0"/>
      <w:marRight w:val="0"/>
      <w:marTop w:val="0"/>
      <w:marBottom w:val="0"/>
      <w:divBdr>
        <w:top w:val="none" w:sz="0" w:space="0" w:color="auto"/>
        <w:left w:val="none" w:sz="0" w:space="0" w:color="auto"/>
        <w:bottom w:val="none" w:sz="0" w:space="0" w:color="auto"/>
        <w:right w:val="none" w:sz="0" w:space="0" w:color="auto"/>
      </w:divBdr>
    </w:div>
    <w:div w:id="1077020852">
      <w:bodyDiv w:val="1"/>
      <w:marLeft w:val="0"/>
      <w:marRight w:val="0"/>
      <w:marTop w:val="0"/>
      <w:marBottom w:val="0"/>
      <w:divBdr>
        <w:top w:val="none" w:sz="0" w:space="0" w:color="auto"/>
        <w:left w:val="none" w:sz="0" w:space="0" w:color="auto"/>
        <w:bottom w:val="none" w:sz="0" w:space="0" w:color="auto"/>
        <w:right w:val="none" w:sz="0" w:space="0" w:color="auto"/>
      </w:divBdr>
    </w:div>
    <w:div w:id="1077677332">
      <w:bodyDiv w:val="1"/>
      <w:marLeft w:val="0"/>
      <w:marRight w:val="0"/>
      <w:marTop w:val="0"/>
      <w:marBottom w:val="0"/>
      <w:divBdr>
        <w:top w:val="none" w:sz="0" w:space="0" w:color="auto"/>
        <w:left w:val="none" w:sz="0" w:space="0" w:color="auto"/>
        <w:bottom w:val="none" w:sz="0" w:space="0" w:color="auto"/>
        <w:right w:val="none" w:sz="0" w:space="0" w:color="auto"/>
      </w:divBdr>
    </w:div>
    <w:div w:id="1078938306">
      <w:bodyDiv w:val="1"/>
      <w:marLeft w:val="0"/>
      <w:marRight w:val="0"/>
      <w:marTop w:val="0"/>
      <w:marBottom w:val="0"/>
      <w:divBdr>
        <w:top w:val="none" w:sz="0" w:space="0" w:color="auto"/>
        <w:left w:val="none" w:sz="0" w:space="0" w:color="auto"/>
        <w:bottom w:val="none" w:sz="0" w:space="0" w:color="auto"/>
        <w:right w:val="none" w:sz="0" w:space="0" w:color="auto"/>
      </w:divBdr>
    </w:div>
    <w:div w:id="1079446089">
      <w:bodyDiv w:val="1"/>
      <w:marLeft w:val="0"/>
      <w:marRight w:val="0"/>
      <w:marTop w:val="0"/>
      <w:marBottom w:val="0"/>
      <w:divBdr>
        <w:top w:val="none" w:sz="0" w:space="0" w:color="auto"/>
        <w:left w:val="none" w:sz="0" w:space="0" w:color="auto"/>
        <w:bottom w:val="none" w:sz="0" w:space="0" w:color="auto"/>
        <w:right w:val="none" w:sz="0" w:space="0" w:color="auto"/>
      </w:divBdr>
    </w:div>
    <w:div w:id="1079903748">
      <w:bodyDiv w:val="1"/>
      <w:marLeft w:val="0"/>
      <w:marRight w:val="0"/>
      <w:marTop w:val="0"/>
      <w:marBottom w:val="0"/>
      <w:divBdr>
        <w:top w:val="none" w:sz="0" w:space="0" w:color="auto"/>
        <w:left w:val="none" w:sz="0" w:space="0" w:color="auto"/>
        <w:bottom w:val="none" w:sz="0" w:space="0" w:color="auto"/>
        <w:right w:val="none" w:sz="0" w:space="0" w:color="auto"/>
      </w:divBdr>
    </w:div>
    <w:div w:id="1081213982">
      <w:bodyDiv w:val="1"/>
      <w:marLeft w:val="0"/>
      <w:marRight w:val="0"/>
      <w:marTop w:val="0"/>
      <w:marBottom w:val="0"/>
      <w:divBdr>
        <w:top w:val="none" w:sz="0" w:space="0" w:color="auto"/>
        <w:left w:val="none" w:sz="0" w:space="0" w:color="auto"/>
        <w:bottom w:val="none" w:sz="0" w:space="0" w:color="auto"/>
        <w:right w:val="none" w:sz="0" w:space="0" w:color="auto"/>
      </w:divBdr>
    </w:div>
    <w:div w:id="1083841258">
      <w:bodyDiv w:val="1"/>
      <w:marLeft w:val="0"/>
      <w:marRight w:val="0"/>
      <w:marTop w:val="0"/>
      <w:marBottom w:val="0"/>
      <w:divBdr>
        <w:top w:val="none" w:sz="0" w:space="0" w:color="auto"/>
        <w:left w:val="none" w:sz="0" w:space="0" w:color="auto"/>
        <w:bottom w:val="none" w:sz="0" w:space="0" w:color="auto"/>
        <w:right w:val="none" w:sz="0" w:space="0" w:color="auto"/>
      </w:divBdr>
    </w:div>
    <w:div w:id="1085150621">
      <w:bodyDiv w:val="1"/>
      <w:marLeft w:val="0"/>
      <w:marRight w:val="0"/>
      <w:marTop w:val="0"/>
      <w:marBottom w:val="0"/>
      <w:divBdr>
        <w:top w:val="none" w:sz="0" w:space="0" w:color="auto"/>
        <w:left w:val="none" w:sz="0" w:space="0" w:color="auto"/>
        <w:bottom w:val="none" w:sz="0" w:space="0" w:color="auto"/>
        <w:right w:val="none" w:sz="0" w:space="0" w:color="auto"/>
      </w:divBdr>
    </w:div>
    <w:div w:id="1085612348">
      <w:bodyDiv w:val="1"/>
      <w:marLeft w:val="0"/>
      <w:marRight w:val="0"/>
      <w:marTop w:val="0"/>
      <w:marBottom w:val="0"/>
      <w:divBdr>
        <w:top w:val="none" w:sz="0" w:space="0" w:color="auto"/>
        <w:left w:val="none" w:sz="0" w:space="0" w:color="auto"/>
        <w:bottom w:val="none" w:sz="0" w:space="0" w:color="auto"/>
        <w:right w:val="none" w:sz="0" w:space="0" w:color="auto"/>
      </w:divBdr>
    </w:div>
    <w:div w:id="1086267810">
      <w:bodyDiv w:val="1"/>
      <w:marLeft w:val="0"/>
      <w:marRight w:val="0"/>
      <w:marTop w:val="0"/>
      <w:marBottom w:val="0"/>
      <w:divBdr>
        <w:top w:val="none" w:sz="0" w:space="0" w:color="auto"/>
        <w:left w:val="none" w:sz="0" w:space="0" w:color="auto"/>
        <w:bottom w:val="none" w:sz="0" w:space="0" w:color="auto"/>
        <w:right w:val="none" w:sz="0" w:space="0" w:color="auto"/>
      </w:divBdr>
    </w:div>
    <w:div w:id="1086878094">
      <w:bodyDiv w:val="1"/>
      <w:marLeft w:val="0"/>
      <w:marRight w:val="0"/>
      <w:marTop w:val="0"/>
      <w:marBottom w:val="0"/>
      <w:divBdr>
        <w:top w:val="none" w:sz="0" w:space="0" w:color="auto"/>
        <w:left w:val="none" w:sz="0" w:space="0" w:color="auto"/>
        <w:bottom w:val="none" w:sz="0" w:space="0" w:color="auto"/>
        <w:right w:val="none" w:sz="0" w:space="0" w:color="auto"/>
      </w:divBdr>
    </w:div>
    <w:div w:id="1088426455">
      <w:bodyDiv w:val="1"/>
      <w:marLeft w:val="0"/>
      <w:marRight w:val="0"/>
      <w:marTop w:val="0"/>
      <w:marBottom w:val="0"/>
      <w:divBdr>
        <w:top w:val="none" w:sz="0" w:space="0" w:color="auto"/>
        <w:left w:val="none" w:sz="0" w:space="0" w:color="auto"/>
        <w:bottom w:val="none" w:sz="0" w:space="0" w:color="auto"/>
        <w:right w:val="none" w:sz="0" w:space="0" w:color="auto"/>
      </w:divBdr>
    </w:div>
    <w:div w:id="1088575583">
      <w:bodyDiv w:val="1"/>
      <w:marLeft w:val="0"/>
      <w:marRight w:val="0"/>
      <w:marTop w:val="0"/>
      <w:marBottom w:val="0"/>
      <w:divBdr>
        <w:top w:val="none" w:sz="0" w:space="0" w:color="auto"/>
        <w:left w:val="none" w:sz="0" w:space="0" w:color="auto"/>
        <w:bottom w:val="none" w:sz="0" w:space="0" w:color="auto"/>
        <w:right w:val="none" w:sz="0" w:space="0" w:color="auto"/>
      </w:divBdr>
    </w:div>
    <w:div w:id="1089078245">
      <w:bodyDiv w:val="1"/>
      <w:marLeft w:val="0"/>
      <w:marRight w:val="0"/>
      <w:marTop w:val="0"/>
      <w:marBottom w:val="0"/>
      <w:divBdr>
        <w:top w:val="none" w:sz="0" w:space="0" w:color="auto"/>
        <w:left w:val="none" w:sz="0" w:space="0" w:color="auto"/>
        <w:bottom w:val="none" w:sz="0" w:space="0" w:color="auto"/>
        <w:right w:val="none" w:sz="0" w:space="0" w:color="auto"/>
      </w:divBdr>
    </w:div>
    <w:div w:id="1090665145">
      <w:bodyDiv w:val="1"/>
      <w:marLeft w:val="0"/>
      <w:marRight w:val="0"/>
      <w:marTop w:val="0"/>
      <w:marBottom w:val="0"/>
      <w:divBdr>
        <w:top w:val="none" w:sz="0" w:space="0" w:color="auto"/>
        <w:left w:val="none" w:sz="0" w:space="0" w:color="auto"/>
        <w:bottom w:val="none" w:sz="0" w:space="0" w:color="auto"/>
        <w:right w:val="none" w:sz="0" w:space="0" w:color="auto"/>
      </w:divBdr>
    </w:div>
    <w:div w:id="1090930996">
      <w:bodyDiv w:val="1"/>
      <w:marLeft w:val="0"/>
      <w:marRight w:val="0"/>
      <w:marTop w:val="0"/>
      <w:marBottom w:val="0"/>
      <w:divBdr>
        <w:top w:val="none" w:sz="0" w:space="0" w:color="auto"/>
        <w:left w:val="none" w:sz="0" w:space="0" w:color="auto"/>
        <w:bottom w:val="none" w:sz="0" w:space="0" w:color="auto"/>
        <w:right w:val="none" w:sz="0" w:space="0" w:color="auto"/>
      </w:divBdr>
    </w:div>
    <w:div w:id="1092749762">
      <w:bodyDiv w:val="1"/>
      <w:marLeft w:val="0"/>
      <w:marRight w:val="0"/>
      <w:marTop w:val="0"/>
      <w:marBottom w:val="0"/>
      <w:divBdr>
        <w:top w:val="none" w:sz="0" w:space="0" w:color="auto"/>
        <w:left w:val="none" w:sz="0" w:space="0" w:color="auto"/>
        <w:bottom w:val="none" w:sz="0" w:space="0" w:color="auto"/>
        <w:right w:val="none" w:sz="0" w:space="0" w:color="auto"/>
      </w:divBdr>
      <w:divsChild>
        <w:div w:id="81146059">
          <w:marLeft w:val="480"/>
          <w:marRight w:val="0"/>
          <w:marTop w:val="0"/>
          <w:marBottom w:val="0"/>
          <w:divBdr>
            <w:top w:val="none" w:sz="0" w:space="0" w:color="auto"/>
            <w:left w:val="none" w:sz="0" w:space="0" w:color="auto"/>
            <w:bottom w:val="none" w:sz="0" w:space="0" w:color="auto"/>
            <w:right w:val="none" w:sz="0" w:space="0" w:color="auto"/>
          </w:divBdr>
        </w:div>
        <w:div w:id="102697941">
          <w:marLeft w:val="480"/>
          <w:marRight w:val="0"/>
          <w:marTop w:val="0"/>
          <w:marBottom w:val="0"/>
          <w:divBdr>
            <w:top w:val="none" w:sz="0" w:space="0" w:color="auto"/>
            <w:left w:val="none" w:sz="0" w:space="0" w:color="auto"/>
            <w:bottom w:val="none" w:sz="0" w:space="0" w:color="auto"/>
            <w:right w:val="none" w:sz="0" w:space="0" w:color="auto"/>
          </w:divBdr>
        </w:div>
        <w:div w:id="371685519">
          <w:marLeft w:val="480"/>
          <w:marRight w:val="0"/>
          <w:marTop w:val="0"/>
          <w:marBottom w:val="0"/>
          <w:divBdr>
            <w:top w:val="none" w:sz="0" w:space="0" w:color="auto"/>
            <w:left w:val="none" w:sz="0" w:space="0" w:color="auto"/>
            <w:bottom w:val="none" w:sz="0" w:space="0" w:color="auto"/>
            <w:right w:val="none" w:sz="0" w:space="0" w:color="auto"/>
          </w:divBdr>
        </w:div>
        <w:div w:id="426731555">
          <w:marLeft w:val="480"/>
          <w:marRight w:val="0"/>
          <w:marTop w:val="0"/>
          <w:marBottom w:val="0"/>
          <w:divBdr>
            <w:top w:val="none" w:sz="0" w:space="0" w:color="auto"/>
            <w:left w:val="none" w:sz="0" w:space="0" w:color="auto"/>
            <w:bottom w:val="none" w:sz="0" w:space="0" w:color="auto"/>
            <w:right w:val="none" w:sz="0" w:space="0" w:color="auto"/>
          </w:divBdr>
        </w:div>
        <w:div w:id="477504376">
          <w:marLeft w:val="480"/>
          <w:marRight w:val="0"/>
          <w:marTop w:val="0"/>
          <w:marBottom w:val="0"/>
          <w:divBdr>
            <w:top w:val="none" w:sz="0" w:space="0" w:color="auto"/>
            <w:left w:val="none" w:sz="0" w:space="0" w:color="auto"/>
            <w:bottom w:val="none" w:sz="0" w:space="0" w:color="auto"/>
            <w:right w:val="none" w:sz="0" w:space="0" w:color="auto"/>
          </w:divBdr>
        </w:div>
        <w:div w:id="532352160">
          <w:marLeft w:val="480"/>
          <w:marRight w:val="0"/>
          <w:marTop w:val="0"/>
          <w:marBottom w:val="0"/>
          <w:divBdr>
            <w:top w:val="none" w:sz="0" w:space="0" w:color="auto"/>
            <w:left w:val="none" w:sz="0" w:space="0" w:color="auto"/>
            <w:bottom w:val="none" w:sz="0" w:space="0" w:color="auto"/>
            <w:right w:val="none" w:sz="0" w:space="0" w:color="auto"/>
          </w:divBdr>
        </w:div>
        <w:div w:id="543251684">
          <w:marLeft w:val="480"/>
          <w:marRight w:val="0"/>
          <w:marTop w:val="0"/>
          <w:marBottom w:val="0"/>
          <w:divBdr>
            <w:top w:val="none" w:sz="0" w:space="0" w:color="auto"/>
            <w:left w:val="none" w:sz="0" w:space="0" w:color="auto"/>
            <w:bottom w:val="none" w:sz="0" w:space="0" w:color="auto"/>
            <w:right w:val="none" w:sz="0" w:space="0" w:color="auto"/>
          </w:divBdr>
        </w:div>
        <w:div w:id="571964570">
          <w:marLeft w:val="480"/>
          <w:marRight w:val="0"/>
          <w:marTop w:val="0"/>
          <w:marBottom w:val="0"/>
          <w:divBdr>
            <w:top w:val="none" w:sz="0" w:space="0" w:color="auto"/>
            <w:left w:val="none" w:sz="0" w:space="0" w:color="auto"/>
            <w:bottom w:val="none" w:sz="0" w:space="0" w:color="auto"/>
            <w:right w:val="none" w:sz="0" w:space="0" w:color="auto"/>
          </w:divBdr>
        </w:div>
        <w:div w:id="744837814">
          <w:marLeft w:val="480"/>
          <w:marRight w:val="0"/>
          <w:marTop w:val="0"/>
          <w:marBottom w:val="0"/>
          <w:divBdr>
            <w:top w:val="none" w:sz="0" w:space="0" w:color="auto"/>
            <w:left w:val="none" w:sz="0" w:space="0" w:color="auto"/>
            <w:bottom w:val="none" w:sz="0" w:space="0" w:color="auto"/>
            <w:right w:val="none" w:sz="0" w:space="0" w:color="auto"/>
          </w:divBdr>
        </w:div>
        <w:div w:id="753862628">
          <w:marLeft w:val="480"/>
          <w:marRight w:val="0"/>
          <w:marTop w:val="0"/>
          <w:marBottom w:val="0"/>
          <w:divBdr>
            <w:top w:val="none" w:sz="0" w:space="0" w:color="auto"/>
            <w:left w:val="none" w:sz="0" w:space="0" w:color="auto"/>
            <w:bottom w:val="none" w:sz="0" w:space="0" w:color="auto"/>
            <w:right w:val="none" w:sz="0" w:space="0" w:color="auto"/>
          </w:divBdr>
        </w:div>
        <w:div w:id="793326837">
          <w:marLeft w:val="480"/>
          <w:marRight w:val="0"/>
          <w:marTop w:val="0"/>
          <w:marBottom w:val="0"/>
          <w:divBdr>
            <w:top w:val="none" w:sz="0" w:space="0" w:color="auto"/>
            <w:left w:val="none" w:sz="0" w:space="0" w:color="auto"/>
            <w:bottom w:val="none" w:sz="0" w:space="0" w:color="auto"/>
            <w:right w:val="none" w:sz="0" w:space="0" w:color="auto"/>
          </w:divBdr>
        </w:div>
        <w:div w:id="839350182">
          <w:marLeft w:val="480"/>
          <w:marRight w:val="0"/>
          <w:marTop w:val="0"/>
          <w:marBottom w:val="0"/>
          <w:divBdr>
            <w:top w:val="none" w:sz="0" w:space="0" w:color="auto"/>
            <w:left w:val="none" w:sz="0" w:space="0" w:color="auto"/>
            <w:bottom w:val="none" w:sz="0" w:space="0" w:color="auto"/>
            <w:right w:val="none" w:sz="0" w:space="0" w:color="auto"/>
          </w:divBdr>
        </w:div>
        <w:div w:id="882329487">
          <w:marLeft w:val="480"/>
          <w:marRight w:val="0"/>
          <w:marTop w:val="0"/>
          <w:marBottom w:val="0"/>
          <w:divBdr>
            <w:top w:val="none" w:sz="0" w:space="0" w:color="auto"/>
            <w:left w:val="none" w:sz="0" w:space="0" w:color="auto"/>
            <w:bottom w:val="none" w:sz="0" w:space="0" w:color="auto"/>
            <w:right w:val="none" w:sz="0" w:space="0" w:color="auto"/>
          </w:divBdr>
        </w:div>
        <w:div w:id="907809371">
          <w:marLeft w:val="480"/>
          <w:marRight w:val="0"/>
          <w:marTop w:val="0"/>
          <w:marBottom w:val="0"/>
          <w:divBdr>
            <w:top w:val="none" w:sz="0" w:space="0" w:color="auto"/>
            <w:left w:val="none" w:sz="0" w:space="0" w:color="auto"/>
            <w:bottom w:val="none" w:sz="0" w:space="0" w:color="auto"/>
            <w:right w:val="none" w:sz="0" w:space="0" w:color="auto"/>
          </w:divBdr>
        </w:div>
        <w:div w:id="926160841">
          <w:marLeft w:val="480"/>
          <w:marRight w:val="0"/>
          <w:marTop w:val="0"/>
          <w:marBottom w:val="0"/>
          <w:divBdr>
            <w:top w:val="none" w:sz="0" w:space="0" w:color="auto"/>
            <w:left w:val="none" w:sz="0" w:space="0" w:color="auto"/>
            <w:bottom w:val="none" w:sz="0" w:space="0" w:color="auto"/>
            <w:right w:val="none" w:sz="0" w:space="0" w:color="auto"/>
          </w:divBdr>
        </w:div>
        <w:div w:id="986780155">
          <w:marLeft w:val="480"/>
          <w:marRight w:val="0"/>
          <w:marTop w:val="0"/>
          <w:marBottom w:val="0"/>
          <w:divBdr>
            <w:top w:val="none" w:sz="0" w:space="0" w:color="auto"/>
            <w:left w:val="none" w:sz="0" w:space="0" w:color="auto"/>
            <w:bottom w:val="none" w:sz="0" w:space="0" w:color="auto"/>
            <w:right w:val="none" w:sz="0" w:space="0" w:color="auto"/>
          </w:divBdr>
        </w:div>
        <w:div w:id="1007713488">
          <w:marLeft w:val="480"/>
          <w:marRight w:val="0"/>
          <w:marTop w:val="0"/>
          <w:marBottom w:val="0"/>
          <w:divBdr>
            <w:top w:val="none" w:sz="0" w:space="0" w:color="auto"/>
            <w:left w:val="none" w:sz="0" w:space="0" w:color="auto"/>
            <w:bottom w:val="none" w:sz="0" w:space="0" w:color="auto"/>
            <w:right w:val="none" w:sz="0" w:space="0" w:color="auto"/>
          </w:divBdr>
        </w:div>
        <w:div w:id="1008823733">
          <w:marLeft w:val="480"/>
          <w:marRight w:val="0"/>
          <w:marTop w:val="0"/>
          <w:marBottom w:val="0"/>
          <w:divBdr>
            <w:top w:val="none" w:sz="0" w:space="0" w:color="auto"/>
            <w:left w:val="none" w:sz="0" w:space="0" w:color="auto"/>
            <w:bottom w:val="none" w:sz="0" w:space="0" w:color="auto"/>
            <w:right w:val="none" w:sz="0" w:space="0" w:color="auto"/>
          </w:divBdr>
        </w:div>
        <w:div w:id="1017736233">
          <w:marLeft w:val="480"/>
          <w:marRight w:val="0"/>
          <w:marTop w:val="0"/>
          <w:marBottom w:val="0"/>
          <w:divBdr>
            <w:top w:val="none" w:sz="0" w:space="0" w:color="auto"/>
            <w:left w:val="none" w:sz="0" w:space="0" w:color="auto"/>
            <w:bottom w:val="none" w:sz="0" w:space="0" w:color="auto"/>
            <w:right w:val="none" w:sz="0" w:space="0" w:color="auto"/>
          </w:divBdr>
        </w:div>
        <w:div w:id="1027947733">
          <w:marLeft w:val="480"/>
          <w:marRight w:val="0"/>
          <w:marTop w:val="0"/>
          <w:marBottom w:val="0"/>
          <w:divBdr>
            <w:top w:val="none" w:sz="0" w:space="0" w:color="auto"/>
            <w:left w:val="none" w:sz="0" w:space="0" w:color="auto"/>
            <w:bottom w:val="none" w:sz="0" w:space="0" w:color="auto"/>
            <w:right w:val="none" w:sz="0" w:space="0" w:color="auto"/>
          </w:divBdr>
        </w:div>
        <w:div w:id="1103724189">
          <w:marLeft w:val="480"/>
          <w:marRight w:val="0"/>
          <w:marTop w:val="0"/>
          <w:marBottom w:val="0"/>
          <w:divBdr>
            <w:top w:val="none" w:sz="0" w:space="0" w:color="auto"/>
            <w:left w:val="none" w:sz="0" w:space="0" w:color="auto"/>
            <w:bottom w:val="none" w:sz="0" w:space="0" w:color="auto"/>
            <w:right w:val="none" w:sz="0" w:space="0" w:color="auto"/>
          </w:divBdr>
        </w:div>
        <w:div w:id="1160147970">
          <w:marLeft w:val="480"/>
          <w:marRight w:val="0"/>
          <w:marTop w:val="0"/>
          <w:marBottom w:val="0"/>
          <w:divBdr>
            <w:top w:val="none" w:sz="0" w:space="0" w:color="auto"/>
            <w:left w:val="none" w:sz="0" w:space="0" w:color="auto"/>
            <w:bottom w:val="none" w:sz="0" w:space="0" w:color="auto"/>
            <w:right w:val="none" w:sz="0" w:space="0" w:color="auto"/>
          </w:divBdr>
        </w:div>
        <w:div w:id="1192760349">
          <w:marLeft w:val="480"/>
          <w:marRight w:val="0"/>
          <w:marTop w:val="0"/>
          <w:marBottom w:val="0"/>
          <w:divBdr>
            <w:top w:val="none" w:sz="0" w:space="0" w:color="auto"/>
            <w:left w:val="none" w:sz="0" w:space="0" w:color="auto"/>
            <w:bottom w:val="none" w:sz="0" w:space="0" w:color="auto"/>
            <w:right w:val="none" w:sz="0" w:space="0" w:color="auto"/>
          </w:divBdr>
        </w:div>
        <w:div w:id="1314799063">
          <w:marLeft w:val="480"/>
          <w:marRight w:val="0"/>
          <w:marTop w:val="0"/>
          <w:marBottom w:val="0"/>
          <w:divBdr>
            <w:top w:val="none" w:sz="0" w:space="0" w:color="auto"/>
            <w:left w:val="none" w:sz="0" w:space="0" w:color="auto"/>
            <w:bottom w:val="none" w:sz="0" w:space="0" w:color="auto"/>
            <w:right w:val="none" w:sz="0" w:space="0" w:color="auto"/>
          </w:divBdr>
        </w:div>
        <w:div w:id="1376392439">
          <w:marLeft w:val="480"/>
          <w:marRight w:val="0"/>
          <w:marTop w:val="0"/>
          <w:marBottom w:val="0"/>
          <w:divBdr>
            <w:top w:val="none" w:sz="0" w:space="0" w:color="auto"/>
            <w:left w:val="none" w:sz="0" w:space="0" w:color="auto"/>
            <w:bottom w:val="none" w:sz="0" w:space="0" w:color="auto"/>
            <w:right w:val="none" w:sz="0" w:space="0" w:color="auto"/>
          </w:divBdr>
        </w:div>
        <w:div w:id="1376585837">
          <w:marLeft w:val="480"/>
          <w:marRight w:val="0"/>
          <w:marTop w:val="0"/>
          <w:marBottom w:val="0"/>
          <w:divBdr>
            <w:top w:val="none" w:sz="0" w:space="0" w:color="auto"/>
            <w:left w:val="none" w:sz="0" w:space="0" w:color="auto"/>
            <w:bottom w:val="none" w:sz="0" w:space="0" w:color="auto"/>
            <w:right w:val="none" w:sz="0" w:space="0" w:color="auto"/>
          </w:divBdr>
        </w:div>
        <w:div w:id="1434980119">
          <w:marLeft w:val="480"/>
          <w:marRight w:val="0"/>
          <w:marTop w:val="0"/>
          <w:marBottom w:val="0"/>
          <w:divBdr>
            <w:top w:val="none" w:sz="0" w:space="0" w:color="auto"/>
            <w:left w:val="none" w:sz="0" w:space="0" w:color="auto"/>
            <w:bottom w:val="none" w:sz="0" w:space="0" w:color="auto"/>
            <w:right w:val="none" w:sz="0" w:space="0" w:color="auto"/>
          </w:divBdr>
        </w:div>
        <w:div w:id="1451897196">
          <w:marLeft w:val="480"/>
          <w:marRight w:val="0"/>
          <w:marTop w:val="0"/>
          <w:marBottom w:val="0"/>
          <w:divBdr>
            <w:top w:val="none" w:sz="0" w:space="0" w:color="auto"/>
            <w:left w:val="none" w:sz="0" w:space="0" w:color="auto"/>
            <w:bottom w:val="none" w:sz="0" w:space="0" w:color="auto"/>
            <w:right w:val="none" w:sz="0" w:space="0" w:color="auto"/>
          </w:divBdr>
        </w:div>
        <w:div w:id="1509058645">
          <w:marLeft w:val="480"/>
          <w:marRight w:val="0"/>
          <w:marTop w:val="0"/>
          <w:marBottom w:val="0"/>
          <w:divBdr>
            <w:top w:val="none" w:sz="0" w:space="0" w:color="auto"/>
            <w:left w:val="none" w:sz="0" w:space="0" w:color="auto"/>
            <w:bottom w:val="none" w:sz="0" w:space="0" w:color="auto"/>
            <w:right w:val="none" w:sz="0" w:space="0" w:color="auto"/>
          </w:divBdr>
        </w:div>
        <w:div w:id="1613321794">
          <w:marLeft w:val="480"/>
          <w:marRight w:val="0"/>
          <w:marTop w:val="0"/>
          <w:marBottom w:val="0"/>
          <w:divBdr>
            <w:top w:val="none" w:sz="0" w:space="0" w:color="auto"/>
            <w:left w:val="none" w:sz="0" w:space="0" w:color="auto"/>
            <w:bottom w:val="none" w:sz="0" w:space="0" w:color="auto"/>
            <w:right w:val="none" w:sz="0" w:space="0" w:color="auto"/>
          </w:divBdr>
        </w:div>
        <w:div w:id="1634166851">
          <w:marLeft w:val="480"/>
          <w:marRight w:val="0"/>
          <w:marTop w:val="0"/>
          <w:marBottom w:val="0"/>
          <w:divBdr>
            <w:top w:val="none" w:sz="0" w:space="0" w:color="auto"/>
            <w:left w:val="none" w:sz="0" w:space="0" w:color="auto"/>
            <w:bottom w:val="none" w:sz="0" w:space="0" w:color="auto"/>
            <w:right w:val="none" w:sz="0" w:space="0" w:color="auto"/>
          </w:divBdr>
        </w:div>
        <w:div w:id="1765110824">
          <w:marLeft w:val="480"/>
          <w:marRight w:val="0"/>
          <w:marTop w:val="0"/>
          <w:marBottom w:val="0"/>
          <w:divBdr>
            <w:top w:val="none" w:sz="0" w:space="0" w:color="auto"/>
            <w:left w:val="none" w:sz="0" w:space="0" w:color="auto"/>
            <w:bottom w:val="none" w:sz="0" w:space="0" w:color="auto"/>
            <w:right w:val="none" w:sz="0" w:space="0" w:color="auto"/>
          </w:divBdr>
        </w:div>
        <w:div w:id="1825243534">
          <w:marLeft w:val="480"/>
          <w:marRight w:val="0"/>
          <w:marTop w:val="0"/>
          <w:marBottom w:val="0"/>
          <w:divBdr>
            <w:top w:val="none" w:sz="0" w:space="0" w:color="auto"/>
            <w:left w:val="none" w:sz="0" w:space="0" w:color="auto"/>
            <w:bottom w:val="none" w:sz="0" w:space="0" w:color="auto"/>
            <w:right w:val="none" w:sz="0" w:space="0" w:color="auto"/>
          </w:divBdr>
        </w:div>
        <w:div w:id="1874149219">
          <w:marLeft w:val="480"/>
          <w:marRight w:val="0"/>
          <w:marTop w:val="0"/>
          <w:marBottom w:val="0"/>
          <w:divBdr>
            <w:top w:val="none" w:sz="0" w:space="0" w:color="auto"/>
            <w:left w:val="none" w:sz="0" w:space="0" w:color="auto"/>
            <w:bottom w:val="none" w:sz="0" w:space="0" w:color="auto"/>
            <w:right w:val="none" w:sz="0" w:space="0" w:color="auto"/>
          </w:divBdr>
        </w:div>
        <w:div w:id="1916737992">
          <w:marLeft w:val="480"/>
          <w:marRight w:val="0"/>
          <w:marTop w:val="0"/>
          <w:marBottom w:val="0"/>
          <w:divBdr>
            <w:top w:val="none" w:sz="0" w:space="0" w:color="auto"/>
            <w:left w:val="none" w:sz="0" w:space="0" w:color="auto"/>
            <w:bottom w:val="none" w:sz="0" w:space="0" w:color="auto"/>
            <w:right w:val="none" w:sz="0" w:space="0" w:color="auto"/>
          </w:divBdr>
        </w:div>
        <w:div w:id="2002584856">
          <w:marLeft w:val="480"/>
          <w:marRight w:val="0"/>
          <w:marTop w:val="0"/>
          <w:marBottom w:val="0"/>
          <w:divBdr>
            <w:top w:val="none" w:sz="0" w:space="0" w:color="auto"/>
            <w:left w:val="none" w:sz="0" w:space="0" w:color="auto"/>
            <w:bottom w:val="none" w:sz="0" w:space="0" w:color="auto"/>
            <w:right w:val="none" w:sz="0" w:space="0" w:color="auto"/>
          </w:divBdr>
        </w:div>
        <w:div w:id="2016414551">
          <w:marLeft w:val="480"/>
          <w:marRight w:val="0"/>
          <w:marTop w:val="0"/>
          <w:marBottom w:val="0"/>
          <w:divBdr>
            <w:top w:val="none" w:sz="0" w:space="0" w:color="auto"/>
            <w:left w:val="none" w:sz="0" w:space="0" w:color="auto"/>
            <w:bottom w:val="none" w:sz="0" w:space="0" w:color="auto"/>
            <w:right w:val="none" w:sz="0" w:space="0" w:color="auto"/>
          </w:divBdr>
        </w:div>
      </w:divsChild>
    </w:div>
    <w:div w:id="1093358673">
      <w:bodyDiv w:val="1"/>
      <w:marLeft w:val="0"/>
      <w:marRight w:val="0"/>
      <w:marTop w:val="0"/>
      <w:marBottom w:val="0"/>
      <w:divBdr>
        <w:top w:val="none" w:sz="0" w:space="0" w:color="auto"/>
        <w:left w:val="none" w:sz="0" w:space="0" w:color="auto"/>
        <w:bottom w:val="none" w:sz="0" w:space="0" w:color="auto"/>
        <w:right w:val="none" w:sz="0" w:space="0" w:color="auto"/>
      </w:divBdr>
    </w:div>
    <w:div w:id="1093628136">
      <w:bodyDiv w:val="1"/>
      <w:marLeft w:val="0"/>
      <w:marRight w:val="0"/>
      <w:marTop w:val="0"/>
      <w:marBottom w:val="0"/>
      <w:divBdr>
        <w:top w:val="none" w:sz="0" w:space="0" w:color="auto"/>
        <w:left w:val="none" w:sz="0" w:space="0" w:color="auto"/>
        <w:bottom w:val="none" w:sz="0" w:space="0" w:color="auto"/>
        <w:right w:val="none" w:sz="0" w:space="0" w:color="auto"/>
      </w:divBdr>
    </w:div>
    <w:div w:id="1094476597">
      <w:bodyDiv w:val="1"/>
      <w:marLeft w:val="0"/>
      <w:marRight w:val="0"/>
      <w:marTop w:val="0"/>
      <w:marBottom w:val="0"/>
      <w:divBdr>
        <w:top w:val="none" w:sz="0" w:space="0" w:color="auto"/>
        <w:left w:val="none" w:sz="0" w:space="0" w:color="auto"/>
        <w:bottom w:val="none" w:sz="0" w:space="0" w:color="auto"/>
        <w:right w:val="none" w:sz="0" w:space="0" w:color="auto"/>
      </w:divBdr>
    </w:div>
    <w:div w:id="1095051402">
      <w:bodyDiv w:val="1"/>
      <w:marLeft w:val="0"/>
      <w:marRight w:val="0"/>
      <w:marTop w:val="0"/>
      <w:marBottom w:val="0"/>
      <w:divBdr>
        <w:top w:val="none" w:sz="0" w:space="0" w:color="auto"/>
        <w:left w:val="none" w:sz="0" w:space="0" w:color="auto"/>
        <w:bottom w:val="none" w:sz="0" w:space="0" w:color="auto"/>
        <w:right w:val="none" w:sz="0" w:space="0" w:color="auto"/>
      </w:divBdr>
    </w:div>
    <w:div w:id="1095201029">
      <w:bodyDiv w:val="1"/>
      <w:marLeft w:val="0"/>
      <w:marRight w:val="0"/>
      <w:marTop w:val="0"/>
      <w:marBottom w:val="0"/>
      <w:divBdr>
        <w:top w:val="none" w:sz="0" w:space="0" w:color="auto"/>
        <w:left w:val="none" w:sz="0" w:space="0" w:color="auto"/>
        <w:bottom w:val="none" w:sz="0" w:space="0" w:color="auto"/>
        <w:right w:val="none" w:sz="0" w:space="0" w:color="auto"/>
      </w:divBdr>
    </w:div>
    <w:div w:id="1095976110">
      <w:bodyDiv w:val="1"/>
      <w:marLeft w:val="0"/>
      <w:marRight w:val="0"/>
      <w:marTop w:val="0"/>
      <w:marBottom w:val="0"/>
      <w:divBdr>
        <w:top w:val="none" w:sz="0" w:space="0" w:color="auto"/>
        <w:left w:val="none" w:sz="0" w:space="0" w:color="auto"/>
        <w:bottom w:val="none" w:sz="0" w:space="0" w:color="auto"/>
        <w:right w:val="none" w:sz="0" w:space="0" w:color="auto"/>
      </w:divBdr>
    </w:div>
    <w:div w:id="1096095721">
      <w:bodyDiv w:val="1"/>
      <w:marLeft w:val="0"/>
      <w:marRight w:val="0"/>
      <w:marTop w:val="0"/>
      <w:marBottom w:val="0"/>
      <w:divBdr>
        <w:top w:val="none" w:sz="0" w:space="0" w:color="auto"/>
        <w:left w:val="none" w:sz="0" w:space="0" w:color="auto"/>
        <w:bottom w:val="none" w:sz="0" w:space="0" w:color="auto"/>
        <w:right w:val="none" w:sz="0" w:space="0" w:color="auto"/>
      </w:divBdr>
    </w:div>
    <w:div w:id="1096630002">
      <w:bodyDiv w:val="1"/>
      <w:marLeft w:val="0"/>
      <w:marRight w:val="0"/>
      <w:marTop w:val="0"/>
      <w:marBottom w:val="0"/>
      <w:divBdr>
        <w:top w:val="none" w:sz="0" w:space="0" w:color="auto"/>
        <w:left w:val="none" w:sz="0" w:space="0" w:color="auto"/>
        <w:bottom w:val="none" w:sz="0" w:space="0" w:color="auto"/>
        <w:right w:val="none" w:sz="0" w:space="0" w:color="auto"/>
      </w:divBdr>
    </w:div>
    <w:div w:id="1097479112">
      <w:bodyDiv w:val="1"/>
      <w:marLeft w:val="0"/>
      <w:marRight w:val="0"/>
      <w:marTop w:val="0"/>
      <w:marBottom w:val="0"/>
      <w:divBdr>
        <w:top w:val="none" w:sz="0" w:space="0" w:color="auto"/>
        <w:left w:val="none" w:sz="0" w:space="0" w:color="auto"/>
        <w:bottom w:val="none" w:sz="0" w:space="0" w:color="auto"/>
        <w:right w:val="none" w:sz="0" w:space="0" w:color="auto"/>
      </w:divBdr>
    </w:div>
    <w:div w:id="1102408678">
      <w:bodyDiv w:val="1"/>
      <w:marLeft w:val="0"/>
      <w:marRight w:val="0"/>
      <w:marTop w:val="0"/>
      <w:marBottom w:val="0"/>
      <w:divBdr>
        <w:top w:val="none" w:sz="0" w:space="0" w:color="auto"/>
        <w:left w:val="none" w:sz="0" w:space="0" w:color="auto"/>
        <w:bottom w:val="none" w:sz="0" w:space="0" w:color="auto"/>
        <w:right w:val="none" w:sz="0" w:space="0" w:color="auto"/>
      </w:divBdr>
    </w:div>
    <w:div w:id="1102456837">
      <w:bodyDiv w:val="1"/>
      <w:marLeft w:val="0"/>
      <w:marRight w:val="0"/>
      <w:marTop w:val="0"/>
      <w:marBottom w:val="0"/>
      <w:divBdr>
        <w:top w:val="none" w:sz="0" w:space="0" w:color="auto"/>
        <w:left w:val="none" w:sz="0" w:space="0" w:color="auto"/>
        <w:bottom w:val="none" w:sz="0" w:space="0" w:color="auto"/>
        <w:right w:val="none" w:sz="0" w:space="0" w:color="auto"/>
      </w:divBdr>
    </w:div>
    <w:div w:id="1102920980">
      <w:bodyDiv w:val="1"/>
      <w:marLeft w:val="0"/>
      <w:marRight w:val="0"/>
      <w:marTop w:val="0"/>
      <w:marBottom w:val="0"/>
      <w:divBdr>
        <w:top w:val="none" w:sz="0" w:space="0" w:color="auto"/>
        <w:left w:val="none" w:sz="0" w:space="0" w:color="auto"/>
        <w:bottom w:val="none" w:sz="0" w:space="0" w:color="auto"/>
        <w:right w:val="none" w:sz="0" w:space="0" w:color="auto"/>
      </w:divBdr>
    </w:div>
    <w:div w:id="1103452229">
      <w:bodyDiv w:val="1"/>
      <w:marLeft w:val="0"/>
      <w:marRight w:val="0"/>
      <w:marTop w:val="0"/>
      <w:marBottom w:val="0"/>
      <w:divBdr>
        <w:top w:val="none" w:sz="0" w:space="0" w:color="auto"/>
        <w:left w:val="none" w:sz="0" w:space="0" w:color="auto"/>
        <w:bottom w:val="none" w:sz="0" w:space="0" w:color="auto"/>
        <w:right w:val="none" w:sz="0" w:space="0" w:color="auto"/>
      </w:divBdr>
    </w:div>
    <w:div w:id="1104224676">
      <w:bodyDiv w:val="1"/>
      <w:marLeft w:val="0"/>
      <w:marRight w:val="0"/>
      <w:marTop w:val="0"/>
      <w:marBottom w:val="0"/>
      <w:divBdr>
        <w:top w:val="none" w:sz="0" w:space="0" w:color="auto"/>
        <w:left w:val="none" w:sz="0" w:space="0" w:color="auto"/>
        <w:bottom w:val="none" w:sz="0" w:space="0" w:color="auto"/>
        <w:right w:val="none" w:sz="0" w:space="0" w:color="auto"/>
      </w:divBdr>
    </w:div>
    <w:div w:id="1105033388">
      <w:bodyDiv w:val="1"/>
      <w:marLeft w:val="0"/>
      <w:marRight w:val="0"/>
      <w:marTop w:val="0"/>
      <w:marBottom w:val="0"/>
      <w:divBdr>
        <w:top w:val="none" w:sz="0" w:space="0" w:color="auto"/>
        <w:left w:val="none" w:sz="0" w:space="0" w:color="auto"/>
        <w:bottom w:val="none" w:sz="0" w:space="0" w:color="auto"/>
        <w:right w:val="none" w:sz="0" w:space="0" w:color="auto"/>
      </w:divBdr>
    </w:div>
    <w:div w:id="1105884441">
      <w:bodyDiv w:val="1"/>
      <w:marLeft w:val="0"/>
      <w:marRight w:val="0"/>
      <w:marTop w:val="0"/>
      <w:marBottom w:val="0"/>
      <w:divBdr>
        <w:top w:val="none" w:sz="0" w:space="0" w:color="auto"/>
        <w:left w:val="none" w:sz="0" w:space="0" w:color="auto"/>
        <w:bottom w:val="none" w:sz="0" w:space="0" w:color="auto"/>
        <w:right w:val="none" w:sz="0" w:space="0" w:color="auto"/>
      </w:divBdr>
    </w:div>
    <w:div w:id="1107046683">
      <w:bodyDiv w:val="1"/>
      <w:marLeft w:val="0"/>
      <w:marRight w:val="0"/>
      <w:marTop w:val="0"/>
      <w:marBottom w:val="0"/>
      <w:divBdr>
        <w:top w:val="none" w:sz="0" w:space="0" w:color="auto"/>
        <w:left w:val="none" w:sz="0" w:space="0" w:color="auto"/>
        <w:bottom w:val="none" w:sz="0" w:space="0" w:color="auto"/>
        <w:right w:val="none" w:sz="0" w:space="0" w:color="auto"/>
      </w:divBdr>
    </w:div>
    <w:div w:id="1108501752">
      <w:bodyDiv w:val="1"/>
      <w:marLeft w:val="0"/>
      <w:marRight w:val="0"/>
      <w:marTop w:val="0"/>
      <w:marBottom w:val="0"/>
      <w:divBdr>
        <w:top w:val="none" w:sz="0" w:space="0" w:color="auto"/>
        <w:left w:val="none" w:sz="0" w:space="0" w:color="auto"/>
        <w:bottom w:val="none" w:sz="0" w:space="0" w:color="auto"/>
        <w:right w:val="none" w:sz="0" w:space="0" w:color="auto"/>
      </w:divBdr>
    </w:div>
    <w:div w:id="1109621265">
      <w:bodyDiv w:val="1"/>
      <w:marLeft w:val="0"/>
      <w:marRight w:val="0"/>
      <w:marTop w:val="0"/>
      <w:marBottom w:val="0"/>
      <w:divBdr>
        <w:top w:val="none" w:sz="0" w:space="0" w:color="auto"/>
        <w:left w:val="none" w:sz="0" w:space="0" w:color="auto"/>
        <w:bottom w:val="none" w:sz="0" w:space="0" w:color="auto"/>
        <w:right w:val="none" w:sz="0" w:space="0" w:color="auto"/>
      </w:divBdr>
    </w:div>
    <w:div w:id="1112287702">
      <w:bodyDiv w:val="1"/>
      <w:marLeft w:val="0"/>
      <w:marRight w:val="0"/>
      <w:marTop w:val="0"/>
      <w:marBottom w:val="0"/>
      <w:divBdr>
        <w:top w:val="none" w:sz="0" w:space="0" w:color="auto"/>
        <w:left w:val="none" w:sz="0" w:space="0" w:color="auto"/>
        <w:bottom w:val="none" w:sz="0" w:space="0" w:color="auto"/>
        <w:right w:val="none" w:sz="0" w:space="0" w:color="auto"/>
      </w:divBdr>
    </w:div>
    <w:div w:id="1113129871">
      <w:bodyDiv w:val="1"/>
      <w:marLeft w:val="0"/>
      <w:marRight w:val="0"/>
      <w:marTop w:val="0"/>
      <w:marBottom w:val="0"/>
      <w:divBdr>
        <w:top w:val="none" w:sz="0" w:space="0" w:color="auto"/>
        <w:left w:val="none" w:sz="0" w:space="0" w:color="auto"/>
        <w:bottom w:val="none" w:sz="0" w:space="0" w:color="auto"/>
        <w:right w:val="none" w:sz="0" w:space="0" w:color="auto"/>
      </w:divBdr>
    </w:div>
    <w:div w:id="1113133286">
      <w:bodyDiv w:val="1"/>
      <w:marLeft w:val="0"/>
      <w:marRight w:val="0"/>
      <w:marTop w:val="0"/>
      <w:marBottom w:val="0"/>
      <w:divBdr>
        <w:top w:val="none" w:sz="0" w:space="0" w:color="auto"/>
        <w:left w:val="none" w:sz="0" w:space="0" w:color="auto"/>
        <w:bottom w:val="none" w:sz="0" w:space="0" w:color="auto"/>
        <w:right w:val="none" w:sz="0" w:space="0" w:color="auto"/>
      </w:divBdr>
    </w:div>
    <w:div w:id="1114052831">
      <w:bodyDiv w:val="1"/>
      <w:marLeft w:val="0"/>
      <w:marRight w:val="0"/>
      <w:marTop w:val="0"/>
      <w:marBottom w:val="0"/>
      <w:divBdr>
        <w:top w:val="none" w:sz="0" w:space="0" w:color="auto"/>
        <w:left w:val="none" w:sz="0" w:space="0" w:color="auto"/>
        <w:bottom w:val="none" w:sz="0" w:space="0" w:color="auto"/>
        <w:right w:val="none" w:sz="0" w:space="0" w:color="auto"/>
      </w:divBdr>
    </w:div>
    <w:div w:id="1117262832">
      <w:bodyDiv w:val="1"/>
      <w:marLeft w:val="0"/>
      <w:marRight w:val="0"/>
      <w:marTop w:val="0"/>
      <w:marBottom w:val="0"/>
      <w:divBdr>
        <w:top w:val="none" w:sz="0" w:space="0" w:color="auto"/>
        <w:left w:val="none" w:sz="0" w:space="0" w:color="auto"/>
        <w:bottom w:val="none" w:sz="0" w:space="0" w:color="auto"/>
        <w:right w:val="none" w:sz="0" w:space="0" w:color="auto"/>
      </w:divBdr>
    </w:div>
    <w:div w:id="1119572309">
      <w:bodyDiv w:val="1"/>
      <w:marLeft w:val="0"/>
      <w:marRight w:val="0"/>
      <w:marTop w:val="0"/>
      <w:marBottom w:val="0"/>
      <w:divBdr>
        <w:top w:val="none" w:sz="0" w:space="0" w:color="auto"/>
        <w:left w:val="none" w:sz="0" w:space="0" w:color="auto"/>
        <w:bottom w:val="none" w:sz="0" w:space="0" w:color="auto"/>
        <w:right w:val="none" w:sz="0" w:space="0" w:color="auto"/>
      </w:divBdr>
    </w:div>
    <w:div w:id="1119643187">
      <w:bodyDiv w:val="1"/>
      <w:marLeft w:val="0"/>
      <w:marRight w:val="0"/>
      <w:marTop w:val="0"/>
      <w:marBottom w:val="0"/>
      <w:divBdr>
        <w:top w:val="none" w:sz="0" w:space="0" w:color="auto"/>
        <w:left w:val="none" w:sz="0" w:space="0" w:color="auto"/>
        <w:bottom w:val="none" w:sz="0" w:space="0" w:color="auto"/>
        <w:right w:val="none" w:sz="0" w:space="0" w:color="auto"/>
      </w:divBdr>
    </w:div>
    <w:div w:id="1120799906">
      <w:bodyDiv w:val="1"/>
      <w:marLeft w:val="0"/>
      <w:marRight w:val="0"/>
      <w:marTop w:val="0"/>
      <w:marBottom w:val="0"/>
      <w:divBdr>
        <w:top w:val="none" w:sz="0" w:space="0" w:color="auto"/>
        <w:left w:val="none" w:sz="0" w:space="0" w:color="auto"/>
        <w:bottom w:val="none" w:sz="0" w:space="0" w:color="auto"/>
        <w:right w:val="none" w:sz="0" w:space="0" w:color="auto"/>
      </w:divBdr>
    </w:div>
    <w:div w:id="1121799964">
      <w:bodyDiv w:val="1"/>
      <w:marLeft w:val="0"/>
      <w:marRight w:val="0"/>
      <w:marTop w:val="0"/>
      <w:marBottom w:val="0"/>
      <w:divBdr>
        <w:top w:val="none" w:sz="0" w:space="0" w:color="auto"/>
        <w:left w:val="none" w:sz="0" w:space="0" w:color="auto"/>
        <w:bottom w:val="none" w:sz="0" w:space="0" w:color="auto"/>
        <w:right w:val="none" w:sz="0" w:space="0" w:color="auto"/>
      </w:divBdr>
    </w:div>
    <w:div w:id="1124034258">
      <w:bodyDiv w:val="1"/>
      <w:marLeft w:val="0"/>
      <w:marRight w:val="0"/>
      <w:marTop w:val="0"/>
      <w:marBottom w:val="0"/>
      <w:divBdr>
        <w:top w:val="none" w:sz="0" w:space="0" w:color="auto"/>
        <w:left w:val="none" w:sz="0" w:space="0" w:color="auto"/>
        <w:bottom w:val="none" w:sz="0" w:space="0" w:color="auto"/>
        <w:right w:val="none" w:sz="0" w:space="0" w:color="auto"/>
      </w:divBdr>
    </w:div>
    <w:div w:id="1124080236">
      <w:bodyDiv w:val="1"/>
      <w:marLeft w:val="0"/>
      <w:marRight w:val="0"/>
      <w:marTop w:val="0"/>
      <w:marBottom w:val="0"/>
      <w:divBdr>
        <w:top w:val="none" w:sz="0" w:space="0" w:color="auto"/>
        <w:left w:val="none" w:sz="0" w:space="0" w:color="auto"/>
        <w:bottom w:val="none" w:sz="0" w:space="0" w:color="auto"/>
        <w:right w:val="none" w:sz="0" w:space="0" w:color="auto"/>
      </w:divBdr>
    </w:div>
    <w:div w:id="1124812898">
      <w:bodyDiv w:val="1"/>
      <w:marLeft w:val="0"/>
      <w:marRight w:val="0"/>
      <w:marTop w:val="0"/>
      <w:marBottom w:val="0"/>
      <w:divBdr>
        <w:top w:val="none" w:sz="0" w:space="0" w:color="auto"/>
        <w:left w:val="none" w:sz="0" w:space="0" w:color="auto"/>
        <w:bottom w:val="none" w:sz="0" w:space="0" w:color="auto"/>
        <w:right w:val="none" w:sz="0" w:space="0" w:color="auto"/>
      </w:divBdr>
      <w:divsChild>
        <w:div w:id="4868245">
          <w:marLeft w:val="480"/>
          <w:marRight w:val="0"/>
          <w:marTop w:val="0"/>
          <w:marBottom w:val="0"/>
          <w:divBdr>
            <w:top w:val="none" w:sz="0" w:space="0" w:color="auto"/>
            <w:left w:val="none" w:sz="0" w:space="0" w:color="auto"/>
            <w:bottom w:val="none" w:sz="0" w:space="0" w:color="auto"/>
            <w:right w:val="none" w:sz="0" w:space="0" w:color="auto"/>
          </w:divBdr>
        </w:div>
        <w:div w:id="52118789">
          <w:marLeft w:val="480"/>
          <w:marRight w:val="0"/>
          <w:marTop w:val="0"/>
          <w:marBottom w:val="0"/>
          <w:divBdr>
            <w:top w:val="none" w:sz="0" w:space="0" w:color="auto"/>
            <w:left w:val="none" w:sz="0" w:space="0" w:color="auto"/>
            <w:bottom w:val="none" w:sz="0" w:space="0" w:color="auto"/>
            <w:right w:val="none" w:sz="0" w:space="0" w:color="auto"/>
          </w:divBdr>
        </w:div>
        <w:div w:id="64377270">
          <w:marLeft w:val="480"/>
          <w:marRight w:val="0"/>
          <w:marTop w:val="0"/>
          <w:marBottom w:val="0"/>
          <w:divBdr>
            <w:top w:val="none" w:sz="0" w:space="0" w:color="auto"/>
            <w:left w:val="none" w:sz="0" w:space="0" w:color="auto"/>
            <w:bottom w:val="none" w:sz="0" w:space="0" w:color="auto"/>
            <w:right w:val="none" w:sz="0" w:space="0" w:color="auto"/>
          </w:divBdr>
        </w:div>
        <w:div w:id="73204108">
          <w:marLeft w:val="480"/>
          <w:marRight w:val="0"/>
          <w:marTop w:val="0"/>
          <w:marBottom w:val="0"/>
          <w:divBdr>
            <w:top w:val="none" w:sz="0" w:space="0" w:color="auto"/>
            <w:left w:val="none" w:sz="0" w:space="0" w:color="auto"/>
            <w:bottom w:val="none" w:sz="0" w:space="0" w:color="auto"/>
            <w:right w:val="none" w:sz="0" w:space="0" w:color="auto"/>
          </w:divBdr>
        </w:div>
        <w:div w:id="133064141">
          <w:marLeft w:val="480"/>
          <w:marRight w:val="0"/>
          <w:marTop w:val="0"/>
          <w:marBottom w:val="0"/>
          <w:divBdr>
            <w:top w:val="none" w:sz="0" w:space="0" w:color="auto"/>
            <w:left w:val="none" w:sz="0" w:space="0" w:color="auto"/>
            <w:bottom w:val="none" w:sz="0" w:space="0" w:color="auto"/>
            <w:right w:val="none" w:sz="0" w:space="0" w:color="auto"/>
          </w:divBdr>
        </w:div>
        <w:div w:id="172650188">
          <w:marLeft w:val="480"/>
          <w:marRight w:val="0"/>
          <w:marTop w:val="0"/>
          <w:marBottom w:val="0"/>
          <w:divBdr>
            <w:top w:val="none" w:sz="0" w:space="0" w:color="auto"/>
            <w:left w:val="none" w:sz="0" w:space="0" w:color="auto"/>
            <w:bottom w:val="none" w:sz="0" w:space="0" w:color="auto"/>
            <w:right w:val="none" w:sz="0" w:space="0" w:color="auto"/>
          </w:divBdr>
        </w:div>
        <w:div w:id="215557300">
          <w:marLeft w:val="480"/>
          <w:marRight w:val="0"/>
          <w:marTop w:val="0"/>
          <w:marBottom w:val="0"/>
          <w:divBdr>
            <w:top w:val="none" w:sz="0" w:space="0" w:color="auto"/>
            <w:left w:val="none" w:sz="0" w:space="0" w:color="auto"/>
            <w:bottom w:val="none" w:sz="0" w:space="0" w:color="auto"/>
            <w:right w:val="none" w:sz="0" w:space="0" w:color="auto"/>
          </w:divBdr>
        </w:div>
        <w:div w:id="276565316">
          <w:marLeft w:val="480"/>
          <w:marRight w:val="0"/>
          <w:marTop w:val="0"/>
          <w:marBottom w:val="0"/>
          <w:divBdr>
            <w:top w:val="none" w:sz="0" w:space="0" w:color="auto"/>
            <w:left w:val="none" w:sz="0" w:space="0" w:color="auto"/>
            <w:bottom w:val="none" w:sz="0" w:space="0" w:color="auto"/>
            <w:right w:val="none" w:sz="0" w:space="0" w:color="auto"/>
          </w:divBdr>
        </w:div>
        <w:div w:id="293411642">
          <w:marLeft w:val="480"/>
          <w:marRight w:val="0"/>
          <w:marTop w:val="0"/>
          <w:marBottom w:val="0"/>
          <w:divBdr>
            <w:top w:val="none" w:sz="0" w:space="0" w:color="auto"/>
            <w:left w:val="none" w:sz="0" w:space="0" w:color="auto"/>
            <w:bottom w:val="none" w:sz="0" w:space="0" w:color="auto"/>
            <w:right w:val="none" w:sz="0" w:space="0" w:color="auto"/>
          </w:divBdr>
        </w:div>
        <w:div w:id="598491983">
          <w:marLeft w:val="480"/>
          <w:marRight w:val="0"/>
          <w:marTop w:val="0"/>
          <w:marBottom w:val="0"/>
          <w:divBdr>
            <w:top w:val="none" w:sz="0" w:space="0" w:color="auto"/>
            <w:left w:val="none" w:sz="0" w:space="0" w:color="auto"/>
            <w:bottom w:val="none" w:sz="0" w:space="0" w:color="auto"/>
            <w:right w:val="none" w:sz="0" w:space="0" w:color="auto"/>
          </w:divBdr>
        </w:div>
        <w:div w:id="598752584">
          <w:marLeft w:val="480"/>
          <w:marRight w:val="0"/>
          <w:marTop w:val="0"/>
          <w:marBottom w:val="0"/>
          <w:divBdr>
            <w:top w:val="none" w:sz="0" w:space="0" w:color="auto"/>
            <w:left w:val="none" w:sz="0" w:space="0" w:color="auto"/>
            <w:bottom w:val="none" w:sz="0" w:space="0" w:color="auto"/>
            <w:right w:val="none" w:sz="0" w:space="0" w:color="auto"/>
          </w:divBdr>
        </w:div>
        <w:div w:id="624774068">
          <w:marLeft w:val="480"/>
          <w:marRight w:val="0"/>
          <w:marTop w:val="0"/>
          <w:marBottom w:val="0"/>
          <w:divBdr>
            <w:top w:val="none" w:sz="0" w:space="0" w:color="auto"/>
            <w:left w:val="none" w:sz="0" w:space="0" w:color="auto"/>
            <w:bottom w:val="none" w:sz="0" w:space="0" w:color="auto"/>
            <w:right w:val="none" w:sz="0" w:space="0" w:color="auto"/>
          </w:divBdr>
        </w:div>
        <w:div w:id="677580096">
          <w:marLeft w:val="480"/>
          <w:marRight w:val="0"/>
          <w:marTop w:val="0"/>
          <w:marBottom w:val="0"/>
          <w:divBdr>
            <w:top w:val="none" w:sz="0" w:space="0" w:color="auto"/>
            <w:left w:val="none" w:sz="0" w:space="0" w:color="auto"/>
            <w:bottom w:val="none" w:sz="0" w:space="0" w:color="auto"/>
            <w:right w:val="none" w:sz="0" w:space="0" w:color="auto"/>
          </w:divBdr>
        </w:div>
        <w:div w:id="731855031">
          <w:marLeft w:val="480"/>
          <w:marRight w:val="0"/>
          <w:marTop w:val="0"/>
          <w:marBottom w:val="0"/>
          <w:divBdr>
            <w:top w:val="none" w:sz="0" w:space="0" w:color="auto"/>
            <w:left w:val="none" w:sz="0" w:space="0" w:color="auto"/>
            <w:bottom w:val="none" w:sz="0" w:space="0" w:color="auto"/>
            <w:right w:val="none" w:sz="0" w:space="0" w:color="auto"/>
          </w:divBdr>
        </w:div>
        <w:div w:id="765417198">
          <w:marLeft w:val="480"/>
          <w:marRight w:val="0"/>
          <w:marTop w:val="0"/>
          <w:marBottom w:val="0"/>
          <w:divBdr>
            <w:top w:val="none" w:sz="0" w:space="0" w:color="auto"/>
            <w:left w:val="none" w:sz="0" w:space="0" w:color="auto"/>
            <w:bottom w:val="none" w:sz="0" w:space="0" w:color="auto"/>
            <w:right w:val="none" w:sz="0" w:space="0" w:color="auto"/>
          </w:divBdr>
        </w:div>
        <w:div w:id="786854027">
          <w:marLeft w:val="480"/>
          <w:marRight w:val="0"/>
          <w:marTop w:val="0"/>
          <w:marBottom w:val="0"/>
          <w:divBdr>
            <w:top w:val="none" w:sz="0" w:space="0" w:color="auto"/>
            <w:left w:val="none" w:sz="0" w:space="0" w:color="auto"/>
            <w:bottom w:val="none" w:sz="0" w:space="0" w:color="auto"/>
            <w:right w:val="none" w:sz="0" w:space="0" w:color="auto"/>
          </w:divBdr>
        </w:div>
        <w:div w:id="790444368">
          <w:marLeft w:val="480"/>
          <w:marRight w:val="0"/>
          <w:marTop w:val="0"/>
          <w:marBottom w:val="0"/>
          <w:divBdr>
            <w:top w:val="none" w:sz="0" w:space="0" w:color="auto"/>
            <w:left w:val="none" w:sz="0" w:space="0" w:color="auto"/>
            <w:bottom w:val="none" w:sz="0" w:space="0" w:color="auto"/>
            <w:right w:val="none" w:sz="0" w:space="0" w:color="auto"/>
          </w:divBdr>
        </w:div>
        <w:div w:id="934902155">
          <w:marLeft w:val="480"/>
          <w:marRight w:val="0"/>
          <w:marTop w:val="0"/>
          <w:marBottom w:val="0"/>
          <w:divBdr>
            <w:top w:val="none" w:sz="0" w:space="0" w:color="auto"/>
            <w:left w:val="none" w:sz="0" w:space="0" w:color="auto"/>
            <w:bottom w:val="none" w:sz="0" w:space="0" w:color="auto"/>
            <w:right w:val="none" w:sz="0" w:space="0" w:color="auto"/>
          </w:divBdr>
        </w:div>
        <w:div w:id="1156383656">
          <w:marLeft w:val="480"/>
          <w:marRight w:val="0"/>
          <w:marTop w:val="0"/>
          <w:marBottom w:val="0"/>
          <w:divBdr>
            <w:top w:val="none" w:sz="0" w:space="0" w:color="auto"/>
            <w:left w:val="none" w:sz="0" w:space="0" w:color="auto"/>
            <w:bottom w:val="none" w:sz="0" w:space="0" w:color="auto"/>
            <w:right w:val="none" w:sz="0" w:space="0" w:color="auto"/>
          </w:divBdr>
        </w:div>
        <w:div w:id="1280836581">
          <w:marLeft w:val="480"/>
          <w:marRight w:val="0"/>
          <w:marTop w:val="0"/>
          <w:marBottom w:val="0"/>
          <w:divBdr>
            <w:top w:val="none" w:sz="0" w:space="0" w:color="auto"/>
            <w:left w:val="none" w:sz="0" w:space="0" w:color="auto"/>
            <w:bottom w:val="none" w:sz="0" w:space="0" w:color="auto"/>
            <w:right w:val="none" w:sz="0" w:space="0" w:color="auto"/>
          </w:divBdr>
        </w:div>
        <w:div w:id="1290933226">
          <w:marLeft w:val="480"/>
          <w:marRight w:val="0"/>
          <w:marTop w:val="0"/>
          <w:marBottom w:val="0"/>
          <w:divBdr>
            <w:top w:val="none" w:sz="0" w:space="0" w:color="auto"/>
            <w:left w:val="none" w:sz="0" w:space="0" w:color="auto"/>
            <w:bottom w:val="none" w:sz="0" w:space="0" w:color="auto"/>
            <w:right w:val="none" w:sz="0" w:space="0" w:color="auto"/>
          </w:divBdr>
        </w:div>
        <w:div w:id="1298341562">
          <w:marLeft w:val="480"/>
          <w:marRight w:val="0"/>
          <w:marTop w:val="0"/>
          <w:marBottom w:val="0"/>
          <w:divBdr>
            <w:top w:val="none" w:sz="0" w:space="0" w:color="auto"/>
            <w:left w:val="none" w:sz="0" w:space="0" w:color="auto"/>
            <w:bottom w:val="none" w:sz="0" w:space="0" w:color="auto"/>
            <w:right w:val="none" w:sz="0" w:space="0" w:color="auto"/>
          </w:divBdr>
        </w:div>
        <w:div w:id="1299337365">
          <w:marLeft w:val="480"/>
          <w:marRight w:val="0"/>
          <w:marTop w:val="0"/>
          <w:marBottom w:val="0"/>
          <w:divBdr>
            <w:top w:val="none" w:sz="0" w:space="0" w:color="auto"/>
            <w:left w:val="none" w:sz="0" w:space="0" w:color="auto"/>
            <w:bottom w:val="none" w:sz="0" w:space="0" w:color="auto"/>
            <w:right w:val="none" w:sz="0" w:space="0" w:color="auto"/>
          </w:divBdr>
        </w:div>
        <w:div w:id="1356997719">
          <w:marLeft w:val="480"/>
          <w:marRight w:val="0"/>
          <w:marTop w:val="0"/>
          <w:marBottom w:val="0"/>
          <w:divBdr>
            <w:top w:val="none" w:sz="0" w:space="0" w:color="auto"/>
            <w:left w:val="none" w:sz="0" w:space="0" w:color="auto"/>
            <w:bottom w:val="none" w:sz="0" w:space="0" w:color="auto"/>
            <w:right w:val="none" w:sz="0" w:space="0" w:color="auto"/>
          </w:divBdr>
        </w:div>
        <w:div w:id="1374429653">
          <w:marLeft w:val="480"/>
          <w:marRight w:val="0"/>
          <w:marTop w:val="0"/>
          <w:marBottom w:val="0"/>
          <w:divBdr>
            <w:top w:val="none" w:sz="0" w:space="0" w:color="auto"/>
            <w:left w:val="none" w:sz="0" w:space="0" w:color="auto"/>
            <w:bottom w:val="none" w:sz="0" w:space="0" w:color="auto"/>
            <w:right w:val="none" w:sz="0" w:space="0" w:color="auto"/>
          </w:divBdr>
        </w:div>
        <w:div w:id="1386678905">
          <w:marLeft w:val="480"/>
          <w:marRight w:val="0"/>
          <w:marTop w:val="0"/>
          <w:marBottom w:val="0"/>
          <w:divBdr>
            <w:top w:val="none" w:sz="0" w:space="0" w:color="auto"/>
            <w:left w:val="none" w:sz="0" w:space="0" w:color="auto"/>
            <w:bottom w:val="none" w:sz="0" w:space="0" w:color="auto"/>
            <w:right w:val="none" w:sz="0" w:space="0" w:color="auto"/>
          </w:divBdr>
        </w:div>
        <w:div w:id="1422945287">
          <w:marLeft w:val="480"/>
          <w:marRight w:val="0"/>
          <w:marTop w:val="0"/>
          <w:marBottom w:val="0"/>
          <w:divBdr>
            <w:top w:val="none" w:sz="0" w:space="0" w:color="auto"/>
            <w:left w:val="none" w:sz="0" w:space="0" w:color="auto"/>
            <w:bottom w:val="none" w:sz="0" w:space="0" w:color="auto"/>
            <w:right w:val="none" w:sz="0" w:space="0" w:color="auto"/>
          </w:divBdr>
        </w:div>
        <w:div w:id="1489901009">
          <w:marLeft w:val="480"/>
          <w:marRight w:val="0"/>
          <w:marTop w:val="0"/>
          <w:marBottom w:val="0"/>
          <w:divBdr>
            <w:top w:val="none" w:sz="0" w:space="0" w:color="auto"/>
            <w:left w:val="none" w:sz="0" w:space="0" w:color="auto"/>
            <w:bottom w:val="none" w:sz="0" w:space="0" w:color="auto"/>
            <w:right w:val="none" w:sz="0" w:space="0" w:color="auto"/>
          </w:divBdr>
        </w:div>
        <w:div w:id="1562982305">
          <w:marLeft w:val="480"/>
          <w:marRight w:val="0"/>
          <w:marTop w:val="0"/>
          <w:marBottom w:val="0"/>
          <w:divBdr>
            <w:top w:val="none" w:sz="0" w:space="0" w:color="auto"/>
            <w:left w:val="none" w:sz="0" w:space="0" w:color="auto"/>
            <w:bottom w:val="none" w:sz="0" w:space="0" w:color="auto"/>
            <w:right w:val="none" w:sz="0" w:space="0" w:color="auto"/>
          </w:divBdr>
        </w:div>
        <w:div w:id="1598172452">
          <w:marLeft w:val="480"/>
          <w:marRight w:val="0"/>
          <w:marTop w:val="0"/>
          <w:marBottom w:val="0"/>
          <w:divBdr>
            <w:top w:val="none" w:sz="0" w:space="0" w:color="auto"/>
            <w:left w:val="none" w:sz="0" w:space="0" w:color="auto"/>
            <w:bottom w:val="none" w:sz="0" w:space="0" w:color="auto"/>
            <w:right w:val="none" w:sz="0" w:space="0" w:color="auto"/>
          </w:divBdr>
        </w:div>
        <w:div w:id="1610357525">
          <w:marLeft w:val="480"/>
          <w:marRight w:val="0"/>
          <w:marTop w:val="0"/>
          <w:marBottom w:val="0"/>
          <w:divBdr>
            <w:top w:val="none" w:sz="0" w:space="0" w:color="auto"/>
            <w:left w:val="none" w:sz="0" w:space="0" w:color="auto"/>
            <w:bottom w:val="none" w:sz="0" w:space="0" w:color="auto"/>
            <w:right w:val="none" w:sz="0" w:space="0" w:color="auto"/>
          </w:divBdr>
        </w:div>
        <w:div w:id="1746416850">
          <w:marLeft w:val="480"/>
          <w:marRight w:val="0"/>
          <w:marTop w:val="0"/>
          <w:marBottom w:val="0"/>
          <w:divBdr>
            <w:top w:val="none" w:sz="0" w:space="0" w:color="auto"/>
            <w:left w:val="none" w:sz="0" w:space="0" w:color="auto"/>
            <w:bottom w:val="none" w:sz="0" w:space="0" w:color="auto"/>
            <w:right w:val="none" w:sz="0" w:space="0" w:color="auto"/>
          </w:divBdr>
        </w:div>
        <w:div w:id="1770807218">
          <w:marLeft w:val="480"/>
          <w:marRight w:val="0"/>
          <w:marTop w:val="0"/>
          <w:marBottom w:val="0"/>
          <w:divBdr>
            <w:top w:val="none" w:sz="0" w:space="0" w:color="auto"/>
            <w:left w:val="none" w:sz="0" w:space="0" w:color="auto"/>
            <w:bottom w:val="none" w:sz="0" w:space="0" w:color="auto"/>
            <w:right w:val="none" w:sz="0" w:space="0" w:color="auto"/>
          </w:divBdr>
        </w:div>
        <w:div w:id="1777797568">
          <w:marLeft w:val="480"/>
          <w:marRight w:val="0"/>
          <w:marTop w:val="0"/>
          <w:marBottom w:val="0"/>
          <w:divBdr>
            <w:top w:val="none" w:sz="0" w:space="0" w:color="auto"/>
            <w:left w:val="none" w:sz="0" w:space="0" w:color="auto"/>
            <w:bottom w:val="none" w:sz="0" w:space="0" w:color="auto"/>
            <w:right w:val="none" w:sz="0" w:space="0" w:color="auto"/>
          </w:divBdr>
        </w:div>
        <w:div w:id="1848134884">
          <w:marLeft w:val="480"/>
          <w:marRight w:val="0"/>
          <w:marTop w:val="0"/>
          <w:marBottom w:val="0"/>
          <w:divBdr>
            <w:top w:val="none" w:sz="0" w:space="0" w:color="auto"/>
            <w:left w:val="none" w:sz="0" w:space="0" w:color="auto"/>
            <w:bottom w:val="none" w:sz="0" w:space="0" w:color="auto"/>
            <w:right w:val="none" w:sz="0" w:space="0" w:color="auto"/>
          </w:divBdr>
        </w:div>
        <w:div w:id="1854343367">
          <w:marLeft w:val="480"/>
          <w:marRight w:val="0"/>
          <w:marTop w:val="0"/>
          <w:marBottom w:val="0"/>
          <w:divBdr>
            <w:top w:val="none" w:sz="0" w:space="0" w:color="auto"/>
            <w:left w:val="none" w:sz="0" w:space="0" w:color="auto"/>
            <w:bottom w:val="none" w:sz="0" w:space="0" w:color="auto"/>
            <w:right w:val="none" w:sz="0" w:space="0" w:color="auto"/>
          </w:divBdr>
        </w:div>
        <w:div w:id="1883857348">
          <w:marLeft w:val="480"/>
          <w:marRight w:val="0"/>
          <w:marTop w:val="0"/>
          <w:marBottom w:val="0"/>
          <w:divBdr>
            <w:top w:val="none" w:sz="0" w:space="0" w:color="auto"/>
            <w:left w:val="none" w:sz="0" w:space="0" w:color="auto"/>
            <w:bottom w:val="none" w:sz="0" w:space="0" w:color="auto"/>
            <w:right w:val="none" w:sz="0" w:space="0" w:color="auto"/>
          </w:divBdr>
        </w:div>
        <w:div w:id="1895265454">
          <w:marLeft w:val="480"/>
          <w:marRight w:val="0"/>
          <w:marTop w:val="0"/>
          <w:marBottom w:val="0"/>
          <w:divBdr>
            <w:top w:val="none" w:sz="0" w:space="0" w:color="auto"/>
            <w:left w:val="none" w:sz="0" w:space="0" w:color="auto"/>
            <w:bottom w:val="none" w:sz="0" w:space="0" w:color="auto"/>
            <w:right w:val="none" w:sz="0" w:space="0" w:color="auto"/>
          </w:divBdr>
        </w:div>
        <w:div w:id="1929195715">
          <w:marLeft w:val="480"/>
          <w:marRight w:val="0"/>
          <w:marTop w:val="0"/>
          <w:marBottom w:val="0"/>
          <w:divBdr>
            <w:top w:val="none" w:sz="0" w:space="0" w:color="auto"/>
            <w:left w:val="none" w:sz="0" w:space="0" w:color="auto"/>
            <w:bottom w:val="none" w:sz="0" w:space="0" w:color="auto"/>
            <w:right w:val="none" w:sz="0" w:space="0" w:color="auto"/>
          </w:divBdr>
        </w:div>
        <w:div w:id="2010982951">
          <w:marLeft w:val="480"/>
          <w:marRight w:val="0"/>
          <w:marTop w:val="0"/>
          <w:marBottom w:val="0"/>
          <w:divBdr>
            <w:top w:val="none" w:sz="0" w:space="0" w:color="auto"/>
            <w:left w:val="none" w:sz="0" w:space="0" w:color="auto"/>
            <w:bottom w:val="none" w:sz="0" w:space="0" w:color="auto"/>
            <w:right w:val="none" w:sz="0" w:space="0" w:color="auto"/>
          </w:divBdr>
        </w:div>
        <w:div w:id="2048682344">
          <w:marLeft w:val="480"/>
          <w:marRight w:val="0"/>
          <w:marTop w:val="0"/>
          <w:marBottom w:val="0"/>
          <w:divBdr>
            <w:top w:val="none" w:sz="0" w:space="0" w:color="auto"/>
            <w:left w:val="none" w:sz="0" w:space="0" w:color="auto"/>
            <w:bottom w:val="none" w:sz="0" w:space="0" w:color="auto"/>
            <w:right w:val="none" w:sz="0" w:space="0" w:color="auto"/>
          </w:divBdr>
        </w:div>
        <w:div w:id="2071923088">
          <w:marLeft w:val="480"/>
          <w:marRight w:val="0"/>
          <w:marTop w:val="0"/>
          <w:marBottom w:val="0"/>
          <w:divBdr>
            <w:top w:val="none" w:sz="0" w:space="0" w:color="auto"/>
            <w:left w:val="none" w:sz="0" w:space="0" w:color="auto"/>
            <w:bottom w:val="none" w:sz="0" w:space="0" w:color="auto"/>
            <w:right w:val="none" w:sz="0" w:space="0" w:color="auto"/>
          </w:divBdr>
        </w:div>
        <w:div w:id="2103405395">
          <w:marLeft w:val="480"/>
          <w:marRight w:val="0"/>
          <w:marTop w:val="0"/>
          <w:marBottom w:val="0"/>
          <w:divBdr>
            <w:top w:val="none" w:sz="0" w:space="0" w:color="auto"/>
            <w:left w:val="none" w:sz="0" w:space="0" w:color="auto"/>
            <w:bottom w:val="none" w:sz="0" w:space="0" w:color="auto"/>
            <w:right w:val="none" w:sz="0" w:space="0" w:color="auto"/>
          </w:divBdr>
        </w:div>
        <w:div w:id="2114740435">
          <w:marLeft w:val="480"/>
          <w:marRight w:val="0"/>
          <w:marTop w:val="0"/>
          <w:marBottom w:val="0"/>
          <w:divBdr>
            <w:top w:val="none" w:sz="0" w:space="0" w:color="auto"/>
            <w:left w:val="none" w:sz="0" w:space="0" w:color="auto"/>
            <w:bottom w:val="none" w:sz="0" w:space="0" w:color="auto"/>
            <w:right w:val="none" w:sz="0" w:space="0" w:color="auto"/>
          </w:divBdr>
        </w:div>
        <w:div w:id="2125612455">
          <w:marLeft w:val="480"/>
          <w:marRight w:val="0"/>
          <w:marTop w:val="0"/>
          <w:marBottom w:val="0"/>
          <w:divBdr>
            <w:top w:val="none" w:sz="0" w:space="0" w:color="auto"/>
            <w:left w:val="none" w:sz="0" w:space="0" w:color="auto"/>
            <w:bottom w:val="none" w:sz="0" w:space="0" w:color="auto"/>
            <w:right w:val="none" w:sz="0" w:space="0" w:color="auto"/>
          </w:divBdr>
        </w:div>
        <w:div w:id="2142648277">
          <w:marLeft w:val="480"/>
          <w:marRight w:val="0"/>
          <w:marTop w:val="0"/>
          <w:marBottom w:val="0"/>
          <w:divBdr>
            <w:top w:val="none" w:sz="0" w:space="0" w:color="auto"/>
            <w:left w:val="none" w:sz="0" w:space="0" w:color="auto"/>
            <w:bottom w:val="none" w:sz="0" w:space="0" w:color="auto"/>
            <w:right w:val="none" w:sz="0" w:space="0" w:color="auto"/>
          </w:divBdr>
        </w:div>
      </w:divsChild>
    </w:div>
    <w:div w:id="1125125921">
      <w:bodyDiv w:val="1"/>
      <w:marLeft w:val="0"/>
      <w:marRight w:val="0"/>
      <w:marTop w:val="0"/>
      <w:marBottom w:val="0"/>
      <w:divBdr>
        <w:top w:val="none" w:sz="0" w:space="0" w:color="auto"/>
        <w:left w:val="none" w:sz="0" w:space="0" w:color="auto"/>
        <w:bottom w:val="none" w:sz="0" w:space="0" w:color="auto"/>
        <w:right w:val="none" w:sz="0" w:space="0" w:color="auto"/>
      </w:divBdr>
    </w:div>
    <w:div w:id="1126660706">
      <w:bodyDiv w:val="1"/>
      <w:marLeft w:val="0"/>
      <w:marRight w:val="0"/>
      <w:marTop w:val="0"/>
      <w:marBottom w:val="0"/>
      <w:divBdr>
        <w:top w:val="none" w:sz="0" w:space="0" w:color="auto"/>
        <w:left w:val="none" w:sz="0" w:space="0" w:color="auto"/>
        <w:bottom w:val="none" w:sz="0" w:space="0" w:color="auto"/>
        <w:right w:val="none" w:sz="0" w:space="0" w:color="auto"/>
      </w:divBdr>
    </w:div>
    <w:div w:id="1126772210">
      <w:bodyDiv w:val="1"/>
      <w:marLeft w:val="0"/>
      <w:marRight w:val="0"/>
      <w:marTop w:val="0"/>
      <w:marBottom w:val="0"/>
      <w:divBdr>
        <w:top w:val="none" w:sz="0" w:space="0" w:color="auto"/>
        <w:left w:val="none" w:sz="0" w:space="0" w:color="auto"/>
        <w:bottom w:val="none" w:sz="0" w:space="0" w:color="auto"/>
        <w:right w:val="none" w:sz="0" w:space="0" w:color="auto"/>
      </w:divBdr>
    </w:div>
    <w:div w:id="1126846978">
      <w:bodyDiv w:val="1"/>
      <w:marLeft w:val="0"/>
      <w:marRight w:val="0"/>
      <w:marTop w:val="0"/>
      <w:marBottom w:val="0"/>
      <w:divBdr>
        <w:top w:val="none" w:sz="0" w:space="0" w:color="auto"/>
        <w:left w:val="none" w:sz="0" w:space="0" w:color="auto"/>
        <w:bottom w:val="none" w:sz="0" w:space="0" w:color="auto"/>
        <w:right w:val="none" w:sz="0" w:space="0" w:color="auto"/>
      </w:divBdr>
    </w:div>
    <w:div w:id="1128163231">
      <w:bodyDiv w:val="1"/>
      <w:marLeft w:val="0"/>
      <w:marRight w:val="0"/>
      <w:marTop w:val="0"/>
      <w:marBottom w:val="0"/>
      <w:divBdr>
        <w:top w:val="none" w:sz="0" w:space="0" w:color="auto"/>
        <w:left w:val="none" w:sz="0" w:space="0" w:color="auto"/>
        <w:bottom w:val="none" w:sz="0" w:space="0" w:color="auto"/>
        <w:right w:val="none" w:sz="0" w:space="0" w:color="auto"/>
      </w:divBdr>
    </w:div>
    <w:div w:id="1128428648">
      <w:bodyDiv w:val="1"/>
      <w:marLeft w:val="0"/>
      <w:marRight w:val="0"/>
      <w:marTop w:val="0"/>
      <w:marBottom w:val="0"/>
      <w:divBdr>
        <w:top w:val="none" w:sz="0" w:space="0" w:color="auto"/>
        <w:left w:val="none" w:sz="0" w:space="0" w:color="auto"/>
        <w:bottom w:val="none" w:sz="0" w:space="0" w:color="auto"/>
        <w:right w:val="none" w:sz="0" w:space="0" w:color="auto"/>
      </w:divBdr>
    </w:div>
    <w:div w:id="1129204532">
      <w:bodyDiv w:val="1"/>
      <w:marLeft w:val="0"/>
      <w:marRight w:val="0"/>
      <w:marTop w:val="0"/>
      <w:marBottom w:val="0"/>
      <w:divBdr>
        <w:top w:val="none" w:sz="0" w:space="0" w:color="auto"/>
        <w:left w:val="none" w:sz="0" w:space="0" w:color="auto"/>
        <w:bottom w:val="none" w:sz="0" w:space="0" w:color="auto"/>
        <w:right w:val="none" w:sz="0" w:space="0" w:color="auto"/>
      </w:divBdr>
    </w:div>
    <w:div w:id="1129399859">
      <w:bodyDiv w:val="1"/>
      <w:marLeft w:val="0"/>
      <w:marRight w:val="0"/>
      <w:marTop w:val="0"/>
      <w:marBottom w:val="0"/>
      <w:divBdr>
        <w:top w:val="none" w:sz="0" w:space="0" w:color="auto"/>
        <w:left w:val="none" w:sz="0" w:space="0" w:color="auto"/>
        <w:bottom w:val="none" w:sz="0" w:space="0" w:color="auto"/>
        <w:right w:val="none" w:sz="0" w:space="0" w:color="auto"/>
      </w:divBdr>
    </w:div>
    <w:div w:id="1130440092">
      <w:bodyDiv w:val="1"/>
      <w:marLeft w:val="0"/>
      <w:marRight w:val="0"/>
      <w:marTop w:val="0"/>
      <w:marBottom w:val="0"/>
      <w:divBdr>
        <w:top w:val="none" w:sz="0" w:space="0" w:color="auto"/>
        <w:left w:val="none" w:sz="0" w:space="0" w:color="auto"/>
        <w:bottom w:val="none" w:sz="0" w:space="0" w:color="auto"/>
        <w:right w:val="none" w:sz="0" w:space="0" w:color="auto"/>
      </w:divBdr>
      <w:divsChild>
        <w:div w:id="1578860302">
          <w:marLeft w:val="480"/>
          <w:marRight w:val="0"/>
          <w:marTop w:val="0"/>
          <w:marBottom w:val="0"/>
          <w:divBdr>
            <w:top w:val="none" w:sz="0" w:space="0" w:color="auto"/>
            <w:left w:val="none" w:sz="0" w:space="0" w:color="auto"/>
            <w:bottom w:val="none" w:sz="0" w:space="0" w:color="auto"/>
            <w:right w:val="none" w:sz="0" w:space="0" w:color="auto"/>
          </w:divBdr>
        </w:div>
        <w:div w:id="1975021566">
          <w:marLeft w:val="480"/>
          <w:marRight w:val="0"/>
          <w:marTop w:val="0"/>
          <w:marBottom w:val="0"/>
          <w:divBdr>
            <w:top w:val="none" w:sz="0" w:space="0" w:color="auto"/>
            <w:left w:val="none" w:sz="0" w:space="0" w:color="auto"/>
            <w:bottom w:val="none" w:sz="0" w:space="0" w:color="auto"/>
            <w:right w:val="none" w:sz="0" w:space="0" w:color="auto"/>
          </w:divBdr>
        </w:div>
        <w:div w:id="2114326701">
          <w:marLeft w:val="480"/>
          <w:marRight w:val="0"/>
          <w:marTop w:val="0"/>
          <w:marBottom w:val="0"/>
          <w:divBdr>
            <w:top w:val="none" w:sz="0" w:space="0" w:color="auto"/>
            <w:left w:val="none" w:sz="0" w:space="0" w:color="auto"/>
            <w:bottom w:val="none" w:sz="0" w:space="0" w:color="auto"/>
            <w:right w:val="none" w:sz="0" w:space="0" w:color="auto"/>
          </w:divBdr>
        </w:div>
        <w:div w:id="1288315094">
          <w:marLeft w:val="480"/>
          <w:marRight w:val="0"/>
          <w:marTop w:val="0"/>
          <w:marBottom w:val="0"/>
          <w:divBdr>
            <w:top w:val="none" w:sz="0" w:space="0" w:color="auto"/>
            <w:left w:val="none" w:sz="0" w:space="0" w:color="auto"/>
            <w:bottom w:val="none" w:sz="0" w:space="0" w:color="auto"/>
            <w:right w:val="none" w:sz="0" w:space="0" w:color="auto"/>
          </w:divBdr>
        </w:div>
        <w:div w:id="1420785806">
          <w:marLeft w:val="480"/>
          <w:marRight w:val="0"/>
          <w:marTop w:val="0"/>
          <w:marBottom w:val="0"/>
          <w:divBdr>
            <w:top w:val="none" w:sz="0" w:space="0" w:color="auto"/>
            <w:left w:val="none" w:sz="0" w:space="0" w:color="auto"/>
            <w:bottom w:val="none" w:sz="0" w:space="0" w:color="auto"/>
            <w:right w:val="none" w:sz="0" w:space="0" w:color="auto"/>
          </w:divBdr>
        </w:div>
        <w:div w:id="499348670">
          <w:marLeft w:val="480"/>
          <w:marRight w:val="0"/>
          <w:marTop w:val="0"/>
          <w:marBottom w:val="0"/>
          <w:divBdr>
            <w:top w:val="none" w:sz="0" w:space="0" w:color="auto"/>
            <w:left w:val="none" w:sz="0" w:space="0" w:color="auto"/>
            <w:bottom w:val="none" w:sz="0" w:space="0" w:color="auto"/>
            <w:right w:val="none" w:sz="0" w:space="0" w:color="auto"/>
          </w:divBdr>
        </w:div>
        <w:div w:id="1191803220">
          <w:marLeft w:val="480"/>
          <w:marRight w:val="0"/>
          <w:marTop w:val="0"/>
          <w:marBottom w:val="0"/>
          <w:divBdr>
            <w:top w:val="none" w:sz="0" w:space="0" w:color="auto"/>
            <w:left w:val="none" w:sz="0" w:space="0" w:color="auto"/>
            <w:bottom w:val="none" w:sz="0" w:space="0" w:color="auto"/>
            <w:right w:val="none" w:sz="0" w:space="0" w:color="auto"/>
          </w:divBdr>
        </w:div>
        <w:div w:id="1011638747">
          <w:marLeft w:val="480"/>
          <w:marRight w:val="0"/>
          <w:marTop w:val="0"/>
          <w:marBottom w:val="0"/>
          <w:divBdr>
            <w:top w:val="none" w:sz="0" w:space="0" w:color="auto"/>
            <w:left w:val="none" w:sz="0" w:space="0" w:color="auto"/>
            <w:bottom w:val="none" w:sz="0" w:space="0" w:color="auto"/>
            <w:right w:val="none" w:sz="0" w:space="0" w:color="auto"/>
          </w:divBdr>
        </w:div>
        <w:div w:id="1008798631">
          <w:marLeft w:val="480"/>
          <w:marRight w:val="0"/>
          <w:marTop w:val="0"/>
          <w:marBottom w:val="0"/>
          <w:divBdr>
            <w:top w:val="none" w:sz="0" w:space="0" w:color="auto"/>
            <w:left w:val="none" w:sz="0" w:space="0" w:color="auto"/>
            <w:bottom w:val="none" w:sz="0" w:space="0" w:color="auto"/>
            <w:right w:val="none" w:sz="0" w:space="0" w:color="auto"/>
          </w:divBdr>
        </w:div>
        <w:div w:id="238028774">
          <w:marLeft w:val="480"/>
          <w:marRight w:val="0"/>
          <w:marTop w:val="0"/>
          <w:marBottom w:val="0"/>
          <w:divBdr>
            <w:top w:val="none" w:sz="0" w:space="0" w:color="auto"/>
            <w:left w:val="none" w:sz="0" w:space="0" w:color="auto"/>
            <w:bottom w:val="none" w:sz="0" w:space="0" w:color="auto"/>
            <w:right w:val="none" w:sz="0" w:space="0" w:color="auto"/>
          </w:divBdr>
        </w:div>
        <w:div w:id="449400301">
          <w:marLeft w:val="480"/>
          <w:marRight w:val="0"/>
          <w:marTop w:val="0"/>
          <w:marBottom w:val="0"/>
          <w:divBdr>
            <w:top w:val="none" w:sz="0" w:space="0" w:color="auto"/>
            <w:left w:val="none" w:sz="0" w:space="0" w:color="auto"/>
            <w:bottom w:val="none" w:sz="0" w:space="0" w:color="auto"/>
            <w:right w:val="none" w:sz="0" w:space="0" w:color="auto"/>
          </w:divBdr>
        </w:div>
        <w:div w:id="330061428">
          <w:marLeft w:val="480"/>
          <w:marRight w:val="0"/>
          <w:marTop w:val="0"/>
          <w:marBottom w:val="0"/>
          <w:divBdr>
            <w:top w:val="none" w:sz="0" w:space="0" w:color="auto"/>
            <w:left w:val="none" w:sz="0" w:space="0" w:color="auto"/>
            <w:bottom w:val="none" w:sz="0" w:space="0" w:color="auto"/>
            <w:right w:val="none" w:sz="0" w:space="0" w:color="auto"/>
          </w:divBdr>
        </w:div>
        <w:div w:id="1219779200">
          <w:marLeft w:val="480"/>
          <w:marRight w:val="0"/>
          <w:marTop w:val="0"/>
          <w:marBottom w:val="0"/>
          <w:divBdr>
            <w:top w:val="none" w:sz="0" w:space="0" w:color="auto"/>
            <w:left w:val="none" w:sz="0" w:space="0" w:color="auto"/>
            <w:bottom w:val="none" w:sz="0" w:space="0" w:color="auto"/>
            <w:right w:val="none" w:sz="0" w:space="0" w:color="auto"/>
          </w:divBdr>
        </w:div>
        <w:div w:id="33307933">
          <w:marLeft w:val="480"/>
          <w:marRight w:val="0"/>
          <w:marTop w:val="0"/>
          <w:marBottom w:val="0"/>
          <w:divBdr>
            <w:top w:val="none" w:sz="0" w:space="0" w:color="auto"/>
            <w:left w:val="none" w:sz="0" w:space="0" w:color="auto"/>
            <w:bottom w:val="none" w:sz="0" w:space="0" w:color="auto"/>
            <w:right w:val="none" w:sz="0" w:space="0" w:color="auto"/>
          </w:divBdr>
        </w:div>
        <w:div w:id="290015555">
          <w:marLeft w:val="480"/>
          <w:marRight w:val="0"/>
          <w:marTop w:val="0"/>
          <w:marBottom w:val="0"/>
          <w:divBdr>
            <w:top w:val="none" w:sz="0" w:space="0" w:color="auto"/>
            <w:left w:val="none" w:sz="0" w:space="0" w:color="auto"/>
            <w:bottom w:val="none" w:sz="0" w:space="0" w:color="auto"/>
            <w:right w:val="none" w:sz="0" w:space="0" w:color="auto"/>
          </w:divBdr>
        </w:div>
        <w:div w:id="634723933">
          <w:marLeft w:val="480"/>
          <w:marRight w:val="0"/>
          <w:marTop w:val="0"/>
          <w:marBottom w:val="0"/>
          <w:divBdr>
            <w:top w:val="none" w:sz="0" w:space="0" w:color="auto"/>
            <w:left w:val="none" w:sz="0" w:space="0" w:color="auto"/>
            <w:bottom w:val="none" w:sz="0" w:space="0" w:color="auto"/>
            <w:right w:val="none" w:sz="0" w:space="0" w:color="auto"/>
          </w:divBdr>
        </w:div>
        <w:div w:id="1634172565">
          <w:marLeft w:val="480"/>
          <w:marRight w:val="0"/>
          <w:marTop w:val="0"/>
          <w:marBottom w:val="0"/>
          <w:divBdr>
            <w:top w:val="none" w:sz="0" w:space="0" w:color="auto"/>
            <w:left w:val="none" w:sz="0" w:space="0" w:color="auto"/>
            <w:bottom w:val="none" w:sz="0" w:space="0" w:color="auto"/>
            <w:right w:val="none" w:sz="0" w:space="0" w:color="auto"/>
          </w:divBdr>
        </w:div>
        <w:div w:id="1401054659">
          <w:marLeft w:val="480"/>
          <w:marRight w:val="0"/>
          <w:marTop w:val="0"/>
          <w:marBottom w:val="0"/>
          <w:divBdr>
            <w:top w:val="none" w:sz="0" w:space="0" w:color="auto"/>
            <w:left w:val="none" w:sz="0" w:space="0" w:color="auto"/>
            <w:bottom w:val="none" w:sz="0" w:space="0" w:color="auto"/>
            <w:right w:val="none" w:sz="0" w:space="0" w:color="auto"/>
          </w:divBdr>
        </w:div>
        <w:div w:id="187645104">
          <w:marLeft w:val="480"/>
          <w:marRight w:val="0"/>
          <w:marTop w:val="0"/>
          <w:marBottom w:val="0"/>
          <w:divBdr>
            <w:top w:val="none" w:sz="0" w:space="0" w:color="auto"/>
            <w:left w:val="none" w:sz="0" w:space="0" w:color="auto"/>
            <w:bottom w:val="none" w:sz="0" w:space="0" w:color="auto"/>
            <w:right w:val="none" w:sz="0" w:space="0" w:color="auto"/>
          </w:divBdr>
        </w:div>
        <w:div w:id="1254826463">
          <w:marLeft w:val="480"/>
          <w:marRight w:val="0"/>
          <w:marTop w:val="0"/>
          <w:marBottom w:val="0"/>
          <w:divBdr>
            <w:top w:val="none" w:sz="0" w:space="0" w:color="auto"/>
            <w:left w:val="none" w:sz="0" w:space="0" w:color="auto"/>
            <w:bottom w:val="none" w:sz="0" w:space="0" w:color="auto"/>
            <w:right w:val="none" w:sz="0" w:space="0" w:color="auto"/>
          </w:divBdr>
        </w:div>
        <w:div w:id="2070494570">
          <w:marLeft w:val="480"/>
          <w:marRight w:val="0"/>
          <w:marTop w:val="0"/>
          <w:marBottom w:val="0"/>
          <w:divBdr>
            <w:top w:val="none" w:sz="0" w:space="0" w:color="auto"/>
            <w:left w:val="none" w:sz="0" w:space="0" w:color="auto"/>
            <w:bottom w:val="none" w:sz="0" w:space="0" w:color="auto"/>
            <w:right w:val="none" w:sz="0" w:space="0" w:color="auto"/>
          </w:divBdr>
        </w:div>
        <w:div w:id="632948648">
          <w:marLeft w:val="480"/>
          <w:marRight w:val="0"/>
          <w:marTop w:val="0"/>
          <w:marBottom w:val="0"/>
          <w:divBdr>
            <w:top w:val="none" w:sz="0" w:space="0" w:color="auto"/>
            <w:left w:val="none" w:sz="0" w:space="0" w:color="auto"/>
            <w:bottom w:val="none" w:sz="0" w:space="0" w:color="auto"/>
            <w:right w:val="none" w:sz="0" w:space="0" w:color="auto"/>
          </w:divBdr>
        </w:div>
        <w:div w:id="903838264">
          <w:marLeft w:val="480"/>
          <w:marRight w:val="0"/>
          <w:marTop w:val="0"/>
          <w:marBottom w:val="0"/>
          <w:divBdr>
            <w:top w:val="none" w:sz="0" w:space="0" w:color="auto"/>
            <w:left w:val="none" w:sz="0" w:space="0" w:color="auto"/>
            <w:bottom w:val="none" w:sz="0" w:space="0" w:color="auto"/>
            <w:right w:val="none" w:sz="0" w:space="0" w:color="auto"/>
          </w:divBdr>
        </w:div>
        <w:div w:id="1561359161">
          <w:marLeft w:val="480"/>
          <w:marRight w:val="0"/>
          <w:marTop w:val="0"/>
          <w:marBottom w:val="0"/>
          <w:divBdr>
            <w:top w:val="none" w:sz="0" w:space="0" w:color="auto"/>
            <w:left w:val="none" w:sz="0" w:space="0" w:color="auto"/>
            <w:bottom w:val="none" w:sz="0" w:space="0" w:color="auto"/>
            <w:right w:val="none" w:sz="0" w:space="0" w:color="auto"/>
          </w:divBdr>
        </w:div>
        <w:div w:id="1795246780">
          <w:marLeft w:val="480"/>
          <w:marRight w:val="0"/>
          <w:marTop w:val="0"/>
          <w:marBottom w:val="0"/>
          <w:divBdr>
            <w:top w:val="none" w:sz="0" w:space="0" w:color="auto"/>
            <w:left w:val="none" w:sz="0" w:space="0" w:color="auto"/>
            <w:bottom w:val="none" w:sz="0" w:space="0" w:color="auto"/>
            <w:right w:val="none" w:sz="0" w:space="0" w:color="auto"/>
          </w:divBdr>
        </w:div>
        <w:div w:id="1051272008">
          <w:marLeft w:val="480"/>
          <w:marRight w:val="0"/>
          <w:marTop w:val="0"/>
          <w:marBottom w:val="0"/>
          <w:divBdr>
            <w:top w:val="none" w:sz="0" w:space="0" w:color="auto"/>
            <w:left w:val="none" w:sz="0" w:space="0" w:color="auto"/>
            <w:bottom w:val="none" w:sz="0" w:space="0" w:color="auto"/>
            <w:right w:val="none" w:sz="0" w:space="0" w:color="auto"/>
          </w:divBdr>
        </w:div>
        <w:div w:id="457265597">
          <w:marLeft w:val="480"/>
          <w:marRight w:val="0"/>
          <w:marTop w:val="0"/>
          <w:marBottom w:val="0"/>
          <w:divBdr>
            <w:top w:val="none" w:sz="0" w:space="0" w:color="auto"/>
            <w:left w:val="none" w:sz="0" w:space="0" w:color="auto"/>
            <w:bottom w:val="none" w:sz="0" w:space="0" w:color="auto"/>
            <w:right w:val="none" w:sz="0" w:space="0" w:color="auto"/>
          </w:divBdr>
        </w:div>
        <w:div w:id="1594363456">
          <w:marLeft w:val="480"/>
          <w:marRight w:val="0"/>
          <w:marTop w:val="0"/>
          <w:marBottom w:val="0"/>
          <w:divBdr>
            <w:top w:val="none" w:sz="0" w:space="0" w:color="auto"/>
            <w:left w:val="none" w:sz="0" w:space="0" w:color="auto"/>
            <w:bottom w:val="none" w:sz="0" w:space="0" w:color="auto"/>
            <w:right w:val="none" w:sz="0" w:space="0" w:color="auto"/>
          </w:divBdr>
        </w:div>
        <w:div w:id="1151481085">
          <w:marLeft w:val="480"/>
          <w:marRight w:val="0"/>
          <w:marTop w:val="0"/>
          <w:marBottom w:val="0"/>
          <w:divBdr>
            <w:top w:val="none" w:sz="0" w:space="0" w:color="auto"/>
            <w:left w:val="none" w:sz="0" w:space="0" w:color="auto"/>
            <w:bottom w:val="none" w:sz="0" w:space="0" w:color="auto"/>
            <w:right w:val="none" w:sz="0" w:space="0" w:color="auto"/>
          </w:divBdr>
        </w:div>
        <w:div w:id="1551068225">
          <w:marLeft w:val="480"/>
          <w:marRight w:val="0"/>
          <w:marTop w:val="0"/>
          <w:marBottom w:val="0"/>
          <w:divBdr>
            <w:top w:val="none" w:sz="0" w:space="0" w:color="auto"/>
            <w:left w:val="none" w:sz="0" w:space="0" w:color="auto"/>
            <w:bottom w:val="none" w:sz="0" w:space="0" w:color="auto"/>
            <w:right w:val="none" w:sz="0" w:space="0" w:color="auto"/>
          </w:divBdr>
        </w:div>
        <w:div w:id="740560732">
          <w:marLeft w:val="480"/>
          <w:marRight w:val="0"/>
          <w:marTop w:val="0"/>
          <w:marBottom w:val="0"/>
          <w:divBdr>
            <w:top w:val="none" w:sz="0" w:space="0" w:color="auto"/>
            <w:left w:val="none" w:sz="0" w:space="0" w:color="auto"/>
            <w:bottom w:val="none" w:sz="0" w:space="0" w:color="auto"/>
            <w:right w:val="none" w:sz="0" w:space="0" w:color="auto"/>
          </w:divBdr>
        </w:div>
        <w:div w:id="1317026324">
          <w:marLeft w:val="480"/>
          <w:marRight w:val="0"/>
          <w:marTop w:val="0"/>
          <w:marBottom w:val="0"/>
          <w:divBdr>
            <w:top w:val="none" w:sz="0" w:space="0" w:color="auto"/>
            <w:left w:val="none" w:sz="0" w:space="0" w:color="auto"/>
            <w:bottom w:val="none" w:sz="0" w:space="0" w:color="auto"/>
            <w:right w:val="none" w:sz="0" w:space="0" w:color="auto"/>
          </w:divBdr>
        </w:div>
        <w:div w:id="1004479048">
          <w:marLeft w:val="480"/>
          <w:marRight w:val="0"/>
          <w:marTop w:val="0"/>
          <w:marBottom w:val="0"/>
          <w:divBdr>
            <w:top w:val="none" w:sz="0" w:space="0" w:color="auto"/>
            <w:left w:val="none" w:sz="0" w:space="0" w:color="auto"/>
            <w:bottom w:val="none" w:sz="0" w:space="0" w:color="auto"/>
            <w:right w:val="none" w:sz="0" w:space="0" w:color="auto"/>
          </w:divBdr>
        </w:div>
        <w:div w:id="925309068">
          <w:marLeft w:val="480"/>
          <w:marRight w:val="0"/>
          <w:marTop w:val="0"/>
          <w:marBottom w:val="0"/>
          <w:divBdr>
            <w:top w:val="none" w:sz="0" w:space="0" w:color="auto"/>
            <w:left w:val="none" w:sz="0" w:space="0" w:color="auto"/>
            <w:bottom w:val="none" w:sz="0" w:space="0" w:color="auto"/>
            <w:right w:val="none" w:sz="0" w:space="0" w:color="auto"/>
          </w:divBdr>
        </w:div>
        <w:div w:id="1040521267">
          <w:marLeft w:val="480"/>
          <w:marRight w:val="0"/>
          <w:marTop w:val="0"/>
          <w:marBottom w:val="0"/>
          <w:divBdr>
            <w:top w:val="none" w:sz="0" w:space="0" w:color="auto"/>
            <w:left w:val="none" w:sz="0" w:space="0" w:color="auto"/>
            <w:bottom w:val="none" w:sz="0" w:space="0" w:color="auto"/>
            <w:right w:val="none" w:sz="0" w:space="0" w:color="auto"/>
          </w:divBdr>
        </w:div>
        <w:div w:id="2068797744">
          <w:marLeft w:val="480"/>
          <w:marRight w:val="0"/>
          <w:marTop w:val="0"/>
          <w:marBottom w:val="0"/>
          <w:divBdr>
            <w:top w:val="none" w:sz="0" w:space="0" w:color="auto"/>
            <w:left w:val="none" w:sz="0" w:space="0" w:color="auto"/>
            <w:bottom w:val="none" w:sz="0" w:space="0" w:color="auto"/>
            <w:right w:val="none" w:sz="0" w:space="0" w:color="auto"/>
          </w:divBdr>
        </w:div>
        <w:div w:id="641080397">
          <w:marLeft w:val="480"/>
          <w:marRight w:val="0"/>
          <w:marTop w:val="0"/>
          <w:marBottom w:val="0"/>
          <w:divBdr>
            <w:top w:val="none" w:sz="0" w:space="0" w:color="auto"/>
            <w:left w:val="none" w:sz="0" w:space="0" w:color="auto"/>
            <w:bottom w:val="none" w:sz="0" w:space="0" w:color="auto"/>
            <w:right w:val="none" w:sz="0" w:space="0" w:color="auto"/>
          </w:divBdr>
        </w:div>
        <w:div w:id="1128474911">
          <w:marLeft w:val="480"/>
          <w:marRight w:val="0"/>
          <w:marTop w:val="0"/>
          <w:marBottom w:val="0"/>
          <w:divBdr>
            <w:top w:val="none" w:sz="0" w:space="0" w:color="auto"/>
            <w:left w:val="none" w:sz="0" w:space="0" w:color="auto"/>
            <w:bottom w:val="none" w:sz="0" w:space="0" w:color="auto"/>
            <w:right w:val="none" w:sz="0" w:space="0" w:color="auto"/>
          </w:divBdr>
        </w:div>
        <w:div w:id="646514258">
          <w:marLeft w:val="480"/>
          <w:marRight w:val="0"/>
          <w:marTop w:val="0"/>
          <w:marBottom w:val="0"/>
          <w:divBdr>
            <w:top w:val="none" w:sz="0" w:space="0" w:color="auto"/>
            <w:left w:val="none" w:sz="0" w:space="0" w:color="auto"/>
            <w:bottom w:val="none" w:sz="0" w:space="0" w:color="auto"/>
            <w:right w:val="none" w:sz="0" w:space="0" w:color="auto"/>
          </w:divBdr>
        </w:div>
        <w:div w:id="257493859">
          <w:marLeft w:val="480"/>
          <w:marRight w:val="0"/>
          <w:marTop w:val="0"/>
          <w:marBottom w:val="0"/>
          <w:divBdr>
            <w:top w:val="none" w:sz="0" w:space="0" w:color="auto"/>
            <w:left w:val="none" w:sz="0" w:space="0" w:color="auto"/>
            <w:bottom w:val="none" w:sz="0" w:space="0" w:color="auto"/>
            <w:right w:val="none" w:sz="0" w:space="0" w:color="auto"/>
          </w:divBdr>
        </w:div>
        <w:div w:id="1330906857">
          <w:marLeft w:val="480"/>
          <w:marRight w:val="0"/>
          <w:marTop w:val="0"/>
          <w:marBottom w:val="0"/>
          <w:divBdr>
            <w:top w:val="none" w:sz="0" w:space="0" w:color="auto"/>
            <w:left w:val="none" w:sz="0" w:space="0" w:color="auto"/>
            <w:bottom w:val="none" w:sz="0" w:space="0" w:color="auto"/>
            <w:right w:val="none" w:sz="0" w:space="0" w:color="auto"/>
          </w:divBdr>
        </w:div>
        <w:div w:id="350227013">
          <w:marLeft w:val="480"/>
          <w:marRight w:val="0"/>
          <w:marTop w:val="0"/>
          <w:marBottom w:val="0"/>
          <w:divBdr>
            <w:top w:val="none" w:sz="0" w:space="0" w:color="auto"/>
            <w:left w:val="none" w:sz="0" w:space="0" w:color="auto"/>
            <w:bottom w:val="none" w:sz="0" w:space="0" w:color="auto"/>
            <w:right w:val="none" w:sz="0" w:space="0" w:color="auto"/>
          </w:divBdr>
        </w:div>
        <w:div w:id="2036534422">
          <w:marLeft w:val="480"/>
          <w:marRight w:val="0"/>
          <w:marTop w:val="0"/>
          <w:marBottom w:val="0"/>
          <w:divBdr>
            <w:top w:val="none" w:sz="0" w:space="0" w:color="auto"/>
            <w:left w:val="none" w:sz="0" w:space="0" w:color="auto"/>
            <w:bottom w:val="none" w:sz="0" w:space="0" w:color="auto"/>
            <w:right w:val="none" w:sz="0" w:space="0" w:color="auto"/>
          </w:divBdr>
        </w:div>
        <w:div w:id="1495298000">
          <w:marLeft w:val="480"/>
          <w:marRight w:val="0"/>
          <w:marTop w:val="0"/>
          <w:marBottom w:val="0"/>
          <w:divBdr>
            <w:top w:val="none" w:sz="0" w:space="0" w:color="auto"/>
            <w:left w:val="none" w:sz="0" w:space="0" w:color="auto"/>
            <w:bottom w:val="none" w:sz="0" w:space="0" w:color="auto"/>
            <w:right w:val="none" w:sz="0" w:space="0" w:color="auto"/>
          </w:divBdr>
        </w:div>
        <w:div w:id="728262143">
          <w:marLeft w:val="480"/>
          <w:marRight w:val="0"/>
          <w:marTop w:val="0"/>
          <w:marBottom w:val="0"/>
          <w:divBdr>
            <w:top w:val="none" w:sz="0" w:space="0" w:color="auto"/>
            <w:left w:val="none" w:sz="0" w:space="0" w:color="auto"/>
            <w:bottom w:val="none" w:sz="0" w:space="0" w:color="auto"/>
            <w:right w:val="none" w:sz="0" w:space="0" w:color="auto"/>
          </w:divBdr>
        </w:div>
        <w:div w:id="339357159">
          <w:marLeft w:val="480"/>
          <w:marRight w:val="0"/>
          <w:marTop w:val="0"/>
          <w:marBottom w:val="0"/>
          <w:divBdr>
            <w:top w:val="none" w:sz="0" w:space="0" w:color="auto"/>
            <w:left w:val="none" w:sz="0" w:space="0" w:color="auto"/>
            <w:bottom w:val="none" w:sz="0" w:space="0" w:color="auto"/>
            <w:right w:val="none" w:sz="0" w:space="0" w:color="auto"/>
          </w:divBdr>
        </w:div>
        <w:div w:id="2081442464">
          <w:marLeft w:val="480"/>
          <w:marRight w:val="0"/>
          <w:marTop w:val="0"/>
          <w:marBottom w:val="0"/>
          <w:divBdr>
            <w:top w:val="none" w:sz="0" w:space="0" w:color="auto"/>
            <w:left w:val="none" w:sz="0" w:space="0" w:color="auto"/>
            <w:bottom w:val="none" w:sz="0" w:space="0" w:color="auto"/>
            <w:right w:val="none" w:sz="0" w:space="0" w:color="auto"/>
          </w:divBdr>
        </w:div>
        <w:div w:id="1897037339">
          <w:marLeft w:val="480"/>
          <w:marRight w:val="0"/>
          <w:marTop w:val="0"/>
          <w:marBottom w:val="0"/>
          <w:divBdr>
            <w:top w:val="none" w:sz="0" w:space="0" w:color="auto"/>
            <w:left w:val="none" w:sz="0" w:space="0" w:color="auto"/>
            <w:bottom w:val="none" w:sz="0" w:space="0" w:color="auto"/>
            <w:right w:val="none" w:sz="0" w:space="0" w:color="auto"/>
          </w:divBdr>
        </w:div>
        <w:div w:id="1823504887">
          <w:marLeft w:val="480"/>
          <w:marRight w:val="0"/>
          <w:marTop w:val="0"/>
          <w:marBottom w:val="0"/>
          <w:divBdr>
            <w:top w:val="none" w:sz="0" w:space="0" w:color="auto"/>
            <w:left w:val="none" w:sz="0" w:space="0" w:color="auto"/>
            <w:bottom w:val="none" w:sz="0" w:space="0" w:color="auto"/>
            <w:right w:val="none" w:sz="0" w:space="0" w:color="auto"/>
          </w:divBdr>
        </w:div>
        <w:div w:id="681669593">
          <w:marLeft w:val="480"/>
          <w:marRight w:val="0"/>
          <w:marTop w:val="0"/>
          <w:marBottom w:val="0"/>
          <w:divBdr>
            <w:top w:val="none" w:sz="0" w:space="0" w:color="auto"/>
            <w:left w:val="none" w:sz="0" w:space="0" w:color="auto"/>
            <w:bottom w:val="none" w:sz="0" w:space="0" w:color="auto"/>
            <w:right w:val="none" w:sz="0" w:space="0" w:color="auto"/>
          </w:divBdr>
        </w:div>
        <w:div w:id="95174583">
          <w:marLeft w:val="480"/>
          <w:marRight w:val="0"/>
          <w:marTop w:val="0"/>
          <w:marBottom w:val="0"/>
          <w:divBdr>
            <w:top w:val="none" w:sz="0" w:space="0" w:color="auto"/>
            <w:left w:val="none" w:sz="0" w:space="0" w:color="auto"/>
            <w:bottom w:val="none" w:sz="0" w:space="0" w:color="auto"/>
            <w:right w:val="none" w:sz="0" w:space="0" w:color="auto"/>
          </w:divBdr>
        </w:div>
        <w:div w:id="1690986679">
          <w:marLeft w:val="480"/>
          <w:marRight w:val="0"/>
          <w:marTop w:val="0"/>
          <w:marBottom w:val="0"/>
          <w:divBdr>
            <w:top w:val="none" w:sz="0" w:space="0" w:color="auto"/>
            <w:left w:val="none" w:sz="0" w:space="0" w:color="auto"/>
            <w:bottom w:val="none" w:sz="0" w:space="0" w:color="auto"/>
            <w:right w:val="none" w:sz="0" w:space="0" w:color="auto"/>
          </w:divBdr>
        </w:div>
        <w:div w:id="1397825001">
          <w:marLeft w:val="480"/>
          <w:marRight w:val="0"/>
          <w:marTop w:val="0"/>
          <w:marBottom w:val="0"/>
          <w:divBdr>
            <w:top w:val="none" w:sz="0" w:space="0" w:color="auto"/>
            <w:left w:val="none" w:sz="0" w:space="0" w:color="auto"/>
            <w:bottom w:val="none" w:sz="0" w:space="0" w:color="auto"/>
            <w:right w:val="none" w:sz="0" w:space="0" w:color="auto"/>
          </w:divBdr>
        </w:div>
        <w:div w:id="220409527">
          <w:marLeft w:val="480"/>
          <w:marRight w:val="0"/>
          <w:marTop w:val="0"/>
          <w:marBottom w:val="0"/>
          <w:divBdr>
            <w:top w:val="none" w:sz="0" w:space="0" w:color="auto"/>
            <w:left w:val="none" w:sz="0" w:space="0" w:color="auto"/>
            <w:bottom w:val="none" w:sz="0" w:space="0" w:color="auto"/>
            <w:right w:val="none" w:sz="0" w:space="0" w:color="auto"/>
          </w:divBdr>
        </w:div>
      </w:divsChild>
    </w:div>
    <w:div w:id="1131442589">
      <w:bodyDiv w:val="1"/>
      <w:marLeft w:val="0"/>
      <w:marRight w:val="0"/>
      <w:marTop w:val="0"/>
      <w:marBottom w:val="0"/>
      <w:divBdr>
        <w:top w:val="none" w:sz="0" w:space="0" w:color="auto"/>
        <w:left w:val="none" w:sz="0" w:space="0" w:color="auto"/>
        <w:bottom w:val="none" w:sz="0" w:space="0" w:color="auto"/>
        <w:right w:val="none" w:sz="0" w:space="0" w:color="auto"/>
      </w:divBdr>
    </w:div>
    <w:div w:id="1131559393">
      <w:bodyDiv w:val="1"/>
      <w:marLeft w:val="0"/>
      <w:marRight w:val="0"/>
      <w:marTop w:val="0"/>
      <w:marBottom w:val="0"/>
      <w:divBdr>
        <w:top w:val="none" w:sz="0" w:space="0" w:color="auto"/>
        <w:left w:val="none" w:sz="0" w:space="0" w:color="auto"/>
        <w:bottom w:val="none" w:sz="0" w:space="0" w:color="auto"/>
        <w:right w:val="none" w:sz="0" w:space="0" w:color="auto"/>
      </w:divBdr>
    </w:div>
    <w:div w:id="1132140296">
      <w:bodyDiv w:val="1"/>
      <w:marLeft w:val="0"/>
      <w:marRight w:val="0"/>
      <w:marTop w:val="0"/>
      <w:marBottom w:val="0"/>
      <w:divBdr>
        <w:top w:val="none" w:sz="0" w:space="0" w:color="auto"/>
        <w:left w:val="none" w:sz="0" w:space="0" w:color="auto"/>
        <w:bottom w:val="none" w:sz="0" w:space="0" w:color="auto"/>
        <w:right w:val="none" w:sz="0" w:space="0" w:color="auto"/>
      </w:divBdr>
    </w:div>
    <w:div w:id="1132479739">
      <w:bodyDiv w:val="1"/>
      <w:marLeft w:val="0"/>
      <w:marRight w:val="0"/>
      <w:marTop w:val="0"/>
      <w:marBottom w:val="0"/>
      <w:divBdr>
        <w:top w:val="none" w:sz="0" w:space="0" w:color="auto"/>
        <w:left w:val="none" w:sz="0" w:space="0" w:color="auto"/>
        <w:bottom w:val="none" w:sz="0" w:space="0" w:color="auto"/>
        <w:right w:val="none" w:sz="0" w:space="0" w:color="auto"/>
      </w:divBdr>
    </w:div>
    <w:div w:id="1132864233">
      <w:bodyDiv w:val="1"/>
      <w:marLeft w:val="0"/>
      <w:marRight w:val="0"/>
      <w:marTop w:val="0"/>
      <w:marBottom w:val="0"/>
      <w:divBdr>
        <w:top w:val="none" w:sz="0" w:space="0" w:color="auto"/>
        <w:left w:val="none" w:sz="0" w:space="0" w:color="auto"/>
        <w:bottom w:val="none" w:sz="0" w:space="0" w:color="auto"/>
        <w:right w:val="none" w:sz="0" w:space="0" w:color="auto"/>
      </w:divBdr>
    </w:div>
    <w:div w:id="1133257472">
      <w:bodyDiv w:val="1"/>
      <w:marLeft w:val="0"/>
      <w:marRight w:val="0"/>
      <w:marTop w:val="0"/>
      <w:marBottom w:val="0"/>
      <w:divBdr>
        <w:top w:val="none" w:sz="0" w:space="0" w:color="auto"/>
        <w:left w:val="none" w:sz="0" w:space="0" w:color="auto"/>
        <w:bottom w:val="none" w:sz="0" w:space="0" w:color="auto"/>
        <w:right w:val="none" w:sz="0" w:space="0" w:color="auto"/>
      </w:divBdr>
    </w:div>
    <w:div w:id="1134257054">
      <w:bodyDiv w:val="1"/>
      <w:marLeft w:val="0"/>
      <w:marRight w:val="0"/>
      <w:marTop w:val="0"/>
      <w:marBottom w:val="0"/>
      <w:divBdr>
        <w:top w:val="none" w:sz="0" w:space="0" w:color="auto"/>
        <w:left w:val="none" w:sz="0" w:space="0" w:color="auto"/>
        <w:bottom w:val="none" w:sz="0" w:space="0" w:color="auto"/>
        <w:right w:val="none" w:sz="0" w:space="0" w:color="auto"/>
      </w:divBdr>
    </w:div>
    <w:div w:id="1134983254">
      <w:bodyDiv w:val="1"/>
      <w:marLeft w:val="0"/>
      <w:marRight w:val="0"/>
      <w:marTop w:val="0"/>
      <w:marBottom w:val="0"/>
      <w:divBdr>
        <w:top w:val="none" w:sz="0" w:space="0" w:color="auto"/>
        <w:left w:val="none" w:sz="0" w:space="0" w:color="auto"/>
        <w:bottom w:val="none" w:sz="0" w:space="0" w:color="auto"/>
        <w:right w:val="none" w:sz="0" w:space="0" w:color="auto"/>
      </w:divBdr>
    </w:div>
    <w:div w:id="1137144021">
      <w:bodyDiv w:val="1"/>
      <w:marLeft w:val="0"/>
      <w:marRight w:val="0"/>
      <w:marTop w:val="0"/>
      <w:marBottom w:val="0"/>
      <w:divBdr>
        <w:top w:val="none" w:sz="0" w:space="0" w:color="auto"/>
        <w:left w:val="none" w:sz="0" w:space="0" w:color="auto"/>
        <w:bottom w:val="none" w:sz="0" w:space="0" w:color="auto"/>
        <w:right w:val="none" w:sz="0" w:space="0" w:color="auto"/>
      </w:divBdr>
    </w:div>
    <w:div w:id="1138647751">
      <w:bodyDiv w:val="1"/>
      <w:marLeft w:val="0"/>
      <w:marRight w:val="0"/>
      <w:marTop w:val="0"/>
      <w:marBottom w:val="0"/>
      <w:divBdr>
        <w:top w:val="none" w:sz="0" w:space="0" w:color="auto"/>
        <w:left w:val="none" w:sz="0" w:space="0" w:color="auto"/>
        <w:bottom w:val="none" w:sz="0" w:space="0" w:color="auto"/>
        <w:right w:val="none" w:sz="0" w:space="0" w:color="auto"/>
      </w:divBdr>
    </w:div>
    <w:div w:id="1139686303">
      <w:bodyDiv w:val="1"/>
      <w:marLeft w:val="0"/>
      <w:marRight w:val="0"/>
      <w:marTop w:val="0"/>
      <w:marBottom w:val="0"/>
      <w:divBdr>
        <w:top w:val="none" w:sz="0" w:space="0" w:color="auto"/>
        <w:left w:val="none" w:sz="0" w:space="0" w:color="auto"/>
        <w:bottom w:val="none" w:sz="0" w:space="0" w:color="auto"/>
        <w:right w:val="none" w:sz="0" w:space="0" w:color="auto"/>
      </w:divBdr>
    </w:div>
    <w:div w:id="1140341537">
      <w:bodyDiv w:val="1"/>
      <w:marLeft w:val="0"/>
      <w:marRight w:val="0"/>
      <w:marTop w:val="0"/>
      <w:marBottom w:val="0"/>
      <w:divBdr>
        <w:top w:val="none" w:sz="0" w:space="0" w:color="auto"/>
        <w:left w:val="none" w:sz="0" w:space="0" w:color="auto"/>
        <w:bottom w:val="none" w:sz="0" w:space="0" w:color="auto"/>
        <w:right w:val="none" w:sz="0" w:space="0" w:color="auto"/>
      </w:divBdr>
    </w:div>
    <w:div w:id="1143430841">
      <w:bodyDiv w:val="1"/>
      <w:marLeft w:val="0"/>
      <w:marRight w:val="0"/>
      <w:marTop w:val="0"/>
      <w:marBottom w:val="0"/>
      <w:divBdr>
        <w:top w:val="none" w:sz="0" w:space="0" w:color="auto"/>
        <w:left w:val="none" w:sz="0" w:space="0" w:color="auto"/>
        <w:bottom w:val="none" w:sz="0" w:space="0" w:color="auto"/>
        <w:right w:val="none" w:sz="0" w:space="0" w:color="auto"/>
      </w:divBdr>
    </w:div>
    <w:div w:id="1143885886">
      <w:bodyDiv w:val="1"/>
      <w:marLeft w:val="0"/>
      <w:marRight w:val="0"/>
      <w:marTop w:val="0"/>
      <w:marBottom w:val="0"/>
      <w:divBdr>
        <w:top w:val="none" w:sz="0" w:space="0" w:color="auto"/>
        <w:left w:val="none" w:sz="0" w:space="0" w:color="auto"/>
        <w:bottom w:val="none" w:sz="0" w:space="0" w:color="auto"/>
        <w:right w:val="none" w:sz="0" w:space="0" w:color="auto"/>
      </w:divBdr>
    </w:div>
    <w:div w:id="1144351698">
      <w:bodyDiv w:val="1"/>
      <w:marLeft w:val="0"/>
      <w:marRight w:val="0"/>
      <w:marTop w:val="0"/>
      <w:marBottom w:val="0"/>
      <w:divBdr>
        <w:top w:val="none" w:sz="0" w:space="0" w:color="auto"/>
        <w:left w:val="none" w:sz="0" w:space="0" w:color="auto"/>
        <w:bottom w:val="none" w:sz="0" w:space="0" w:color="auto"/>
        <w:right w:val="none" w:sz="0" w:space="0" w:color="auto"/>
      </w:divBdr>
    </w:div>
    <w:div w:id="1148523056">
      <w:bodyDiv w:val="1"/>
      <w:marLeft w:val="0"/>
      <w:marRight w:val="0"/>
      <w:marTop w:val="0"/>
      <w:marBottom w:val="0"/>
      <w:divBdr>
        <w:top w:val="none" w:sz="0" w:space="0" w:color="auto"/>
        <w:left w:val="none" w:sz="0" w:space="0" w:color="auto"/>
        <w:bottom w:val="none" w:sz="0" w:space="0" w:color="auto"/>
        <w:right w:val="none" w:sz="0" w:space="0" w:color="auto"/>
      </w:divBdr>
    </w:div>
    <w:div w:id="1148782204">
      <w:bodyDiv w:val="1"/>
      <w:marLeft w:val="0"/>
      <w:marRight w:val="0"/>
      <w:marTop w:val="0"/>
      <w:marBottom w:val="0"/>
      <w:divBdr>
        <w:top w:val="none" w:sz="0" w:space="0" w:color="auto"/>
        <w:left w:val="none" w:sz="0" w:space="0" w:color="auto"/>
        <w:bottom w:val="none" w:sz="0" w:space="0" w:color="auto"/>
        <w:right w:val="none" w:sz="0" w:space="0" w:color="auto"/>
      </w:divBdr>
    </w:div>
    <w:div w:id="1154683740">
      <w:bodyDiv w:val="1"/>
      <w:marLeft w:val="0"/>
      <w:marRight w:val="0"/>
      <w:marTop w:val="0"/>
      <w:marBottom w:val="0"/>
      <w:divBdr>
        <w:top w:val="none" w:sz="0" w:space="0" w:color="auto"/>
        <w:left w:val="none" w:sz="0" w:space="0" w:color="auto"/>
        <w:bottom w:val="none" w:sz="0" w:space="0" w:color="auto"/>
        <w:right w:val="none" w:sz="0" w:space="0" w:color="auto"/>
      </w:divBdr>
    </w:div>
    <w:div w:id="1156141502">
      <w:bodyDiv w:val="1"/>
      <w:marLeft w:val="0"/>
      <w:marRight w:val="0"/>
      <w:marTop w:val="0"/>
      <w:marBottom w:val="0"/>
      <w:divBdr>
        <w:top w:val="none" w:sz="0" w:space="0" w:color="auto"/>
        <w:left w:val="none" w:sz="0" w:space="0" w:color="auto"/>
        <w:bottom w:val="none" w:sz="0" w:space="0" w:color="auto"/>
        <w:right w:val="none" w:sz="0" w:space="0" w:color="auto"/>
      </w:divBdr>
    </w:div>
    <w:div w:id="1158154967">
      <w:bodyDiv w:val="1"/>
      <w:marLeft w:val="0"/>
      <w:marRight w:val="0"/>
      <w:marTop w:val="0"/>
      <w:marBottom w:val="0"/>
      <w:divBdr>
        <w:top w:val="none" w:sz="0" w:space="0" w:color="auto"/>
        <w:left w:val="none" w:sz="0" w:space="0" w:color="auto"/>
        <w:bottom w:val="none" w:sz="0" w:space="0" w:color="auto"/>
        <w:right w:val="none" w:sz="0" w:space="0" w:color="auto"/>
      </w:divBdr>
    </w:div>
    <w:div w:id="1159464553">
      <w:bodyDiv w:val="1"/>
      <w:marLeft w:val="0"/>
      <w:marRight w:val="0"/>
      <w:marTop w:val="0"/>
      <w:marBottom w:val="0"/>
      <w:divBdr>
        <w:top w:val="none" w:sz="0" w:space="0" w:color="auto"/>
        <w:left w:val="none" w:sz="0" w:space="0" w:color="auto"/>
        <w:bottom w:val="none" w:sz="0" w:space="0" w:color="auto"/>
        <w:right w:val="none" w:sz="0" w:space="0" w:color="auto"/>
      </w:divBdr>
    </w:div>
    <w:div w:id="1160388463">
      <w:bodyDiv w:val="1"/>
      <w:marLeft w:val="0"/>
      <w:marRight w:val="0"/>
      <w:marTop w:val="0"/>
      <w:marBottom w:val="0"/>
      <w:divBdr>
        <w:top w:val="none" w:sz="0" w:space="0" w:color="auto"/>
        <w:left w:val="none" w:sz="0" w:space="0" w:color="auto"/>
        <w:bottom w:val="none" w:sz="0" w:space="0" w:color="auto"/>
        <w:right w:val="none" w:sz="0" w:space="0" w:color="auto"/>
      </w:divBdr>
    </w:div>
    <w:div w:id="1161460792">
      <w:bodyDiv w:val="1"/>
      <w:marLeft w:val="0"/>
      <w:marRight w:val="0"/>
      <w:marTop w:val="0"/>
      <w:marBottom w:val="0"/>
      <w:divBdr>
        <w:top w:val="none" w:sz="0" w:space="0" w:color="auto"/>
        <w:left w:val="none" w:sz="0" w:space="0" w:color="auto"/>
        <w:bottom w:val="none" w:sz="0" w:space="0" w:color="auto"/>
        <w:right w:val="none" w:sz="0" w:space="0" w:color="auto"/>
      </w:divBdr>
    </w:div>
    <w:div w:id="1161970296">
      <w:bodyDiv w:val="1"/>
      <w:marLeft w:val="0"/>
      <w:marRight w:val="0"/>
      <w:marTop w:val="0"/>
      <w:marBottom w:val="0"/>
      <w:divBdr>
        <w:top w:val="none" w:sz="0" w:space="0" w:color="auto"/>
        <w:left w:val="none" w:sz="0" w:space="0" w:color="auto"/>
        <w:bottom w:val="none" w:sz="0" w:space="0" w:color="auto"/>
        <w:right w:val="none" w:sz="0" w:space="0" w:color="auto"/>
      </w:divBdr>
    </w:div>
    <w:div w:id="1162888424">
      <w:bodyDiv w:val="1"/>
      <w:marLeft w:val="0"/>
      <w:marRight w:val="0"/>
      <w:marTop w:val="0"/>
      <w:marBottom w:val="0"/>
      <w:divBdr>
        <w:top w:val="none" w:sz="0" w:space="0" w:color="auto"/>
        <w:left w:val="none" w:sz="0" w:space="0" w:color="auto"/>
        <w:bottom w:val="none" w:sz="0" w:space="0" w:color="auto"/>
        <w:right w:val="none" w:sz="0" w:space="0" w:color="auto"/>
      </w:divBdr>
    </w:div>
    <w:div w:id="1165903780">
      <w:bodyDiv w:val="1"/>
      <w:marLeft w:val="0"/>
      <w:marRight w:val="0"/>
      <w:marTop w:val="0"/>
      <w:marBottom w:val="0"/>
      <w:divBdr>
        <w:top w:val="none" w:sz="0" w:space="0" w:color="auto"/>
        <w:left w:val="none" w:sz="0" w:space="0" w:color="auto"/>
        <w:bottom w:val="none" w:sz="0" w:space="0" w:color="auto"/>
        <w:right w:val="none" w:sz="0" w:space="0" w:color="auto"/>
      </w:divBdr>
    </w:div>
    <w:div w:id="1165971366">
      <w:bodyDiv w:val="1"/>
      <w:marLeft w:val="0"/>
      <w:marRight w:val="0"/>
      <w:marTop w:val="0"/>
      <w:marBottom w:val="0"/>
      <w:divBdr>
        <w:top w:val="none" w:sz="0" w:space="0" w:color="auto"/>
        <w:left w:val="none" w:sz="0" w:space="0" w:color="auto"/>
        <w:bottom w:val="none" w:sz="0" w:space="0" w:color="auto"/>
        <w:right w:val="none" w:sz="0" w:space="0" w:color="auto"/>
      </w:divBdr>
    </w:div>
    <w:div w:id="1169325260">
      <w:bodyDiv w:val="1"/>
      <w:marLeft w:val="0"/>
      <w:marRight w:val="0"/>
      <w:marTop w:val="0"/>
      <w:marBottom w:val="0"/>
      <w:divBdr>
        <w:top w:val="none" w:sz="0" w:space="0" w:color="auto"/>
        <w:left w:val="none" w:sz="0" w:space="0" w:color="auto"/>
        <w:bottom w:val="none" w:sz="0" w:space="0" w:color="auto"/>
        <w:right w:val="none" w:sz="0" w:space="0" w:color="auto"/>
      </w:divBdr>
    </w:div>
    <w:div w:id="1169519390">
      <w:bodyDiv w:val="1"/>
      <w:marLeft w:val="0"/>
      <w:marRight w:val="0"/>
      <w:marTop w:val="0"/>
      <w:marBottom w:val="0"/>
      <w:divBdr>
        <w:top w:val="none" w:sz="0" w:space="0" w:color="auto"/>
        <w:left w:val="none" w:sz="0" w:space="0" w:color="auto"/>
        <w:bottom w:val="none" w:sz="0" w:space="0" w:color="auto"/>
        <w:right w:val="none" w:sz="0" w:space="0" w:color="auto"/>
      </w:divBdr>
    </w:div>
    <w:div w:id="1169559127">
      <w:bodyDiv w:val="1"/>
      <w:marLeft w:val="0"/>
      <w:marRight w:val="0"/>
      <w:marTop w:val="0"/>
      <w:marBottom w:val="0"/>
      <w:divBdr>
        <w:top w:val="none" w:sz="0" w:space="0" w:color="auto"/>
        <w:left w:val="none" w:sz="0" w:space="0" w:color="auto"/>
        <w:bottom w:val="none" w:sz="0" w:space="0" w:color="auto"/>
        <w:right w:val="none" w:sz="0" w:space="0" w:color="auto"/>
      </w:divBdr>
    </w:div>
    <w:div w:id="1169826945">
      <w:bodyDiv w:val="1"/>
      <w:marLeft w:val="0"/>
      <w:marRight w:val="0"/>
      <w:marTop w:val="0"/>
      <w:marBottom w:val="0"/>
      <w:divBdr>
        <w:top w:val="none" w:sz="0" w:space="0" w:color="auto"/>
        <w:left w:val="none" w:sz="0" w:space="0" w:color="auto"/>
        <w:bottom w:val="none" w:sz="0" w:space="0" w:color="auto"/>
        <w:right w:val="none" w:sz="0" w:space="0" w:color="auto"/>
      </w:divBdr>
    </w:div>
    <w:div w:id="1169906090">
      <w:bodyDiv w:val="1"/>
      <w:marLeft w:val="0"/>
      <w:marRight w:val="0"/>
      <w:marTop w:val="0"/>
      <w:marBottom w:val="0"/>
      <w:divBdr>
        <w:top w:val="none" w:sz="0" w:space="0" w:color="auto"/>
        <w:left w:val="none" w:sz="0" w:space="0" w:color="auto"/>
        <w:bottom w:val="none" w:sz="0" w:space="0" w:color="auto"/>
        <w:right w:val="none" w:sz="0" w:space="0" w:color="auto"/>
      </w:divBdr>
    </w:div>
    <w:div w:id="1170020491">
      <w:bodyDiv w:val="1"/>
      <w:marLeft w:val="0"/>
      <w:marRight w:val="0"/>
      <w:marTop w:val="0"/>
      <w:marBottom w:val="0"/>
      <w:divBdr>
        <w:top w:val="none" w:sz="0" w:space="0" w:color="auto"/>
        <w:left w:val="none" w:sz="0" w:space="0" w:color="auto"/>
        <w:bottom w:val="none" w:sz="0" w:space="0" w:color="auto"/>
        <w:right w:val="none" w:sz="0" w:space="0" w:color="auto"/>
      </w:divBdr>
    </w:div>
    <w:div w:id="1170871420">
      <w:bodyDiv w:val="1"/>
      <w:marLeft w:val="0"/>
      <w:marRight w:val="0"/>
      <w:marTop w:val="0"/>
      <w:marBottom w:val="0"/>
      <w:divBdr>
        <w:top w:val="none" w:sz="0" w:space="0" w:color="auto"/>
        <w:left w:val="none" w:sz="0" w:space="0" w:color="auto"/>
        <w:bottom w:val="none" w:sz="0" w:space="0" w:color="auto"/>
        <w:right w:val="none" w:sz="0" w:space="0" w:color="auto"/>
      </w:divBdr>
    </w:div>
    <w:div w:id="1172064463">
      <w:bodyDiv w:val="1"/>
      <w:marLeft w:val="0"/>
      <w:marRight w:val="0"/>
      <w:marTop w:val="0"/>
      <w:marBottom w:val="0"/>
      <w:divBdr>
        <w:top w:val="none" w:sz="0" w:space="0" w:color="auto"/>
        <w:left w:val="none" w:sz="0" w:space="0" w:color="auto"/>
        <w:bottom w:val="none" w:sz="0" w:space="0" w:color="auto"/>
        <w:right w:val="none" w:sz="0" w:space="0" w:color="auto"/>
      </w:divBdr>
    </w:div>
    <w:div w:id="1173495401">
      <w:bodyDiv w:val="1"/>
      <w:marLeft w:val="0"/>
      <w:marRight w:val="0"/>
      <w:marTop w:val="0"/>
      <w:marBottom w:val="0"/>
      <w:divBdr>
        <w:top w:val="none" w:sz="0" w:space="0" w:color="auto"/>
        <w:left w:val="none" w:sz="0" w:space="0" w:color="auto"/>
        <w:bottom w:val="none" w:sz="0" w:space="0" w:color="auto"/>
        <w:right w:val="none" w:sz="0" w:space="0" w:color="auto"/>
      </w:divBdr>
    </w:div>
    <w:div w:id="1174152999">
      <w:bodyDiv w:val="1"/>
      <w:marLeft w:val="0"/>
      <w:marRight w:val="0"/>
      <w:marTop w:val="0"/>
      <w:marBottom w:val="0"/>
      <w:divBdr>
        <w:top w:val="none" w:sz="0" w:space="0" w:color="auto"/>
        <w:left w:val="none" w:sz="0" w:space="0" w:color="auto"/>
        <w:bottom w:val="none" w:sz="0" w:space="0" w:color="auto"/>
        <w:right w:val="none" w:sz="0" w:space="0" w:color="auto"/>
      </w:divBdr>
    </w:div>
    <w:div w:id="1175923270">
      <w:bodyDiv w:val="1"/>
      <w:marLeft w:val="0"/>
      <w:marRight w:val="0"/>
      <w:marTop w:val="0"/>
      <w:marBottom w:val="0"/>
      <w:divBdr>
        <w:top w:val="none" w:sz="0" w:space="0" w:color="auto"/>
        <w:left w:val="none" w:sz="0" w:space="0" w:color="auto"/>
        <w:bottom w:val="none" w:sz="0" w:space="0" w:color="auto"/>
        <w:right w:val="none" w:sz="0" w:space="0" w:color="auto"/>
      </w:divBdr>
    </w:div>
    <w:div w:id="1175997345">
      <w:bodyDiv w:val="1"/>
      <w:marLeft w:val="0"/>
      <w:marRight w:val="0"/>
      <w:marTop w:val="0"/>
      <w:marBottom w:val="0"/>
      <w:divBdr>
        <w:top w:val="none" w:sz="0" w:space="0" w:color="auto"/>
        <w:left w:val="none" w:sz="0" w:space="0" w:color="auto"/>
        <w:bottom w:val="none" w:sz="0" w:space="0" w:color="auto"/>
        <w:right w:val="none" w:sz="0" w:space="0" w:color="auto"/>
      </w:divBdr>
    </w:div>
    <w:div w:id="1176312565">
      <w:bodyDiv w:val="1"/>
      <w:marLeft w:val="0"/>
      <w:marRight w:val="0"/>
      <w:marTop w:val="0"/>
      <w:marBottom w:val="0"/>
      <w:divBdr>
        <w:top w:val="none" w:sz="0" w:space="0" w:color="auto"/>
        <w:left w:val="none" w:sz="0" w:space="0" w:color="auto"/>
        <w:bottom w:val="none" w:sz="0" w:space="0" w:color="auto"/>
        <w:right w:val="none" w:sz="0" w:space="0" w:color="auto"/>
      </w:divBdr>
    </w:div>
    <w:div w:id="1177964133">
      <w:bodyDiv w:val="1"/>
      <w:marLeft w:val="0"/>
      <w:marRight w:val="0"/>
      <w:marTop w:val="0"/>
      <w:marBottom w:val="0"/>
      <w:divBdr>
        <w:top w:val="none" w:sz="0" w:space="0" w:color="auto"/>
        <w:left w:val="none" w:sz="0" w:space="0" w:color="auto"/>
        <w:bottom w:val="none" w:sz="0" w:space="0" w:color="auto"/>
        <w:right w:val="none" w:sz="0" w:space="0" w:color="auto"/>
      </w:divBdr>
    </w:div>
    <w:div w:id="1179349619">
      <w:bodyDiv w:val="1"/>
      <w:marLeft w:val="0"/>
      <w:marRight w:val="0"/>
      <w:marTop w:val="0"/>
      <w:marBottom w:val="0"/>
      <w:divBdr>
        <w:top w:val="none" w:sz="0" w:space="0" w:color="auto"/>
        <w:left w:val="none" w:sz="0" w:space="0" w:color="auto"/>
        <w:bottom w:val="none" w:sz="0" w:space="0" w:color="auto"/>
        <w:right w:val="none" w:sz="0" w:space="0" w:color="auto"/>
      </w:divBdr>
    </w:div>
    <w:div w:id="1179395779">
      <w:bodyDiv w:val="1"/>
      <w:marLeft w:val="0"/>
      <w:marRight w:val="0"/>
      <w:marTop w:val="0"/>
      <w:marBottom w:val="0"/>
      <w:divBdr>
        <w:top w:val="none" w:sz="0" w:space="0" w:color="auto"/>
        <w:left w:val="none" w:sz="0" w:space="0" w:color="auto"/>
        <w:bottom w:val="none" w:sz="0" w:space="0" w:color="auto"/>
        <w:right w:val="none" w:sz="0" w:space="0" w:color="auto"/>
      </w:divBdr>
    </w:div>
    <w:div w:id="1179851563">
      <w:bodyDiv w:val="1"/>
      <w:marLeft w:val="0"/>
      <w:marRight w:val="0"/>
      <w:marTop w:val="0"/>
      <w:marBottom w:val="0"/>
      <w:divBdr>
        <w:top w:val="none" w:sz="0" w:space="0" w:color="auto"/>
        <w:left w:val="none" w:sz="0" w:space="0" w:color="auto"/>
        <w:bottom w:val="none" w:sz="0" w:space="0" w:color="auto"/>
        <w:right w:val="none" w:sz="0" w:space="0" w:color="auto"/>
      </w:divBdr>
    </w:div>
    <w:div w:id="1181167916">
      <w:bodyDiv w:val="1"/>
      <w:marLeft w:val="0"/>
      <w:marRight w:val="0"/>
      <w:marTop w:val="0"/>
      <w:marBottom w:val="0"/>
      <w:divBdr>
        <w:top w:val="none" w:sz="0" w:space="0" w:color="auto"/>
        <w:left w:val="none" w:sz="0" w:space="0" w:color="auto"/>
        <w:bottom w:val="none" w:sz="0" w:space="0" w:color="auto"/>
        <w:right w:val="none" w:sz="0" w:space="0" w:color="auto"/>
      </w:divBdr>
    </w:div>
    <w:div w:id="1181705533">
      <w:bodyDiv w:val="1"/>
      <w:marLeft w:val="0"/>
      <w:marRight w:val="0"/>
      <w:marTop w:val="0"/>
      <w:marBottom w:val="0"/>
      <w:divBdr>
        <w:top w:val="none" w:sz="0" w:space="0" w:color="auto"/>
        <w:left w:val="none" w:sz="0" w:space="0" w:color="auto"/>
        <w:bottom w:val="none" w:sz="0" w:space="0" w:color="auto"/>
        <w:right w:val="none" w:sz="0" w:space="0" w:color="auto"/>
      </w:divBdr>
    </w:div>
    <w:div w:id="1181897498">
      <w:bodyDiv w:val="1"/>
      <w:marLeft w:val="0"/>
      <w:marRight w:val="0"/>
      <w:marTop w:val="0"/>
      <w:marBottom w:val="0"/>
      <w:divBdr>
        <w:top w:val="none" w:sz="0" w:space="0" w:color="auto"/>
        <w:left w:val="none" w:sz="0" w:space="0" w:color="auto"/>
        <w:bottom w:val="none" w:sz="0" w:space="0" w:color="auto"/>
        <w:right w:val="none" w:sz="0" w:space="0" w:color="auto"/>
      </w:divBdr>
    </w:div>
    <w:div w:id="1182010610">
      <w:bodyDiv w:val="1"/>
      <w:marLeft w:val="0"/>
      <w:marRight w:val="0"/>
      <w:marTop w:val="0"/>
      <w:marBottom w:val="0"/>
      <w:divBdr>
        <w:top w:val="none" w:sz="0" w:space="0" w:color="auto"/>
        <w:left w:val="none" w:sz="0" w:space="0" w:color="auto"/>
        <w:bottom w:val="none" w:sz="0" w:space="0" w:color="auto"/>
        <w:right w:val="none" w:sz="0" w:space="0" w:color="auto"/>
      </w:divBdr>
    </w:div>
    <w:div w:id="1183862262">
      <w:bodyDiv w:val="1"/>
      <w:marLeft w:val="0"/>
      <w:marRight w:val="0"/>
      <w:marTop w:val="0"/>
      <w:marBottom w:val="0"/>
      <w:divBdr>
        <w:top w:val="none" w:sz="0" w:space="0" w:color="auto"/>
        <w:left w:val="none" w:sz="0" w:space="0" w:color="auto"/>
        <w:bottom w:val="none" w:sz="0" w:space="0" w:color="auto"/>
        <w:right w:val="none" w:sz="0" w:space="0" w:color="auto"/>
      </w:divBdr>
    </w:div>
    <w:div w:id="1185513453">
      <w:bodyDiv w:val="1"/>
      <w:marLeft w:val="0"/>
      <w:marRight w:val="0"/>
      <w:marTop w:val="0"/>
      <w:marBottom w:val="0"/>
      <w:divBdr>
        <w:top w:val="none" w:sz="0" w:space="0" w:color="auto"/>
        <w:left w:val="none" w:sz="0" w:space="0" w:color="auto"/>
        <w:bottom w:val="none" w:sz="0" w:space="0" w:color="auto"/>
        <w:right w:val="none" w:sz="0" w:space="0" w:color="auto"/>
      </w:divBdr>
    </w:div>
    <w:div w:id="1185677744">
      <w:bodyDiv w:val="1"/>
      <w:marLeft w:val="0"/>
      <w:marRight w:val="0"/>
      <w:marTop w:val="0"/>
      <w:marBottom w:val="0"/>
      <w:divBdr>
        <w:top w:val="none" w:sz="0" w:space="0" w:color="auto"/>
        <w:left w:val="none" w:sz="0" w:space="0" w:color="auto"/>
        <w:bottom w:val="none" w:sz="0" w:space="0" w:color="auto"/>
        <w:right w:val="none" w:sz="0" w:space="0" w:color="auto"/>
      </w:divBdr>
    </w:div>
    <w:div w:id="1186015208">
      <w:bodyDiv w:val="1"/>
      <w:marLeft w:val="0"/>
      <w:marRight w:val="0"/>
      <w:marTop w:val="0"/>
      <w:marBottom w:val="0"/>
      <w:divBdr>
        <w:top w:val="none" w:sz="0" w:space="0" w:color="auto"/>
        <w:left w:val="none" w:sz="0" w:space="0" w:color="auto"/>
        <w:bottom w:val="none" w:sz="0" w:space="0" w:color="auto"/>
        <w:right w:val="none" w:sz="0" w:space="0" w:color="auto"/>
      </w:divBdr>
    </w:div>
    <w:div w:id="1186215038">
      <w:bodyDiv w:val="1"/>
      <w:marLeft w:val="0"/>
      <w:marRight w:val="0"/>
      <w:marTop w:val="0"/>
      <w:marBottom w:val="0"/>
      <w:divBdr>
        <w:top w:val="none" w:sz="0" w:space="0" w:color="auto"/>
        <w:left w:val="none" w:sz="0" w:space="0" w:color="auto"/>
        <w:bottom w:val="none" w:sz="0" w:space="0" w:color="auto"/>
        <w:right w:val="none" w:sz="0" w:space="0" w:color="auto"/>
      </w:divBdr>
    </w:div>
    <w:div w:id="1187674649">
      <w:bodyDiv w:val="1"/>
      <w:marLeft w:val="0"/>
      <w:marRight w:val="0"/>
      <w:marTop w:val="0"/>
      <w:marBottom w:val="0"/>
      <w:divBdr>
        <w:top w:val="none" w:sz="0" w:space="0" w:color="auto"/>
        <w:left w:val="none" w:sz="0" w:space="0" w:color="auto"/>
        <w:bottom w:val="none" w:sz="0" w:space="0" w:color="auto"/>
        <w:right w:val="none" w:sz="0" w:space="0" w:color="auto"/>
      </w:divBdr>
    </w:div>
    <w:div w:id="1188758660">
      <w:bodyDiv w:val="1"/>
      <w:marLeft w:val="0"/>
      <w:marRight w:val="0"/>
      <w:marTop w:val="0"/>
      <w:marBottom w:val="0"/>
      <w:divBdr>
        <w:top w:val="none" w:sz="0" w:space="0" w:color="auto"/>
        <w:left w:val="none" w:sz="0" w:space="0" w:color="auto"/>
        <w:bottom w:val="none" w:sz="0" w:space="0" w:color="auto"/>
        <w:right w:val="none" w:sz="0" w:space="0" w:color="auto"/>
      </w:divBdr>
    </w:div>
    <w:div w:id="1189297225">
      <w:bodyDiv w:val="1"/>
      <w:marLeft w:val="0"/>
      <w:marRight w:val="0"/>
      <w:marTop w:val="0"/>
      <w:marBottom w:val="0"/>
      <w:divBdr>
        <w:top w:val="none" w:sz="0" w:space="0" w:color="auto"/>
        <w:left w:val="none" w:sz="0" w:space="0" w:color="auto"/>
        <w:bottom w:val="none" w:sz="0" w:space="0" w:color="auto"/>
        <w:right w:val="none" w:sz="0" w:space="0" w:color="auto"/>
      </w:divBdr>
    </w:div>
    <w:div w:id="1189637496">
      <w:bodyDiv w:val="1"/>
      <w:marLeft w:val="0"/>
      <w:marRight w:val="0"/>
      <w:marTop w:val="0"/>
      <w:marBottom w:val="0"/>
      <w:divBdr>
        <w:top w:val="none" w:sz="0" w:space="0" w:color="auto"/>
        <w:left w:val="none" w:sz="0" w:space="0" w:color="auto"/>
        <w:bottom w:val="none" w:sz="0" w:space="0" w:color="auto"/>
        <w:right w:val="none" w:sz="0" w:space="0" w:color="auto"/>
      </w:divBdr>
    </w:div>
    <w:div w:id="1190679813">
      <w:bodyDiv w:val="1"/>
      <w:marLeft w:val="0"/>
      <w:marRight w:val="0"/>
      <w:marTop w:val="0"/>
      <w:marBottom w:val="0"/>
      <w:divBdr>
        <w:top w:val="none" w:sz="0" w:space="0" w:color="auto"/>
        <w:left w:val="none" w:sz="0" w:space="0" w:color="auto"/>
        <w:bottom w:val="none" w:sz="0" w:space="0" w:color="auto"/>
        <w:right w:val="none" w:sz="0" w:space="0" w:color="auto"/>
      </w:divBdr>
    </w:div>
    <w:div w:id="1192570701">
      <w:bodyDiv w:val="1"/>
      <w:marLeft w:val="0"/>
      <w:marRight w:val="0"/>
      <w:marTop w:val="0"/>
      <w:marBottom w:val="0"/>
      <w:divBdr>
        <w:top w:val="none" w:sz="0" w:space="0" w:color="auto"/>
        <w:left w:val="none" w:sz="0" w:space="0" w:color="auto"/>
        <w:bottom w:val="none" w:sz="0" w:space="0" w:color="auto"/>
        <w:right w:val="none" w:sz="0" w:space="0" w:color="auto"/>
      </w:divBdr>
    </w:div>
    <w:div w:id="1193495051">
      <w:bodyDiv w:val="1"/>
      <w:marLeft w:val="0"/>
      <w:marRight w:val="0"/>
      <w:marTop w:val="0"/>
      <w:marBottom w:val="0"/>
      <w:divBdr>
        <w:top w:val="none" w:sz="0" w:space="0" w:color="auto"/>
        <w:left w:val="none" w:sz="0" w:space="0" w:color="auto"/>
        <w:bottom w:val="none" w:sz="0" w:space="0" w:color="auto"/>
        <w:right w:val="none" w:sz="0" w:space="0" w:color="auto"/>
      </w:divBdr>
    </w:div>
    <w:div w:id="1194344238">
      <w:bodyDiv w:val="1"/>
      <w:marLeft w:val="0"/>
      <w:marRight w:val="0"/>
      <w:marTop w:val="0"/>
      <w:marBottom w:val="0"/>
      <w:divBdr>
        <w:top w:val="none" w:sz="0" w:space="0" w:color="auto"/>
        <w:left w:val="none" w:sz="0" w:space="0" w:color="auto"/>
        <w:bottom w:val="none" w:sz="0" w:space="0" w:color="auto"/>
        <w:right w:val="none" w:sz="0" w:space="0" w:color="auto"/>
      </w:divBdr>
    </w:div>
    <w:div w:id="1195773210">
      <w:bodyDiv w:val="1"/>
      <w:marLeft w:val="0"/>
      <w:marRight w:val="0"/>
      <w:marTop w:val="0"/>
      <w:marBottom w:val="0"/>
      <w:divBdr>
        <w:top w:val="none" w:sz="0" w:space="0" w:color="auto"/>
        <w:left w:val="none" w:sz="0" w:space="0" w:color="auto"/>
        <w:bottom w:val="none" w:sz="0" w:space="0" w:color="auto"/>
        <w:right w:val="none" w:sz="0" w:space="0" w:color="auto"/>
      </w:divBdr>
      <w:divsChild>
        <w:div w:id="57826765">
          <w:marLeft w:val="480"/>
          <w:marRight w:val="0"/>
          <w:marTop w:val="0"/>
          <w:marBottom w:val="0"/>
          <w:divBdr>
            <w:top w:val="none" w:sz="0" w:space="0" w:color="auto"/>
            <w:left w:val="none" w:sz="0" w:space="0" w:color="auto"/>
            <w:bottom w:val="none" w:sz="0" w:space="0" w:color="auto"/>
            <w:right w:val="none" w:sz="0" w:space="0" w:color="auto"/>
          </w:divBdr>
        </w:div>
        <w:div w:id="114175194">
          <w:marLeft w:val="480"/>
          <w:marRight w:val="0"/>
          <w:marTop w:val="0"/>
          <w:marBottom w:val="0"/>
          <w:divBdr>
            <w:top w:val="none" w:sz="0" w:space="0" w:color="auto"/>
            <w:left w:val="none" w:sz="0" w:space="0" w:color="auto"/>
            <w:bottom w:val="none" w:sz="0" w:space="0" w:color="auto"/>
            <w:right w:val="none" w:sz="0" w:space="0" w:color="auto"/>
          </w:divBdr>
        </w:div>
        <w:div w:id="154616926">
          <w:marLeft w:val="480"/>
          <w:marRight w:val="0"/>
          <w:marTop w:val="0"/>
          <w:marBottom w:val="0"/>
          <w:divBdr>
            <w:top w:val="none" w:sz="0" w:space="0" w:color="auto"/>
            <w:left w:val="none" w:sz="0" w:space="0" w:color="auto"/>
            <w:bottom w:val="none" w:sz="0" w:space="0" w:color="auto"/>
            <w:right w:val="none" w:sz="0" w:space="0" w:color="auto"/>
          </w:divBdr>
        </w:div>
        <w:div w:id="201602677">
          <w:marLeft w:val="480"/>
          <w:marRight w:val="0"/>
          <w:marTop w:val="0"/>
          <w:marBottom w:val="0"/>
          <w:divBdr>
            <w:top w:val="none" w:sz="0" w:space="0" w:color="auto"/>
            <w:left w:val="none" w:sz="0" w:space="0" w:color="auto"/>
            <w:bottom w:val="none" w:sz="0" w:space="0" w:color="auto"/>
            <w:right w:val="none" w:sz="0" w:space="0" w:color="auto"/>
          </w:divBdr>
        </w:div>
        <w:div w:id="216163268">
          <w:marLeft w:val="480"/>
          <w:marRight w:val="0"/>
          <w:marTop w:val="0"/>
          <w:marBottom w:val="0"/>
          <w:divBdr>
            <w:top w:val="none" w:sz="0" w:space="0" w:color="auto"/>
            <w:left w:val="none" w:sz="0" w:space="0" w:color="auto"/>
            <w:bottom w:val="none" w:sz="0" w:space="0" w:color="auto"/>
            <w:right w:val="none" w:sz="0" w:space="0" w:color="auto"/>
          </w:divBdr>
        </w:div>
        <w:div w:id="255485815">
          <w:marLeft w:val="480"/>
          <w:marRight w:val="0"/>
          <w:marTop w:val="0"/>
          <w:marBottom w:val="0"/>
          <w:divBdr>
            <w:top w:val="none" w:sz="0" w:space="0" w:color="auto"/>
            <w:left w:val="none" w:sz="0" w:space="0" w:color="auto"/>
            <w:bottom w:val="none" w:sz="0" w:space="0" w:color="auto"/>
            <w:right w:val="none" w:sz="0" w:space="0" w:color="auto"/>
          </w:divBdr>
        </w:div>
        <w:div w:id="544413687">
          <w:marLeft w:val="480"/>
          <w:marRight w:val="0"/>
          <w:marTop w:val="0"/>
          <w:marBottom w:val="0"/>
          <w:divBdr>
            <w:top w:val="none" w:sz="0" w:space="0" w:color="auto"/>
            <w:left w:val="none" w:sz="0" w:space="0" w:color="auto"/>
            <w:bottom w:val="none" w:sz="0" w:space="0" w:color="auto"/>
            <w:right w:val="none" w:sz="0" w:space="0" w:color="auto"/>
          </w:divBdr>
        </w:div>
        <w:div w:id="550267907">
          <w:marLeft w:val="480"/>
          <w:marRight w:val="0"/>
          <w:marTop w:val="0"/>
          <w:marBottom w:val="0"/>
          <w:divBdr>
            <w:top w:val="none" w:sz="0" w:space="0" w:color="auto"/>
            <w:left w:val="none" w:sz="0" w:space="0" w:color="auto"/>
            <w:bottom w:val="none" w:sz="0" w:space="0" w:color="auto"/>
            <w:right w:val="none" w:sz="0" w:space="0" w:color="auto"/>
          </w:divBdr>
        </w:div>
        <w:div w:id="556816747">
          <w:marLeft w:val="480"/>
          <w:marRight w:val="0"/>
          <w:marTop w:val="0"/>
          <w:marBottom w:val="0"/>
          <w:divBdr>
            <w:top w:val="none" w:sz="0" w:space="0" w:color="auto"/>
            <w:left w:val="none" w:sz="0" w:space="0" w:color="auto"/>
            <w:bottom w:val="none" w:sz="0" w:space="0" w:color="auto"/>
            <w:right w:val="none" w:sz="0" w:space="0" w:color="auto"/>
          </w:divBdr>
        </w:div>
        <w:div w:id="788667247">
          <w:marLeft w:val="480"/>
          <w:marRight w:val="0"/>
          <w:marTop w:val="0"/>
          <w:marBottom w:val="0"/>
          <w:divBdr>
            <w:top w:val="none" w:sz="0" w:space="0" w:color="auto"/>
            <w:left w:val="none" w:sz="0" w:space="0" w:color="auto"/>
            <w:bottom w:val="none" w:sz="0" w:space="0" w:color="auto"/>
            <w:right w:val="none" w:sz="0" w:space="0" w:color="auto"/>
          </w:divBdr>
        </w:div>
        <w:div w:id="839275911">
          <w:marLeft w:val="480"/>
          <w:marRight w:val="0"/>
          <w:marTop w:val="0"/>
          <w:marBottom w:val="0"/>
          <w:divBdr>
            <w:top w:val="none" w:sz="0" w:space="0" w:color="auto"/>
            <w:left w:val="none" w:sz="0" w:space="0" w:color="auto"/>
            <w:bottom w:val="none" w:sz="0" w:space="0" w:color="auto"/>
            <w:right w:val="none" w:sz="0" w:space="0" w:color="auto"/>
          </w:divBdr>
        </w:div>
        <w:div w:id="855731611">
          <w:marLeft w:val="480"/>
          <w:marRight w:val="0"/>
          <w:marTop w:val="0"/>
          <w:marBottom w:val="0"/>
          <w:divBdr>
            <w:top w:val="none" w:sz="0" w:space="0" w:color="auto"/>
            <w:left w:val="none" w:sz="0" w:space="0" w:color="auto"/>
            <w:bottom w:val="none" w:sz="0" w:space="0" w:color="auto"/>
            <w:right w:val="none" w:sz="0" w:space="0" w:color="auto"/>
          </w:divBdr>
        </w:div>
        <w:div w:id="891770507">
          <w:marLeft w:val="480"/>
          <w:marRight w:val="0"/>
          <w:marTop w:val="0"/>
          <w:marBottom w:val="0"/>
          <w:divBdr>
            <w:top w:val="none" w:sz="0" w:space="0" w:color="auto"/>
            <w:left w:val="none" w:sz="0" w:space="0" w:color="auto"/>
            <w:bottom w:val="none" w:sz="0" w:space="0" w:color="auto"/>
            <w:right w:val="none" w:sz="0" w:space="0" w:color="auto"/>
          </w:divBdr>
        </w:div>
        <w:div w:id="1460340105">
          <w:marLeft w:val="480"/>
          <w:marRight w:val="0"/>
          <w:marTop w:val="0"/>
          <w:marBottom w:val="0"/>
          <w:divBdr>
            <w:top w:val="none" w:sz="0" w:space="0" w:color="auto"/>
            <w:left w:val="none" w:sz="0" w:space="0" w:color="auto"/>
            <w:bottom w:val="none" w:sz="0" w:space="0" w:color="auto"/>
            <w:right w:val="none" w:sz="0" w:space="0" w:color="auto"/>
          </w:divBdr>
        </w:div>
        <w:div w:id="1461535285">
          <w:marLeft w:val="480"/>
          <w:marRight w:val="0"/>
          <w:marTop w:val="0"/>
          <w:marBottom w:val="0"/>
          <w:divBdr>
            <w:top w:val="none" w:sz="0" w:space="0" w:color="auto"/>
            <w:left w:val="none" w:sz="0" w:space="0" w:color="auto"/>
            <w:bottom w:val="none" w:sz="0" w:space="0" w:color="auto"/>
            <w:right w:val="none" w:sz="0" w:space="0" w:color="auto"/>
          </w:divBdr>
        </w:div>
        <w:div w:id="1487624424">
          <w:marLeft w:val="480"/>
          <w:marRight w:val="0"/>
          <w:marTop w:val="0"/>
          <w:marBottom w:val="0"/>
          <w:divBdr>
            <w:top w:val="none" w:sz="0" w:space="0" w:color="auto"/>
            <w:left w:val="none" w:sz="0" w:space="0" w:color="auto"/>
            <w:bottom w:val="none" w:sz="0" w:space="0" w:color="auto"/>
            <w:right w:val="none" w:sz="0" w:space="0" w:color="auto"/>
          </w:divBdr>
        </w:div>
        <w:div w:id="1502114700">
          <w:marLeft w:val="480"/>
          <w:marRight w:val="0"/>
          <w:marTop w:val="0"/>
          <w:marBottom w:val="0"/>
          <w:divBdr>
            <w:top w:val="none" w:sz="0" w:space="0" w:color="auto"/>
            <w:left w:val="none" w:sz="0" w:space="0" w:color="auto"/>
            <w:bottom w:val="none" w:sz="0" w:space="0" w:color="auto"/>
            <w:right w:val="none" w:sz="0" w:space="0" w:color="auto"/>
          </w:divBdr>
        </w:div>
        <w:div w:id="1562407262">
          <w:marLeft w:val="480"/>
          <w:marRight w:val="0"/>
          <w:marTop w:val="0"/>
          <w:marBottom w:val="0"/>
          <w:divBdr>
            <w:top w:val="none" w:sz="0" w:space="0" w:color="auto"/>
            <w:left w:val="none" w:sz="0" w:space="0" w:color="auto"/>
            <w:bottom w:val="none" w:sz="0" w:space="0" w:color="auto"/>
            <w:right w:val="none" w:sz="0" w:space="0" w:color="auto"/>
          </w:divBdr>
        </w:div>
        <w:div w:id="1671831592">
          <w:marLeft w:val="480"/>
          <w:marRight w:val="0"/>
          <w:marTop w:val="0"/>
          <w:marBottom w:val="0"/>
          <w:divBdr>
            <w:top w:val="none" w:sz="0" w:space="0" w:color="auto"/>
            <w:left w:val="none" w:sz="0" w:space="0" w:color="auto"/>
            <w:bottom w:val="none" w:sz="0" w:space="0" w:color="auto"/>
            <w:right w:val="none" w:sz="0" w:space="0" w:color="auto"/>
          </w:divBdr>
        </w:div>
        <w:div w:id="1717460518">
          <w:marLeft w:val="480"/>
          <w:marRight w:val="0"/>
          <w:marTop w:val="0"/>
          <w:marBottom w:val="0"/>
          <w:divBdr>
            <w:top w:val="none" w:sz="0" w:space="0" w:color="auto"/>
            <w:left w:val="none" w:sz="0" w:space="0" w:color="auto"/>
            <w:bottom w:val="none" w:sz="0" w:space="0" w:color="auto"/>
            <w:right w:val="none" w:sz="0" w:space="0" w:color="auto"/>
          </w:divBdr>
        </w:div>
        <w:div w:id="1743137590">
          <w:marLeft w:val="480"/>
          <w:marRight w:val="0"/>
          <w:marTop w:val="0"/>
          <w:marBottom w:val="0"/>
          <w:divBdr>
            <w:top w:val="none" w:sz="0" w:space="0" w:color="auto"/>
            <w:left w:val="none" w:sz="0" w:space="0" w:color="auto"/>
            <w:bottom w:val="none" w:sz="0" w:space="0" w:color="auto"/>
            <w:right w:val="none" w:sz="0" w:space="0" w:color="auto"/>
          </w:divBdr>
        </w:div>
        <w:div w:id="1807507716">
          <w:marLeft w:val="480"/>
          <w:marRight w:val="0"/>
          <w:marTop w:val="0"/>
          <w:marBottom w:val="0"/>
          <w:divBdr>
            <w:top w:val="none" w:sz="0" w:space="0" w:color="auto"/>
            <w:left w:val="none" w:sz="0" w:space="0" w:color="auto"/>
            <w:bottom w:val="none" w:sz="0" w:space="0" w:color="auto"/>
            <w:right w:val="none" w:sz="0" w:space="0" w:color="auto"/>
          </w:divBdr>
        </w:div>
        <w:div w:id="1816488198">
          <w:marLeft w:val="480"/>
          <w:marRight w:val="0"/>
          <w:marTop w:val="0"/>
          <w:marBottom w:val="0"/>
          <w:divBdr>
            <w:top w:val="none" w:sz="0" w:space="0" w:color="auto"/>
            <w:left w:val="none" w:sz="0" w:space="0" w:color="auto"/>
            <w:bottom w:val="none" w:sz="0" w:space="0" w:color="auto"/>
            <w:right w:val="none" w:sz="0" w:space="0" w:color="auto"/>
          </w:divBdr>
        </w:div>
        <w:div w:id="1855801561">
          <w:marLeft w:val="480"/>
          <w:marRight w:val="0"/>
          <w:marTop w:val="0"/>
          <w:marBottom w:val="0"/>
          <w:divBdr>
            <w:top w:val="none" w:sz="0" w:space="0" w:color="auto"/>
            <w:left w:val="none" w:sz="0" w:space="0" w:color="auto"/>
            <w:bottom w:val="none" w:sz="0" w:space="0" w:color="auto"/>
            <w:right w:val="none" w:sz="0" w:space="0" w:color="auto"/>
          </w:divBdr>
        </w:div>
        <w:div w:id="1950508603">
          <w:marLeft w:val="480"/>
          <w:marRight w:val="0"/>
          <w:marTop w:val="0"/>
          <w:marBottom w:val="0"/>
          <w:divBdr>
            <w:top w:val="none" w:sz="0" w:space="0" w:color="auto"/>
            <w:left w:val="none" w:sz="0" w:space="0" w:color="auto"/>
            <w:bottom w:val="none" w:sz="0" w:space="0" w:color="auto"/>
            <w:right w:val="none" w:sz="0" w:space="0" w:color="auto"/>
          </w:divBdr>
        </w:div>
        <w:div w:id="2045595219">
          <w:marLeft w:val="480"/>
          <w:marRight w:val="0"/>
          <w:marTop w:val="0"/>
          <w:marBottom w:val="0"/>
          <w:divBdr>
            <w:top w:val="none" w:sz="0" w:space="0" w:color="auto"/>
            <w:left w:val="none" w:sz="0" w:space="0" w:color="auto"/>
            <w:bottom w:val="none" w:sz="0" w:space="0" w:color="auto"/>
            <w:right w:val="none" w:sz="0" w:space="0" w:color="auto"/>
          </w:divBdr>
        </w:div>
        <w:div w:id="2076052886">
          <w:marLeft w:val="480"/>
          <w:marRight w:val="0"/>
          <w:marTop w:val="0"/>
          <w:marBottom w:val="0"/>
          <w:divBdr>
            <w:top w:val="none" w:sz="0" w:space="0" w:color="auto"/>
            <w:left w:val="none" w:sz="0" w:space="0" w:color="auto"/>
            <w:bottom w:val="none" w:sz="0" w:space="0" w:color="auto"/>
            <w:right w:val="none" w:sz="0" w:space="0" w:color="auto"/>
          </w:divBdr>
        </w:div>
        <w:div w:id="2104262221">
          <w:marLeft w:val="480"/>
          <w:marRight w:val="0"/>
          <w:marTop w:val="0"/>
          <w:marBottom w:val="0"/>
          <w:divBdr>
            <w:top w:val="none" w:sz="0" w:space="0" w:color="auto"/>
            <w:left w:val="none" w:sz="0" w:space="0" w:color="auto"/>
            <w:bottom w:val="none" w:sz="0" w:space="0" w:color="auto"/>
            <w:right w:val="none" w:sz="0" w:space="0" w:color="auto"/>
          </w:divBdr>
        </w:div>
      </w:divsChild>
    </w:div>
    <w:div w:id="1196819681">
      <w:bodyDiv w:val="1"/>
      <w:marLeft w:val="0"/>
      <w:marRight w:val="0"/>
      <w:marTop w:val="0"/>
      <w:marBottom w:val="0"/>
      <w:divBdr>
        <w:top w:val="none" w:sz="0" w:space="0" w:color="auto"/>
        <w:left w:val="none" w:sz="0" w:space="0" w:color="auto"/>
        <w:bottom w:val="none" w:sz="0" w:space="0" w:color="auto"/>
        <w:right w:val="none" w:sz="0" w:space="0" w:color="auto"/>
      </w:divBdr>
    </w:div>
    <w:div w:id="1197354823">
      <w:bodyDiv w:val="1"/>
      <w:marLeft w:val="0"/>
      <w:marRight w:val="0"/>
      <w:marTop w:val="0"/>
      <w:marBottom w:val="0"/>
      <w:divBdr>
        <w:top w:val="none" w:sz="0" w:space="0" w:color="auto"/>
        <w:left w:val="none" w:sz="0" w:space="0" w:color="auto"/>
        <w:bottom w:val="none" w:sz="0" w:space="0" w:color="auto"/>
        <w:right w:val="none" w:sz="0" w:space="0" w:color="auto"/>
      </w:divBdr>
    </w:div>
    <w:div w:id="1197936141">
      <w:bodyDiv w:val="1"/>
      <w:marLeft w:val="0"/>
      <w:marRight w:val="0"/>
      <w:marTop w:val="0"/>
      <w:marBottom w:val="0"/>
      <w:divBdr>
        <w:top w:val="none" w:sz="0" w:space="0" w:color="auto"/>
        <w:left w:val="none" w:sz="0" w:space="0" w:color="auto"/>
        <w:bottom w:val="none" w:sz="0" w:space="0" w:color="auto"/>
        <w:right w:val="none" w:sz="0" w:space="0" w:color="auto"/>
      </w:divBdr>
    </w:div>
    <w:div w:id="1198200324">
      <w:bodyDiv w:val="1"/>
      <w:marLeft w:val="0"/>
      <w:marRight w:val="0"/>
      <w:marTop w:val="0"/>
      <w:marBottom w:val="0"/>
      <w:divBdr>
        <w:top w:val="none" w:sz="0" w:space="0" w:color="auto"/>
        <w:left w:val="none" w:sz="0" w:space="0" w:color="auto"/>
        <w:bottom w:val="none" w:sz="0" w:space="0" w:color="auto"/>
        <w:right w:val="none" w:sz="0" w:space="0" w:color="auto"/>
      </w:divBdr>
    </w:div>
    <w:div w:id="1199780816">
      <w:bodyDiv w:val="1"/>
      <w:marLeft w:val="0"/>
      <w:marRight w:val="0"/>
      <w:marTop w:val="0"/>
      <w:marBottom w:val="0"/>
      <w:divBdr>
        <w:top w:val="none" w:sz="0" w:space="0" w:color="auto"/>
        <w:left w:val="none" w:sz="0" w:space="0" w:color="auto"/>
        <w:bottom w:val="none" w:sz="0" w:space="0" w:color="auto"/>
        <w:right w:val="none" w:sz="0" w:space="0" w:color="auto"/>
      </w:divBdr>
    </w:div>
    <w:div w:id="1200701546">
      <w:bodyDiv w:val="1"/>
      <w:marLeft w:val="0"/>
      <w:marRight w:val="0"/>
      <w:marTop w:val="0"/>
      <w:marBottom w:val="0"/>
      <w:divBdr>
        <w:top w:val="none" w:sz="0" w:space="0" w:color="auto"/>
        <w:left w:val="none" w:sz="0" w:space="0" w:color="auto"/>
        <w:bottom w:val="none" w:sz="0" w:space="0" w:color="auto"/>
        <w:right w:val="none" w:sz="0" w:space="0" w:color="auto"/>
      </w:divBdr>
    </w:div>
    <w:div w:id="1201162860">
      <w:bodyDiv w:val="1"/>
      <w:marLeft w:val="0"/>
      <w:marRight w:val="0"/>
      <w:marTop w:val="0"/>
      <w:marBottom w:val="0"/>
      <w:divBdr>
        <w:top w:val="none" w:sz="0" w:space="0" w:color="auto"/>
        <w:left w:val="none" w:sz="0" w:space="0" w:color="auto"/>
        <w:bottom w:val="none" w:sz="0" w:space="0" w:color="auto"/>
        <w:right w:val="none" w:sz="0" w:space="0" w:color="auto"/>
      </w:divBdr>
    </w:div>
    <w:div w:id="1203830912">
      <w:bodyDiv w:val="1"/>
      <w:marLeft w:val="0"/>
      <w:marRight w:val="0"/>
      <w:marTop w:val="0"/>
      <w:marBottom w:val="0"/>
      <w:divBdr>
        <w:top w:val="none" w:sz="0" w:space="0" w:color="auto"/>
        <w:left w:val="none" w:sz="0" w:space="0" w:color="auto"/>
        <w:bottom w:val="none" w:sz="0" w:space="0" w:color="auto"/>
        <w:right w:val="none" w:sz="0" w:space="0" w:color="auto"/>
      </w:divBdr>
    </w:div>
    <w:div w:id="1205603251">
      <w:bodyDiv w:val="1"/>
      <w:marLeft w:val="0"/>
      <w:marRight w:val="0"/>
      <w:marTop w:val="0"/>
      <w:marBottom w:val="0"/>
      <w:divBdr>
        <w:top w:val="none" w:sz="0" w:space="0" w:color="auto"/>
        <w:left w:val="none" w:sz="0" w:space="0" w:color="auto"/>
        <w:bottom w:val="none" w:sz="0" w:space="0" w:color="auto"/>
        <w:right w:val="none" w:sz="0" w:space="0" w:color="auto"/>
      </w:divBdr>
    </w:div>
    <w:div w:id="1205674052">
      <w:bodyDiv w:val="1"/>
      <w:marLeft w:val="0"/>
      <w:marRight w:val="0"/>
      <w:marTop w:val="0"/>
      <w:marBottom w:val="0"/>
      <w:divBdr>
        <w:top w:val="none" w:sz="0" w:space="0" w:color="auto"/>
        <w:left w:val="none" w:sz="0" w:space="0" w:color="auto"/>
        <w:bottom w:val="none" w:sz="0" w:space="0" w:color="auto"/>
        <w:right w:val="none" w:sz="0" w:space="0" w:color="auto"/>
      </w:divBdr>
    </w:div>
    <w:div w:id="1206717568">
      <w:bodyDiv w:val="1"/>
      <w:marLeft w:val="0"/>
      <w:marRight w:val="0"/>
      <w:marTop w:val="0"/>
      <w:marBottom w:val="0"/>
      <w:divBdr>
        <w:top w:val="none" w:sz="0" w:space="0" w:color="auto"/>
        <w:left w:val="none" w:sz="0" w:space="0" w:color="auto"/>
        <w:bottom w:val="none" w:sz="0" w:space="0" w:color="auto"/>
        <w:right w:val="none" w:sz="0" w:space="0" w:color="auto"/>
      </w:divBdr>
    </w:div>
    <w:div w:id="1209413634">
      <w:bodyDiv w:val="1"/>
      <w:marLeft w:val="0"/>
      <w:marRight w:val="0"/>
      <w:marTop w:val="0"/>
      <w:marBottom w:val="0"/>
      <w:divBdr>
        <w:top w:val="none" w:sz="0" w:space="0" w:color="auto"/>
        <w:left w:val="none" w:sz="0" w:space="0" w:color="auto"/>
        <w:bottom w:val="none" w:sz="0" w:space="0" w:color="auto"/>
        <w:right w:val="none" w:sz="0" w:space="0" w:color="auto"/>
      </w:divBdr>
    </w:div>
    <w:div w:id="1210529527">
      <w:bodyDiv w:val="1"/>
      <w:marLeft w:val="0"/>
      <w:marRight w:val="0"/>
      <w:marTop w:val="0"/>
      <w:marBottom w:val="0"/>
      <w:divBdr>
        <w:top w:val="none" w:sz="0" w:space="0" w:color="auto"/>
        <w:left w:val="none" w:sz="0" w:space="0" w:color="auto"/>
        <w:bottom w:val="none" w:sz="0" w:space="0" w:color="auto"/>
        <w:right w:val="none" w:sz="0" w:space="0" w:color="auto"/>
      </w:divBdr>
    </w:div>
    <w:div w:id="1210607509">
      <w:bodyDiv w:val="1"/>
      <w:marLeft w:val="0"/>
      <w:marRight w:val="0"/>
      <w:marTop w:val="0"/>
      <w:marBottom w:val="0"/>
      <w:divBdr>
        <w:top w:val="none" w:sz="0" w:space="0" w:color="auto"/>
        <w:left w:val="none" w:sz="0" w:space="0" w:color="auto"/>
        <w:bottom w:val="none" w:sz="0" w:space="0" w:color="auto"/>
        <w:right w:val="none" w:sz="0" w:space="0" w:color="auto"/>
      </w:divBdr>
    </w:div>
    <w:div w:id="1210648960">
      <w:bodyDiv w:val="1"/>
      <w:marLeft w:val="0"/>
      <w:marRight w:val="0"/>
      <w:marTop w:val="0"/>
      <w:marBottom w:val="0"/>
      <w:divBdr>
        <w:top w:val="none" w:sz="0" w:space="0" w:color="auto"/>
        <w:left w:val="none" w:sz="0" w:space="0" w:color="auto"/>
        <w:bottom w:val="none" w:sz="0" w:space="0" w:color="auto"/>
        <w:right w:val="none" w:sz="0" w:space="0" w:color="auto"/>
      </w:divBdr>
    </w:div>
    <w:div w:id="1210801710">
      <w:bodyDiv w:val="1"/>
      <w:marLeft w:val="0"/>
      <w:marRight w:val="0"/>
      <w:marTop w:val="0"/>
      <w:marBottom w:val="0"/>
      <w:divBdr>
        <w:top w:val="none" w:sz="0" w:space="0" w:color="auto"/>
        <w:left w:val="none" w:sz="0" w:space="0" w:color="auto"/>
        <w:bottom w:val="none" w:sz="0" w:space="0" w:color="auto"/>
        <w:right w:val="none" w:sz="0" w:space="0" w:color="auto"/>
      </w:divBdr>
    </w:div>
    <w:div w:id="1212231002">
      <w:bodyDiv w:val="1"/>
      <w:marLeft w:val="0"/>
      <w:marRight w:val="0"/>
      <w:marTop w:val="0"/>
      <w:marBottom w:val="0"/>
      <w:divBdr>
        <w:top w:val="none" w:sz="0" w:space="0" w:color="auto"/>
        <w:left w:val="none" w:sz="0" w:space="0" w:color="auto"/>
        <w:bottom w:val="none" w:sz="0" w:space="0" w:color="auto"/>
        <w:right w:val="none" w:sz="0" w:space="0" w:color="auto"/>
      </w:divBdr>
    </w:div>
    <w:div w:id="1212696465">
      <w:bodyDiv w:val="1"/>
      <w:marLeft w:val="0"/>
      <w:marRight w:val="0"/>
      <w:marTop w:val="0"/>
      <w:marBottom w:val="0"/>
      <w:divBdr>
        <w:top w:val="none" w:sz="0" w:space="0" w:color="auto"/>
        <w:left w:val="none" w:sz="0" w:space="0" w:color="auto"/>
        <w:bottom w:val="none" w:sz="0" w:space="0" w:color="auto"/>
        <w:right w:val="none" w:sz="0" w:space="0" w:color="auto"/>
      </w:divBdr>
    </w:div>
    <w:div w:id="1213230504">
      <w:bodyDiv w:val="1"/>
      <w:marLeft w:val="0"/>
      <w:marRight w:val="0"/>
      <w:marTop w:val="0"/>
      <w:marBottom w:val="0"/>
      <w:divBdr>
        <w:top w:val="none" w:sz="0" w:space="0" w:color="auto"/>
        <w:left w:val="none" w:sz="0" w:space="0" w:color="auto"/>
        <w:bottom w:val="none" w:sz="0" w:space="0" w:color="auto"/>
        <w:right w:val="none" w:sz="0" w:space="0" w:color="auto"/>
      </w:divBdr>
    </w:div>
    <w:div w:id="1214855535">
      <w:bodyDiv w:val="1"/>
      <w:marLeft w:val="0"/>
      <w:marRight w:val="0"/>
      <w:marTop w:val="0"/>
      <w:marBottom w:val="0"/>
      <w:divBdr>
        <w:top w:val="none" w:sz="0" w:space="0" w:color="auto"/>
        <w:left w:val="none" w:sz="0" w:space="0" w:color="auto"/>
        <w:bottom w:val="none" w:sz="0" w:space="0" w:color="auto"/>
        <w:right w:val="none" w:sz="0" w:space="0" w:color="auto"/>
      </w:divBdr>
    </w:div>
    <w:div w:id="1214973617">
      <w:bodyDiv w:val="1"/>
      <w:marLeft w:val="0"/>
      <w:marRight w:val="0"/>
      <w:marTop w:val="0"/>
      <w:marBottom w:val="0"/>
      <w:divBdr>
        <w:top w:val="none" w:sz="0" w:space="0" w:color="auto"/>
        <w:left w:val="none" w:sz="0" w:space="0" w:color="auto"/>
        <w:bottom w:val="none" w:sz="0" w:space="0" w:color="auto"/>
        <w:right w:val="none" w:sz="0" w:space="0" w:color="auto"/>
      </w:divBdr>
    </w:div>
    <w:div w:id="1215045186">
      <w:bodyDiv w:val="1"/>
      <w:marLeft w:val="0"/>
      <w:marRight w:val="0"/>
      <w:marTop w:val="0"/>
      <w:marBottom w:val="0"/>
      <w:divBdr>
        <w:top w:val="none" w:sz="0" w:space="0" w:color="auto"/>
        <w:left w:val="none" w:sz="0" w:space="0" w:color="auto"/>
        <w:bottom w:val="none" w:sz="0" w:space="0" w:color="auto"/>
        <w:right w:val="none" w:sz="0" w:space="0" w:color="auto"/>
      </w:divBdr>
    </w:div>
    <w:div w:id="1215771797">
      <w:bodyDiv w:val="1"/>
      <w:marLeft w:val="0"/>
      <w:marRight w:val="0"/>
      <w:marTop w:val="0"/>
      <w:marBottom w:val="0"/>
      <w:divBdr>
        <w:top w:val="none" w:sz="0" w:space="0" w:color="auto"/>
        <w:left w:val="none" w:sz="0" w:space="0" w:color="auto"/>
        <w:bottom w:val="none" w:sz="0" w:space="0" w:color="auto"/>
        <w:right w:val="none" w:sz="0" w:space="0" w:color="auto"/>
      </w:divBdr>
    </w:div>
    <w:div w:id="1215968360">
      <w:bodyDiv w:val="1"/>
      <w:marLeft w:val="0"/>
      <w:marRight w:val="0"/>
      <w:marTop w:val="0"/>
      <w:marBottom w:val="0"/>
      <w:divBdr>
        <w:top w:val="none" w:sz="0" w:space="0" w:color="auto"/>
        <w:left w:val="none" w:sz="0" w:space="0" w:color="auto"/>
        <w:bottom w:val="none" w:sz="0" w:space="0" w:color="auto"/>
        <w:right w:val="none" w:sz="0" w:space="0" w:color="auto"/>
      </w:divBdr>
      <w:divsChild>
        <w:div w:id="1395811384">
          <w:marLeft w:val="480"/>
          <w:marRight w:val="0"/>
          <w:marTop w:val="0"/>
          <w:marBottom w:val="0"/>
          <w:divBdr>
            <w:top w:val="none" w:sz="0" w:space="0" w:color="auto"/>
            <w:left w:val="none" w:sz="0" w:space="0" w:color="auto"/>
            <w:bottom w:val="none" w:sz="0" w:space="0" w:color="auto"/>
            <w:right w:val="none" w:sz="0" w:space="0" w:color="auto"/>
          </w:divBdr>
        </w:div>
        <w:div w:id="1356923771">
          <w:marLeft w:val="480"/>
          <w:marRight w:val="0"/>
          <w:marTop w:val="0"/>
          <w:marBottom w:val="0"/>
          <w:divBdr>
            <w:top w:val="none" w:sz="0" w:space="0" w:color="auto"/>
            <w:left w:val="none" w:sz="0" w:space="0" w:color="auto"/>
            <w:bottom w:val="none" w:sz="0" w:space="0" w:color="auto"/>
            <w:right w:val="none" w:sz="0" w:space="0" w:color="auto"/>
          </w:divBdr>
        </w:div>
        <w:div w:id="184363837">
          <w:marLeft w:val="480"/>
          <w:marRight w:val="0"/>
          <w:marTop w:val="0"/>
          <w:marBottom w:val="0"/>
          <w:divBdr>
            <w:top w:val="none" w:sz="0" w:space="0" w:color="auto"/>
            <w:left w:val="none" w:sz="0" w:space="0" w:color="auto"/>
            <w:bottom w:val="none" w:sz="0" w:space="0" w:color="auto"/>
            <w:right w:val="none" w:sz="0" w:space="0" w:color="auto"/>
          </w:divBdr>
        </w:div>
        <w:div w:id="1282155171">
          <w:marLeft w:val="480"/>
          <w:marRight w:val="0"/>
          <w:marTop w:val="0"/>
          <w:marBottom w:val="0"/>
          <w:divBdr>
            <w:top w:val="none" w:sz="0" w:space="0" w:color="auto"/>
            <w:left w:val="none" w:sz="0" w:space="0" w:color="auto"/>
            <w:bottom w:val="none" w:sz="0" w:space="0" w:color="auto"/>
            <w:right w:val="none" w:sz="0" w:space="0" w:color="auto"/>
          </w:divBdr>
        </w:div>
        <w:div w:id="1217622381">
          <w:marLeft w:val="480"/>
          <w:marRight w:val="0"/>
          <w:marTop w:val="0"/>
          <w:marBottom w:val="0"/>
          <w:divBdr>
            <w:top w:val="none" w:sz="0" w:space="0" w:color="auto"/>
            <w:left w:val="none" w:sz="0" w:space="0" w:color="auto"/>
            <w:bottom w:val="none" w:sz="0" w:space="0" w:color="auto"/>
            <w:right w:val="none" w:sz="0" w:space="0" w:color="auto"/>
          </w:divBdr>
        </w:div>
        <w:div w:id="430707257">
          <w:marLeft w:val="480"/>
          <w:marRight w:val="0"/>
          <w:marTop w:val="0"/>
          <w:marBottom w:val="0"/>
          <w:divBdr>
            <w:top w:val="none" w:sz="0" w:space="0" w:color="auto"/>
            <w:left w:val="none" w:sz="0" w:space="0" w:color="auto"/>
            <w:bottom w:val="none" w:sz="0" w:space="0" w:color="auto"/>
            <w:right w:val="none" w:sz="0" w:space="0" w:color="auto"/>
          </w:divBdr>
        </w:div>
        <w:div w:id="689919855">
          <w:marLeft w:val="480"/>
          <w:marRight w:val="0"/>
          <w:marTop w:val="0"/>
          <w:marBottom w:val="0"/>
          <w:divBdr>
            <w:top w:val="none" w:sz="0" w:space="0" w:color="auto"/>
            <w:left w:val="none" w:sz="0" w:space="0" w:color="auto"/>
            <w:bottom w:val="none" w:sz="0" w:space="0" w:color="auto"/>
            <w:right w:val="none" w:sz="0" w:space="0" w:color="auto"/>
          </w:divBdr>
        </w:div>
        <w:div w:id="1288927158">
          <w:marLeft w:val="480"/>
          <w:marRight w:val="0"/>
          <w:marTop w:val="0"/>
          <w:marBottom w:val="0"/>
          <w:divBdr>
            <w:top w:val="none" w:sz="0" w:space="0" w:color="auto"/>
            <w:left w:val="none" w:sz="0" w:space="0" w:color="auto"/>
            <w:bottom w:val="none" w:sz="0" w:space="0" w:color="auto"/>
            <w:right w:val="none" w:sz="0" w:space="0" w:color="auto"/>
          </w:divBdr>
        </w:div>
        <w:div w:id="778839976">
          <w:marLeft w:val="480"/>
          <w:marRight w:val="0"/>
          <w:marTop w:val="0"/>
          <w:marBottom w:val="0"/>
          <w:divBdr>
            <w:top w:val="none" w:sz="0" w:space="0" w:color="auto"/>
            <w:left w:val="none" w:sz="0" w:space="0" w:color="auto"/>
            <w:bottom w:val="none" w:sz="0" w:space="0" w:color="auto"/>
            <w:right w:val="none" w:sz="0" w:space="0" w:color="auto"/>
          </w:divBdr>
        </w:div>
        <w:div w:id="1699312460">
          <w:marLeft w:val="480"/>
          <w:marRight w:val="0"/>
          <w:marTop w:val="0"/>
          <w:marBottom w:val="0"/>
          <w:divBdr>
            <w:top w:val="none" w:sz="0" w:space="0" w:color="auto"/>
            <w:left w:val="none" w:sz="0" w:space="0" w:color="auto"/>
            <w:bottom w:val="none" w:sz="0" w:space="0" w:color="auto"/>
            <w:right w:val="none" w:sz="0" w:space="0" w:color="auto"/>
          </w:divBdr>
        </w:div>
        <w:div w:id="1484733102">
          <w:marLeft w:val="480"/>
          <w:marRight w:val="0"/>
          <w:marTop w:val="0"/>
          <w:marBottom w:val="0"/>
          <w:divBdr>
            <w:top w:val="none" w:sz="0" w:space="0" w:color="auto"/>
            <w:left w:val="none" w:sz="0" w:space="0" w:color="auto"/>
            <w:bottom w:val="none" w:sz="0" w:space="0" w:color="auto"/>
            <w:right w:val="none" w:sz="0" w:space="0" w:color="auto"/>
          </w:divBdr>
        </w:div>
        <w:div w:id="1285040088">
          <w:marLeft w:val="480"/>
          <w:marRight w:val="0"/>
          <w:marTop w:val="0"/>
          <w:marBottom w:val="0"/>
          <w:divBdr>
            <w:top w:val="none" w:sz="0" w:space="0" w:color="auto"/>
            <w:left w:val="none" w:sz="0" w:space="0" w:color="auto"/>
            <w:bottom w:val="none" w:sz="0" w:space="0" w:color="auto"/>
            <w:right w:val="none" w:sz="0" w:space="0" w:color="auto"/>
          </w:divBdr>
        </w:div>
        <w:div w:id="226692557">
          <w:marLeft w:val="480"/>
          <w:marRight w:val="0"/>
          <w:marTop w:val="0"/>
          <w:marBottom w:val="0"/>
          <w:divBdr>
            <w:top w:val="none" w:sz="0" w:space="0" w:color="auto"/>
            <w:left w:val="none" w:sz="0" w:space="0" w:color="auto"/>
            <w:bottom w:val="none" w:sz="0" w:space="0" w:color="auto"/>
            <w:right w:val="none" w:sz="0" w:space="0" w:color="auto"/>
          </w:divBdr>
        </w:div>
        <w:div w:id="218637821">
          <w:marLeft w:val="480"/>
          <w:marRight w:val="0"/>
          <w:marTop w:val="0"/>
          <w:marBottom w:val="0"/>
          <w:divBdr>
            <w:top w:val="none" w:sz="0" w:space="0" w:color="auto"/>
            <w:left w:val="none" w:sz="0" w:space="0" w:color="auto"/>
            <w:bottom w:val="none" w:sz="0" w:space="0" w:color="auto"/>
            <w:right w:val="none" w:sz="0" w:space="0" w:color="auto"/>
          </w:divBdr>
        </w:div>
        <w:div w:id="1954750164">
          <w:marLeft w:val="480"/>
          <w:marRight w:val="0"/>
          <w:marTop w:val="0"/>
          <w:marBottom w:val="0"/>
          <w:divBdr>
            <w:top w:val="none" w:sz="0" w:space="0" w:color="auto"/>
            <w:left w:val="none" w:sz="0" w:space="0" w:color="auto"/>
            <w:bottom w:val="none" w:sz="0" w:space="0" w:color="auto"/>
            <w:right w:val="none" w:sz="0" w:space="0" w:color="auto"/>
          </w:divBdr>
        </w:div>
        <w:div w:id="1197542009">
          <w:marLeft w:val="480"/>
          <w:marRight w:val="0"/>
          <w:marTop w:val="0"/>
          <w:marBottom w:val="0"/>
          <w:divBdr>
            <w:top w:val="none" w:sz="0" w:space="0" w:color="auto"/>
            <w:left w:val="none" w:sz="0" w:space="0" w:color="auto"/>
            <w:bottom w:val="none" w:sz="0" w:space="0" w:color="auto"/>
            <w:right w:val="none" w:sz="0" w:space="0" w:color="auto"/>
          </w:divBdr>
        </w:div>
        <w:div w:id="1565220657">
          <w:marLeft w:val="480"/>
          <w:marRight w:val="0"/>
          <w:marTop w:val="0"/>
          <w:marBottom w:val="0"/>
          <w:divBdr>
            <w:top w:val="none" w:sz="0" w:space="0" w:color="auto"/>
            <w:left w:val="none" w:sz="0" w:space="0" w:color="auto"/>
            <w:bottom w:val="none" w:sz="0" w:space="0" w:color="auto"/>
            <w:right w:val="none" w:sz="0" w:space="0" w:color="auto"/>
          </w:divBdr>
        </w:div>
        <w:div w:id="1842118131">
          <w:marLeft w:val="480"/>
          <w:marRight w:val="0"/>
          <w:marTop w:val="0"/>
          <w:marBottom w:val="0"/>
          <w:divBdr>
            <w:top w:val="none" w:sz="0" w:space="0" w:color="auto"/>
            <w:left w:val="none" w:sz="0" w:space="0" w:color="auto"/>
            <w:bottom w:val="none" w:sz="0" w:space="0" w:color="auto"/>
            <w:right w:val="none" w:sz="0" w:space="0" w:color="auto"/>
          </w:divBdr>
        </w:div>
        <w:div w:id="1918632926">
          <w:marLeft w:val="480"/>
          <w:marRight w:val="0"/>
          <w:marTop w:val="0"/>
          <w:marBottom w:val="0"/>
          <w:divBdr>
            <w:top w:val="none" w:sz="0" w:space="0" w:color="auto"/>
            <w:left w:val="none" w:sz="0" w:space="0" w:color="auto"/>
            <w:bottom w:val="none" w:sz="0" w:space="0" w:color="auto"/>
            <w:right w:val="none" w:sz="0" w:space="0" w:color="auto"/>
          </w:divBdr>
        </w:div>
        <w:div w:id="1659185095">
          <w:marLeft w:val="480"/>
          <w:marRight w:val="0"/>
          <w:marTop w:val="0"/>
          <w:marBottom w:val="0"/>
          <w:divBdr>
            <w:top w:val="none" w:sz="0" w:space="0" w:color="auto"/>
            <w:left w:val="none" w:sz="0" w:space="0" w:color="auto"/>
            <w:bottom w:val="none" w:sz="0" w:space="0" w:color="auto"/>
            <w:right w:val="none" w:sz="0" w:space="0" w:color="auto"/>
          </w:divBdr>
        </w:div>
        <w:div w:id="22555640">
          <w:marLeft w:val="480"/>
          <w:marRight w:val="0"/>
          <w:marTop w:val="0"/>
          <w:marBottom w:val="0"/>
          <w:divBdr>
            <w:top w:val="none" w:sz="0" w:space="0" w:color="auto"/>
            <w:left w:val="none" w:sz="0" w:space="0" w:color="auto"/>
            <w:bottom w:val="none" w:sz="0" w:space="0" w:color="auto"/>
            <w:right w:val="none" w:sz="0" w:space="0" w:color="auto"/>
          </w:divBdr>
        </w:div>
        <w:div w:id="1259018353">
          <w:marLeft w:val="480"/>
          <w:marRight w:val="0"/>
          <w:marTop w:val="0"/>
          <w:marBottom w:val="0"/>
          <w:divBdr>
            <w:top w:val="none" w:sz="0" w:space="0" w:color="auto"/>
            <w:left w:val="none" w:sz="0" w:space="0" w:color="auto"/>
            <w:bottom w:val="none" w:sz="0" w:space="0" w:color="auto"/>
            <w:right w:val="none" w:sz="0" w:space="0" w:color="auto"/>
          </w:divBdr>
        </w:div>
        <w:div w:id="984239835">
          <w:marLeft w:val="480"/>
          <w:marRight w:val="0"/>
          <w:marTop w:val="0"/>
          <w:marBottom w:val="0"/>
          <w:divBdr>
            <w:top w:val="none" w:sz="0" w:space="0" w:color="auto"/>
            <w:left w:val="none" w:sz="0" w:space="0" w:color="auto"/>
            <w:bottom w:val="none" w:sz="0" w:space="0" w:color="auto"/>
            <w:right w:val="none" w:sz="0" w:space="0" w:color="auto"/>
          </w:divBdr>
        </w:div>
        <w:div w:id="1427117759">
          <w:marLeft w:val="480"/>
          <w:marRight w:val="0"/>
          <w:marTop w:val="0"/>
          <w:marBottom w:val="0"/>
          <w:divBdr>
            <w:top w:val="none" w:sz="0" w:space="0" w:color="auto"/>
            <w:left w:val="none" w:sz="0" w:space="0" w:color="auto"/>
            <w:bottom w:val="none" w:sz="0" w:space="0" w:color="auto"/>
            <w:right w:val="none" w:sz="0" w:space="0" w:color="auto"/>
          </w:divBdr>
        </w:div>
        <w:div w:id="790320880">
          <w:marLeft w:val="480"/>
          <w:marRight w:val="0"/>
          <w:marTop w:val="0"/>
          <w:marBottom w:val="0"/>
          <w:divBdr>
            <w:top w:val="none" w:sz="0" w:space="0" w:color="auto"/>
            <w:left w:val="none" w:sz="0" w:space="0" w:color="auto"/>
            <w:bottom w:val="none" w:sz="0" w:space="0" w:color="auto"/>
            <w:right w:val="none" w:sz="0" w:space="0" w:color="auto"/>
          </w:divBdr>
        </w:div>
        <w:div w:id="1720934981">
          <w:marLeft w:val="480"/>
          <w:marRight w:val="0"/>
          <w:marTop w:val="0"/>
          <w:marBottom w:val="0"/>
          <w:divBdr>
            <w:top w:val="none" w:sz="0" w:space="0" w:color="auto"/>
            <w:left w:val="none" w:sz="0" w:space="0" w:color="auto"/>
            <w:bottom w:val="none" w:sz="0" w:space="0" w:color="auto"/>
            <w:right w:val="none" w:sz="0" w:space="0" w:color="auto"/>
          </w:divBdr>
        </w:div>
        <w:div w:id="689374036">
          <w:marLeft w:val="480"/>
          <w:marRight w:val="0"/>
          <w:marTop w:val="0"/>
          <w:marBottom w:val="0"/>
          <w:divBdr>
            <w:top w:val="none" w:sz="0" w:space="0" w:color="auto"/>
            <w:left w:val="none" w:sz="0" w:space="0" w:color="auto"/>
            <w:bottom w:val="none" w:sz="0" w:space="0" w:color="auto"/>
            <w:right w:val="none" w:sz="0" w:space="0" w:color="auto"/>
          </w:divBdr>
        </w:div>
        <w:div w:id="908077154">
          <w:marLeft w:val="480"/>
          <w:marRight w:val="0"/>
          <w:marTop w:val="0"/>
          <w:marBottom w:val="0"/>
          <w:divBdr>
            <w:top w:val="none" w:sz="0" w:space="0" w:color="auto"/>
            <w:left w:val="none" w:sz="0" w:space="0" w:color="auto"/>
            <w:bottom w:val="none" w:sz="0" w:space="0" w:color="auto"/>
            <w:right w:val="none" w:sz="0" w:space="0" w:color="auto"/>
          </w:divBdr>
        </w:div>
        <w:div w:id="1100418688">
          <w:marLeft w:val="480"/>
          <w:marRight w:val="0"/>
          <w:marTop w:val="0"/>
          <w:marBottom w:val="0"/>
          <w:divBdr>
            <w:top w:val="none" w:sz="0" w:space="0" w:color="auto"/>
            <w:left w:val="none" w:sz="0" w:space="0" w:color="auto"/>
            <w:bottom w:val="none" w:sz="0" w:space="0" w:color="auto"/>
            <w:right w:val="none" w:sz="0" w:space="0" w:color="auto"/>
          </w:divBdr>
        </w:div>
        <w:div w:id="1505975395">
          <w:marLeft w:val="480"/>
          <w:marRight w:val="0"/>
          <w:marTop w:val="0"/>
          <w:marBottom w:val="0"/>
          <w:divBdr>
            <w:top w:val="none" w:sz="0" w:space="0" w:color="auto"/>
            <w:left w:val="none" w:sz="0" w:space="0" w:color="auto"/>
            <w:bottom w:val="none" w:sz="0" w:space="0" w:color="auto"/>
            <w:right w:val="none" w:sz="0" w:space="0" w:color="auto"/>
          </w:divBdr>
        </w:div>
        <w:div w:id="1863660899">
          <w:marLeft w:val="480"/>
          <w:marRight w:val="0"/>
          <w:marTop w:val="0"/>
          <w:marBottom w:val="0"/>
          <w:divBdr>
            <w:top w:val="none" w:sz="0" w:space="0" w:color="auto"/>
            <w:left w:val="none" w:sz="0" w:space="0" w:color="auto"/>
            <w:bottom w:val="none" w:sz="0" w:space="0" w:color="auto"/>
            <w:right w:val="none" w:sz="0" w:space="0" w:color="auto"/>
          </w:divBdr>
        </w:div>
        <w:div w:id="1075933954">
          <w:marLeft w:val="480"/>
          <w:marRight w:val="0"/>
          <w:marTop w:val="0"/>
          <w:marBottom w:val="0"/>
          <w:divBdr>
            <w:top w:val="none" w:sz="0" w:space="0" w:color="auto"/>
            <w:left w:val="none" w:sz="0" w:space="0" w:color="auto"/>
            <w:bottom w:val="none" w:sz="0" w:space="0" w:color="auto"/>
            <w:right w:val="none" w:sz="0" w:space="0" w:color="auto"/>
          </w:divBdr>
        </w:div>
        <w:div w:id="1031540445">
          <w:marLeft w:val="480"/>
          <w:marRight w:val="0"/>
          <w:marTop w:val="0"/>
          <w:marBottom w:val="0"/>
          <w:divBdr>
            <w:top w:val="none" w:sz="0" w:space="0" w:color="auto"/>
            <w:left w:val="none" w:sz="0" w:space="0" w:color="auto"/>
            <w:bottom w:val="none" w:sz="0" w:space="0" w:color="auto"/>
            <w:right w:val="none" w:sz="0" w:space="0" w:color="auto"/>
          </w:divBdr>
        </w:div>
        <w:div w:id="1377202159">
          <w:marLeft w:val="480"/>
          <w:marRight w:val="0"/>
          <w:marTop w:val="0"/>
          <w:marBottom w:val="0"/>
          <w:divBdr>
            <w:top w:val="none" w:sz="0" w:space="0" w:color="auto"/>
            <w:left w:val="none" w:sz="0" w:space="0" w:color="auto"/>
            <w:bottom w:val="none" w:sz="0" w:space="0" w:color="auto"/>
            <w:right w:val="none" w:sz="0" w:space="0" w:color="auto"/>
          </w:divBdr>
        </w:div>
        <w:div w:id="1091901131">
          <w:marLeft w:val="480"/>
          <w:marRight w:val="0"/>
          <w:marTop w:val="0"/>
          <w:marBottom w:val="0"/>
          <w:divBdr>
            <w:top w:val="none" w:sz="0" w:space="0" w:color="auto"/>
            <w:left w:val="none" w:sz="0" w:space="0" w:color="auto"/>
            <w:bottom w:val="none" w:sz="0" w:space="0" w:color="auto"/>
            <w:right w:val="none" w:sz="0" w:space="0" w:color="auto"/>
          </w:divBdr>
        </w:div>
        <w:div w:id="68582479">
          <w:marLeft w:val="480"/>
          <w:marRight w:val="0"/>
          <w:marTop w:val="0"/>
          <w:marBottom w:val="0"/>
          <w:divBdr>
            <w:top w:val="none" w:sz="0" w:space="0" w:color="auto"/>
            <w:left w:val="none" w:sz="0" w:space="0" w:color="auto"/>
            <w:bottom w:val="none" w:sz="0" w:space="0" w:color="auto"/>
            <w:right w:val="none" w:sz="0" w:space="0" w:color="auto"/>
          </w:divBdr>
        </w:div>
        <w:div w:id="523632758">
          <w:marLeft w:val="480"/>
          <w:marRight w:val="0"/>
          <w:marTop w:val="0"/>
          <w:marBottom w:val="0"/>
          <w:divBdr>
            <w:top w:val="none" w:sz="0" w:space="0" w:color="auto"/>
            <w:left w:val="none" w:sz="0" w:space="0" w:color="auto"/>
            <w:bottom w:val="none" w:sz="0" w:space="0" w:color="auto"/>
            <w:right w:val="none" w:sz="0" w:space="0" w:color="auto"/>
          </w:divBdr>
        </w:div>
        <w:div w:id="999695483">
          <w:marLeft w:val="480"/>
          <w:marRight w:val="0"/>
          <w:marTop w:val="0"/>
          <w:marBottom w:val="0"/>
          <w:divBdr>
            <w:top w:val="none" w:sz="0" w:space="0" w:color="auto"/>
            <w:left w:val="none" w:sz="0" w:space="0" w:color="auto"/>
            <w:bottom w:val="none" w:sz="0" w:space="0" w:color="auto"/>
            <w:right w:val="none" w:sz="0" w:space="0" w:color="auto"/>
          </w:divBdr>
        </w:div>
        <w:div w:id="484519204">
          <w:marLeft w:val="480"/>
          <w:marRight w:val="0"/>
          <w:marTop w:val="0"/>
          <w:marBottom w:val="0"/>
          <w:divBdr>
            <w:top w:val="none" w:sz="0" w:space="0" w:color="auto"/>
            <w:left w:val="none" w:sz="0" w:space="0" w:color="auto"/>
            <w:bottom w:val="none" w:sz="0" w:space="0" w:color="auto"/>
            <w:right w:val="none" w:sz="0" w:space="0" w:color="auto"/>
          </w:divBdr>
        </w:div>
        <w:div w:id="1669357970">
          <w:marLeft w:val="480"/>
          <w:marRight w:val="0"/>
          <w:marTop w:val="0"/>
          <w:marBottom w:val="0"/>
          <w:divBdr>
            <w:top w:val="none" w:sz="0" w:space="0" w:color="auto"/>
            <w:left w:val="none" w:sz="0" w:space="0" w:color="auto"/>
            <w:bottom w:val="none" w:sz="0" w:space="0" w:color="auto"/>
            <w:right w:val="none" w:sz="0" w:space="0" w:color="auto"/>
          </w:divBdr>
        </w:div>
        <w:div w:id="1028408039">
          <w:marLeft w:val="480"/>
          <w:marRight w:val="0"/>
          <w:marTop w:val="0"/>
          <w:marBottom w:val="0"/>
          <w:divBdr>
            <w:top w:val="none" w:sz="0" w:space="0" w:color="auto"/>
            <w:left w:val="none" w:sz="0" w:space="0" w:color="auto"/>
            <w:bottom w:val="none" w:sz="0" w:space="0" w:color="auto"/>
            <w:right w:val="none" w:sz="0" w:space="0" w:color="auto"/>
          </w:divBdr>
        </w:div>
        <w:div w:id="687949522">
          <w:marLeft w:val="480"/>
          <w:marRight w:val="0"/>
          <w:marTop w:val="0"/>
          <w:marBottom w:val="0"/>
          <w:divBdr>
            <w:top w:val="none" w:sz="0" w:space="0" w:color="auto"/>
            <w:left w:val="none" w:sz="0" w:space="0" w:color="auto"/>
            <w:bottom w:val="none" w:sz="0" w:space="0" w:color="auto"/>
            <w:right w:val="none" w:sz="0" w:space="0" w:color="auto"/>
          </w:divBdr>
        </w:div>
        <w:div w:id="131211715">
          <w:marLeft w:val="480"/>
          <w:marRight w:val="0"/>
          <w:marTop w:val="0"/>
          <w:marBottom w:val="0"/>
          <w:divBdr>
            <w:top w:val="none" w:sz="0" w:space="0" w:color="auto"/>
            <w:left w:val="none" w:sz="0" w:space="0" w:color="auto"/>
            <w:bottom w:val="none" w:sz="0" w:space="0" w:color="auto"/>
            <w:right w:val="none" w:sz="0" w:space="0" w:color="auto"/>
          </w:divBdr>
        </w:div>
        <w:div w:id="1217206691">
          <w:marLeft w:val="480"/>
          <w:marRight w:val="0"/>
          <w:marTop w:val="0"/>
          <w:marBottom w:val="0"/>
          <w:divBdr>
            <w:top w:val="none" w:sz="0" w:space="0" w:color="auto"/>
            <w:left w:val="none" w:sz="0" w:space="0" w:color="auto"/>
            <w:bottom w:val="none" w:sz="0" w:space="0" w:color="auto"/>
            <w:right w:val="none" w:sz="0" w:space="0" w:color="auto"/>
          </w:divBdr>
        </w:div>
        <w:div w:id="305666364">
          <w:marLeft w:val="480"/>
          <w:marRight w:val="0"/>
          <w:marTop w:val="0"/>
          <w:marBottom w:val="0"/>
          <w:divBdr>
            <w:top w:val="none" w:sz="0" w:space="0" w:color="auto"/>
            <w:left w:val="none" w:sz="0" w:space="0" w:color="auto"/>
            <w:bottom w:val="none" w:sz="0" w:space="0" w:color="auto"/>
            <w:right w:val="none" w:sz="0" w:space="0" w:color="auto"/>
          </w:divBdr>
        </w:div>
        <w:div w:id="296185637">
          <w:marLeft w:val="480"/>
          <w:marRight w:val="0"/>
          <w:marTop w:val="0"/>
          <w:marBottom w:val="0"/>
          <w:divBdr>
            <w:top w:val="none" w:sz="0" w:space="0" w:color="auto"/>
            <w:left w:val="none" w:sz="0" w:space="0" w:color="auto"/>
            <w:bottom w:val="none" w:sz="0" w:space="0" w:color="auto"/>
            <w:right w:val="none" w:sz="0" w:space="0" w:color="auto"/>
          </w:divBdr>
        </w:div>
        <w:div w:id="140654017">
          <w:marLeft w:val="480"/>
          <w:marRight w:val="0"/>
          <w:marTop w:val="0"/>
          <w:marBottom w:val="0"/>
          <w:divBdr>
            <w:top w:val="none" w:sz="0" w:space="0" w:color="auto"/>
            <w:left w:val="none" w:sz="0" w:space="0" w:color="auto"/>
            <w:bottom w:val="none" w:sz="0" w:space="0" w:color="auto"/>
            <w:right w:val="none" w:sz="0" w:space="0" w:color="auto"/>
          </w:divBdr>
        </w:div>
        <w:div w:id="1036584241">
          <w:marLeft w:val="480"/>
          <w:marRight w:val="0"/>
          <w:marTop w:val="0"/>
          <w:marBottom w:val="0"/>
          <w:divBdr>
            <w:top w:val="none" w:sz="0" w:space="0" w:color="auto"/>
            <w:left w:val="none" w:sz="0" w:space="0" w:color="auto"/>
            <w:bottom w:val="none" w:sz="0" w:space="0" w:color="auto"/>
            <w:right w:val="none" w:sz="0" w:space="0" w:color="auto"/>
          </w:divBdr>
        </w:div>
        <w:div w:id="1088310499">
          <w:marLeft w:val="480"/>
          <w:marRight w:val="0"/>
          <w:marTop w:val="0"/>
          <w:marBottom w:val="0"/>
          <w:divBdr>
            <w:top w:val="none" w:sz="0" w:space="0" w:color="auto"/>
            <w:left w:val="none" w:sz="0" w:space="0" w:color="auto"/>
            <w:bottom w:val="none" w:sz="0" w:space="0" w:color="auto"/>
            <w:right w:val="none" w:sz="0" w:space="0" w:color="auto"/>
          </w:divBdr>
        </w:div>
        <w:div w:id="911743535">
          <w:marLeft w:val="480"/>
          <w:marRight w:val="0"/>
          <w:marTop w:val="0"/>
          <w:marBottom w:val="0"/>
          <w:divBdr>
            <w:top w:val="none" w:sz="0" w:space="0" w:color="auto"/>
            <w:left w:val="none" w:sz="0" w:space="0" w:color="auto"/>
            <w:bottom w:val="none" w:sz="0" w:space="0" w:color="auto"/>
            <w:right w:val="none" w:sz="0" w:space="0" w:color="auto"/>
          </w:divBdr>
        </w:div>
        <w:div w:id="400715979">
          <w:marLeft w:val="480"/>
          <w:marRight w:val="0"/>
          <w:marTop w:val="0"/>
          <w:marBottom w:val="0"/>
          <w:divBdr>
            <w:top w:val="none" w:sz="0" w:space="0" w:color="auto"/>
            <w:left w:val="none" w:sz="0" w:space="0" w:color="auto"/>
            <w:bottom w:val="none" w:sz="0" w:space="0" w:color="auto"/>
            <w:right w:val="none" w:sz="0" w:space="0" w:color="auto"/>
          </w:divBdr>
        </w:div>
      </w:divsChild>
    </w:div>
    <w:div w:id="1216310152">
      <w:bodyDiv w:val="1"/>
      <w:marLeft w:val="0"/>
      <w:marRight w:val="0"/>
      <w:marTop w:val="0"/>
      <w:marBottom w:val="0"/>
      <w:divBdr>
        <w:top w:val="none" w:sz="0" w:space="0" w:color="auto"/>
        <w:left w:val="none" w:sz="0" w:space="0" w:color="auto"/>
        <w:bottom w:val="none" w:sz="0" w:space="0" w:color="auto"/>
        <w:right w:val="none" w:sz="0" w:space="0" w:color="auto"/>
      </w:divBdr>
    </w:div>
    <w:div w:id="1217274744">
      <w:bodyDiv w:val="1"/>
      <w:marLeft w:val="0"/>
      <w:marRight w:val="0"/>
      <w:marTop w:val="0"/>
      <w:marBottom w:val="0"/>
      <w:divBdr>
        <w:top w:val="none" w:sz="0" w:space="0" w:color="auto"/>
        <w:left w:val="none" w:sz="0" w:space="0" w:color="auto"/>
        <w:bottom w:val="none" w:sz="0" w:space="0" w:color="auto"/>
        <w:right w:val="none" w:sz="0" w:space="0" w:color="auto"/>
      </w:divBdr>
    </w:div>
    <w:div w:id="1218054847">
      <w:bodyDiv w:val="1"/>
      <w:marLeft w:val="0"/>
      <w:marRight w:val="0"/>
      <w:marTop w:val="0"/>
      <w:marBottom w:val="0"/>
      <w:divBdr>
        <w:top w:val="none" w:sz="0" w:space="0" w:color="auto"/>
        <w:left w:val="none" w:sz="0" w:space="0" w:color="auto"/>
        <w:bottom w:val="none" w:sz="0" w:space="0" w:color="auto"/>
        <w:right w:val="none" w:sz="0" w:space="0" w:color="auto"/>
      </w:divBdr>
    </w:div>
    <w:div w:id="1220822361">
      <w:bodyDiv w:val="1"/>
      <w:marLeft w:val="0"/>
      <w:marRight w:val="0"/>
      <w:marTop w:val="0"/>
      <w:marBottom w:val="0"/>
      <w:divBdr>
        <w:top w:val="none" w:sz="0" w:space="0" w:color="auto"/>
        <w:left w:val="none" w:sz="0" w:space="0" w:color="auto"/>
        <w:bottom w:val="none" w:sz="0" w:space="0" w:color="auto"/>
        <w:right w:val="none" w:sz="0" w:space="0" w:color="auto"/>
      </w:divBdr>
    </w:div>
    <w:div w:id="1221408552">
      <w:bodyDiv w:val="1"/>
      <w:marLeft w:val="0"/>
      <w:marRight w:val="0"/>
      <w:marTop w:val="0"/>
      <w:marBottom w:val="0"/>
      <w:divBdr>
        <w:top w:val="none" w:sz="0" w:space="0" w:color="auto"/>
        <w:left w:val="none" w:sz="0" w:space="0" w:color="auto"/>
        <w:bottom w:val="none" w:sz="0" w:space="0" w:color="auto"/>
        <w:right w:val="none" w:sz="0" w:space="0" w:color="auto"/>
      </w:divBdr>
    </w:div>
    <w:div w:id="1221477234">
      <w:bodyDiv w:val="1"/>
      <w:marLeft w:val="0"/>
      <w:marRight w:val="0"/>
      <w:marTop w:val="0"/>
      <w:marBottom w:val="0"/>
      <w:divBdr>
        <w:top w:val="none" w:sz="0" w:space="0" w:color="auto"/>
        <w:left w:val="none" w:sz="0" w:space="0" w:color="auto"/>
        <w:bottom w:val="none" w:sz="0" w:space="0" w:color="auto"/>
        <w:right w:val="none" w:sz="0" w:space="0" w:color="auto"/>
      </w:divBdr>
    </w:div>
    <w:div w:id="1221790922">
      <w:bodyDiv w:val="1"/>
      <w:marLeft w:val="0"/>
      <w:marRight w:val="0"/>
      <w:marTop w:val="0"/>
      <w:marBottom w:val="0"/>
      <w:divBdr>
        <w:top w:val="none" w:sz="0" w:space="0" w:color="auto"/>
        <w:left w:val="none" w:sz="0" w:space="0" w:color="auto"/>
        <w:bottom w:val="none" w:sz="0" w:space="0" w:color="auto"/>
        <w:right w:val="none" w:sz="0" w:space="0" w:color="auto"/>
      </w:divBdr>
    </w:div>
    <w:div w:id="1222013137">
      <w:bodyDiv w:val="1"/>
      <w:marLeft w:val="0"/>
      <w:marRight w:val="0"/>
      <w:marTop w:val="0"/>
      <w:marBottom w:val="0"/>
      <w:divBdr>
        <w:top w:val="none" w:sz="0" w:space="0" w:color="auto"/>
        <w:left w:val="none" w:sz="0" w:space="0" w:color="auto"/>
        <w:bottom w:val="none" w:sz="0" w:space="0" w:color="auto"/>
        <w:right w:val="none" w:sz="0" w:space="0" w:color="auto"/>
      </w:divBdr>
    </w:div>
    <w:div w:id="1222328083">
      <w:bodyDiv w:val="1"/>
      <w:marLeft w:val="0"/>
      <w:marRight w:val="0"/>
      <w:marTop w:val="0"/>
      <w:marBottom w:val="0"/>
      <w:divBdr>
        <w:top w:val="none" w:sz="0" w:space="0" w:color="auto"/>
        <w:left w:val="none" w:sz="0" w:space="0" w:color="auto"/>
        <w:bottom w:val="none" w:sz="0" w:space="0" w:color="auto"/>
        <w:right w:val="none" w:sz="0" w:space="0" w:color="auto"/>
      </w:divBdr>
    </w:div>
    <w:div w:id="1222667989">
      <w:bodyDiv w:val="1"/>
      <w:marLeft w:val="0"/>
      <w:marRight w:val="0"/>
      <w:marTop w:val="0"/>
      <w:marBottom w:val="0"/>
      <w:divBdr>
        <w:top w:val="none" w:sz="0" w:space="0" w:color="auto"/>
        <w:left w:val="none" w:sz="0" w:space="0" w:color="auto"/>
        <w:bottom w:val="none" w:sz="0" w:space="0" w:color="auto"/>
        <w:right w:val="none" w:sz="0" w:space="0" w:color="auto"/>
      </w:divBdr>
      <w:divsChild>
        <w:div w:id="70398161">
          <w:marLeft w:val="480"/>
          <w:marRight w:val="0"/>
          <w:marTop w:val="0"/>
          <w:marBottom w:val="0"/>
          <w:divBdr>
            <w:top w:val="none" w:sz="0" w:space="0" w:color="auto"/>
            <w:left w:val="none" w:sz="0" w:space="0" w:color="auto"/>
            <w:bottom w:val="none" w:sz="0" w:space="0" w:color="auto"/>
            <w:right w:val="none" w:sz="0" w:space="0" w:color="auto"/>
          </w:divBdr>
        </w:div>
        <w:div w:id="100998071">
          <w:marLeft w:val="480"/>
          <w:marRight w:val="0"/>
          <w:marTop w:val="0"/>
          <w:marBottom w:val="0"/>
          <w:divBdr>
            <w:top w:val="none" w:sz="0" w:space="0" w:color="auto"/>
            <w:left w:val="none" w:sz="0" w:space="0" w:color="auto"/>
            <w:bottom w:val="none" w:sz="0" w:space="0" w:color="auto"/>
            <w:right w:val="none" w:sz="0" w:space="0" w:color="auto"/>
          </w:divBdr>
        </w:div>
        <w:div w:id="101539973">
          <w:marLeft w:val="480"/>
          <w:marRight w:val="0"/>
          <w:marTop w:val="0"/>
          <w:marBottom w:val="0"/>
          <w:divBdr>
            <w:top w:val="none" w:sz="0" w:space="0" w:color="auto"/>
            <w:left w:val="none" w:sz="0" w:space="0" w:color="auto"/>
            <w:bottom w:val="none" w:sz="0" w:space="0" w:color="auto"/>
            <w:right w:val="none" w:sz="0" w:space="0" w:color="auto"/>
          </w:divBdr>
        </w:div>
        <w:div w:id="138427383">
          <w:marLeft w:val="480"/>
          <w:marRight w:val="0"/>
          <w:marTop w:val="0"/>
          <w:marBottom w:val="0"/>
          <w:divBdr>
            <w:top w:val="none" w:sz="0" w:space="0" w:color="auto"/>
            <w:left w:val="none" w:sz="0" w:space="0" w:color="auto"/>
            <w:bottom w:val="none" w:sz="0" w:space="0" w:color="auto"/>
            <w:right w:val="none" w:sz="0" w:space="0" w:color="auto"/>
          </w:divBdr>
        </w:div>
        <w:div w:id="205794712">
          <w:marLeft w:val="480"/>
          <w:marRight w:val="0"/>
          <w:marTop w:val="0"/>
          <w:marBottom w:val="0"/>
          <w:divBdr>
            <w:top w:val="none" w:sz="0" w:space="0" w:color="auto"/>
            <w:left w:val="none" w:sz="0" w:space="0" w:color="auto"/>
            <w:bottom w:val="none" w:sz="0" w:space="0" w:color="auto"/>
            <w:right w:val="none" w:sz="0" w:space="0" w:color="auto"/>
          </w:divBdr>
        </w:div>
        <w:div w:id="271859258">
          <w:marLeft w:val="480"/>
          <w:marRight w:val="0"/>
          <w:marTop w:val="0"/>
          <w:marBottom w:val="0"/>
          <w:divBdr>
            <w:top w:val="none" w:sz="0" w:space="0" w:color="auto"/>
            <w:left w:val="none" w:sz="0" w:space="0" w:color="auto"/>
            <w:bottom w:val="none" w:sz="0" w:space="0" w:color="auto"/>
            <w:right w:val="none" w:sz="0" w:space="0" w:color="auto"/>
          </w:divBdr>
        </w:div>
        <w:div w:id="483550473">
          <w:marLeft w:val="480"/>
          <w:marRight w:val="0"/>
          <w:marTop w:val="0"/>
          <w:marBottom w:val="0"/>
          <w:divBdr>
            <w:top w:val="none" w:sz="0" w:space="0" w:color="auto"/>
            <w:left w:val="none" w:sz="0" w:space="0" w:color="auto"/>
            <w:bottom w:val="none" w:sz="0" w:space="0" w:color="auto"/>
            <w:right w:val="none" w:sz="0" w:space="0" w:color="auto"/>
          </w:divBdr>
        </w:div>
        <w:div w:id="604508058">
          <w:marLeft w:val="480"/>
          <w:marRight w:val="0"/>
          <w:marTop w:val="0"/>
          <w:marBottom w:val="0"/>
          <w:divBdr>
            <w:top w:val="none" w:sz="0" w:space="0" w:color="auto"/>
            <w:left w:val="none" w:sz="0" w:space="0" w:color="auto"/>
            <w:bottom w:val="none" w:sz="0" w:space="0" w:color="auto"/>
            <w:right w:val="none" w:sz="0" w:space="0" w:color="auto"/>
          </w:divBdr>
        </w:div>
        <w:div w:id="980502570">
          <w:marLeft w:val="480"/>
          <w:marRight w:val="0"/>
          <w:marTop w:val="0"/>
          <w:marBottom w:val="0"/>
          <w:divBdr>
            <w:top w:val="none" w:sz="0" w:space="0" w:color="auto"/>
            <w:left w:val="none" w:sz="0" w:space="0" w:color="auto"/>
            <w:bottom w:val="none" w:sz="0" w:space="0" w:color="auto"/>
            <w:right w:val="none" w:sz="0" w:space="0" w:color="auto"/>
          </w:divBdr>
        </w:div>
        <w:div w:id="1010453091">
          <w:marLeft w:val="480"/>
          <w:marRight w:val="0"/>
          <w:marTop w:val="0"/>
          <w:marBottom w:val="0"/>
          <w:divBdr>
            <w:top w:val="none" w:sz="0" w:space="0" w:color="auto"/>
            <w:left w:val="none" w:sz="0" w:space="0" w:color="auto"/>
            <w:bottom w:val="none" w:sz="0" w:space="0" w:color="auto"/>
            <w:right w:val="none" w:sz="0" w:space="0" w:color="auto"/>
          </w:divBdr>
        </w:div>
        <w:div w:id="1029113098">
          <w:marLeft w:val="480"/>
          <w:marRight w:val="0"/>
          <w:marTop w:val="0"/>
          <w:marBottom w:val="0"/>
          <w:divBdr>
            <w:top w:val="none" w:sz="0" w:space="0" w:color="auto"/>
            <w:left w:val="none" w:sz="0" w:space="0" w:color="auto"/>
            <w:bottom w:val="none" w:sz="0" w:space="0" w:color="auto"/>
            <w:right w:val="none" w:sz="0" w:space="0" w:color="auto"/>
          </w:divBdr>
        </w:div>
        <w:div w:id="1089034628">
          <w:marLeft w:val="480"/>
          <w:marRight w:val="0"/>
          <w:marTop w:val="0"/>
          <w:marBottom w:val="0"/>
          <w:divBdr>
            <w:top w:val="none" w:sz="0" w:space="0" w:color="auto"/>
            <w:left w:val="none" w:sz="0" w:space="0" w:color="auto"/>
            <w:bottom w:val="none" w:sz="0" w:space="0" w:color="auto"/>
            <w:right w:val="none" w:sz="0" w:space="0" w:color="auto"/>
          </w:divBdr>
        </w:div>
        <w:div w:id="1188789082">
          <w:marLeft w:val="480"/>
          <w:marRight w:val="0"/>
          <w:marTop w:val="0"/>
          <w:marBottom w:val="0"/>
          <w:divBdr>
            <w:top w:val="none" w:sz="0" w:space="0" w:color="auto"/>
            <w:left w:val="none" w:sz="0" w:space="0" w:color="auto"/>
            <w:bottom w:val="none" w:sz="0" w:space="0" w:color="auto"/>
            <w:right w:val="none" w:sz="0" w:space="0" w:color="auto"/>
          </w:divBdr>
        </w:div>
        <w:div w:id="1243295976">
          <w:marLeft w:val="480"/>
          <w:marRight w:val="0"/>
          <w:marTop w:val="0"/>
          <w:marBottom w:val="0"/>
          <w:divBdr>
            <w:top w:val="none" w:sz="0" w:space="0" w:color="auto"/>
            <w:left w:val="none" w:sz="0" w:space="0" w:color="auto"/>
            <w:bottom w:val="none" w:sz="0" w:space="0" w:color="auto"/>
            <w:right w:val="none" w:sz="0" w:space="0" w:color="auto"/>
          </w:divBdr>
        </w:div>
        <w:div w:id="1303388422">
          <w:marLeft w:val="480"/>
          <w:marRight w:val="0"/>
          <w:marTop w:val="0"/>
          <w:marBottom w:val="0"/>
          <w:divBdr>
            <w:top w:val="none" w:sz="0" w:space="0" w:color="auto"/>
            <w:left w:val="none" w:sz="0" w:space="0" w:color="auto"/>
            <w:bottom w:val="none" w:sz="0" w:space="0" w:color="auto"/>
            <w:right w:val="none" w:sz="0" w:space="0" w:color="auto"/>
          </w:divBdr>
        </w:div>
        <w:div w:id="1314022183">
          <w:marLeft w:val="480"/>
          <w:marRight w:val="0"/>
          <w:marTop w:val="0"/>
          <w:marBottom w:val="0"/>
          <w:divBdr>
            <w:top w:val="none" w:sz="0" w:space="0" w:color="auto"/>
            <w:left w:val="none" w:sz="0" w:space="0" w:color="auto"/>
            <w:bottom w:val="none" w:sz="0" w:space="0" w:color="auto"/>
            <w:right w:val="none" w:sz="0" w:space="0" w:color="auto"/>
          </w:divBdr>
        </w:div>
        <w:div w:id="1352150519">
          <w:marLeft w:val="480"/>
          <w:marRight w:val="0"/>
          <w:marTop w:val="0"/>
          <w:marBottom w:val="0"/>
          <w:divBdr>
            <w:top w:val="none" w:sz="0" w:space="0" w:color="auto"/>
            <w:left w:val="none" w:sz="0" w:space="0" w:color="auto"/>
            <w:bottom w:val="none" w:sz="0" w:space="0" w:color="auto"/>
            <w:right w:val="none" w:sz="0" w:space="0" w:color="auto"/>
          </w:divBdr>
        </w:div>
        <w:div w:id="1406564590">
          <w:marLeft w:val="480"/>
          <w:marRight w:val="0"/>
          <w:marTop w:val="0"/>
          <w:marBottom w:val="0"/>
          <w:divBdr>
            <w:top w:val="none" w:sz="0" w:space="0" w:color="auto"/>
            <w:left w:val="none" w:sz="0" w:space="0" w:color="auto"/>
            <w:bottom w:val="none" w:sz="0" w:space="0" w:color="auto"/>
            <w:right w:val="none" w:sz="0" w:space="0" w:color="auto"/>
          </w:divBdr>
        </w:div>
        <w:div w:id="1445033241">
          <w:marLeft w:val="480"/>
          <w:marRight w:val="0"/>
          <w:marTop w:val="0"/>
          <w:marBottom w:val="0"/>
          <w:divBdr>
            <w:top w:val="none" w:sz="0" w:space="0" w:color="auto"/>
            <w:left w:val="none" w:sz="0" w:space="0" w:color="auto"/>
            <w:bottom w:val="none" w:sz="0" w:space="0" w:color="auto"/>
            <w:right w:val="none" w:sz="0" w:space="0" w:color="auto"/>
          </w:divBdr>
        </w:div>
        <w:div w:id="1512450470">
          <w:marLeft w:val="480"/>
          <w:marRight w:val="0"/>
          <w:marTop w:val="0"/>
          <w:marBottom w:val="0"/>
          <w:divBdr>
            <w:top w:val="none" w:sz="0" w:space="0" w:color="auto"/>
            <w:left w:val="none" w:sz="0" w:space="0" w:color="auto"/>
            <w:bottom w:val="none" w:sz="0" w:space="0" w:color="auto"/>
            <w:right w:val="none" w:sz="0" w:space="0" w:color="auto"/>
          </w:divBdr>
        </w:div>
        <w:div w:id="1608005855">
          <w:marLeft w:val="480"/>
          <w:marRight w:val="0"/>
          <w:marTop w:val="0"/>
          <w:marBottom w:val="0"/>
          <w:divBdr>
            <w:top w:val="none" w:sz="0" w:space="0" w:color="auto"/>
            <w:left w:val="none" w:sz="0" w:space="0" w:color="auto"/>
            <w:bottom w:val="none" w:sz="0" w:space="0" w:color="auto"/>
            <w:right w:val="none" w:sz="0" w:space="0" w:color="auto"/>
          </w:divBdr>
        </w:div>
        <w:div w:id="1634287978">
          <w:marLeft w:val="480"/>
          <w:marRight w:val="0"/>
          <w:marTop w:val="0"/>
          <w:marBottom w:val="0"/>
          <w:divBdr>
            <w:top w:val="none" w:sz="0" w:space="0" w:color="auto"/>
            <w:left w:val="none" w:sz="0" w:space="0" w:color="auto"/>
            <w:bottom w:val="none" w:sz="0" w:space="0" w:color="auto"/>
            <w:right w:val="none" w:sz="0" w:space="0" w:color="auto"/>
          </w:divBdr>
        </w:div>
        <w:div w:id="1687514913">
          <w:marLeft w:val="480"/>
          <w:marRight w:val="0"/>
          <w:marTop w:val="0"/>
          <w:marBottom w:val="0"/>
          <w:divBdr>
            <w:top w:val="none" w:sz="0" w:space="0" w:color="auto"/>
            <w:left w:val="none" w:sz="0" w:space="0" w:color="auto"/>
            <w:bottom w:val="none" w:sz="0" w:space="0" w:color="auto"/>
            <w:right w:val="none" w:sz="0" w:space="0" w:color="auto"/>
          </w:divBdr>
        </w:div>
        <w:div w:id="1691056854">
          <w:marLeft w:val="480"/>
          <w:marRight w:val="0"/>
          <w:marTop w:val="0"/>
          <w:marBottom w:val="0"/>
          <w:divBdr>
            <w:top w:val="none" w:sz="0" w:space="0" w:color="auto"/>
            <w:left w:val="none" w:sz="0" w:space="0" w:color="auto"/>
            <w:bottom w:val="none" w:sz="0" w:space="0" w:color="auto"/>
            <w:right w:val="none" w:sz="0" w:space="0" w:color="auto"/>
          </w:divBdr>
        </w:div>
        <w:div w:id="1847358776">
          <w:marLeft w:val="480"/>
          <w:marRight w:val="0"/>
          <w:marTop w:val="0"/>
          <w:marBottom w:val="0"/>
          <w:divBdr>
            <w:top w:val="none" w:sz="0" w:space="0" w:color="auto"/>
            <w:left w:val="none" w:sz="0" w:space="0" w:color="auto"/>
            <w:bottom w:val="none" w:sz="0" w:space="0" w:color="auto"/>
            <w:right w:val="none" w:sz="0" w:space="0" w:color="auto"/>
          </w:divBdr>
        </w:div>
        <w:div w:id="1952517521">
          <w:marLeft w:val="480"/>
          <w:marRight w:val="0"/>
          <w:marTop w:val="0"/>
          <w:marBottom w:val="0"/>
          <w:divBdr>
            <w:top w:val="none" w:sz="0" w:space="0" w:color="auto"/>
            <w:left w:val="none" w:sz="0" w:space="0" w:color="auto"/>
            <w:bottom w:val="none" w:sz="0" w:space="0" w:color="auto"/>
            <w:right w:val="none" w:sz="0" w:space="0" w:color="auto"/>
          </w:divBdr>
        </w:div>
        <w:div w:id="1960069172">
          <w:marLeft w:val="480"/>
          <w:marRight w:val="0"/>
          <w:marTop w:val="0"/>
          <w:marBottom w:val="0"/>
          <w:divBdr>
            <w:top w:val="none" w:sz="0" w:space="0" w:color="auto"/>
            <w:left w:val="none" w:sz="0" w:space="0" w:color="auto"/>
            <w:bottom w:val="none" w:sz="0" w:space="0" w:color="auto"/>
            <w:right w:val="none" w:sz="0" w:space="0" w:color="auto"/>
          </w:divBdr>
        </w:div>
        <w:div w:id="2060088877">
          <w:marLeft w:val="480"/>
          <w:marRight w:val="0"/>
          <w:marTop w:val="0"/>
          <w:marBottom w:val="0"/>
          <w:divBdr>
            <w:top w:val="none" w:sz="0" w:space="0" w:color="auto"/>
            <w:left w:val="none" w:sz="0" w:space="0" w:color="auto"/>
            <w:bottom w:val="none" w:sz="0" w:space="0" w:color="auto"/>
            <w:right w:val="none" w:sz="0" w:space="0" w:color="auto"/>
          </w:divBdr>
        </w:div>
        <w:div w:id="2076390373">
          <w:marLeft w:val="480"/>
          <w:marRight w:val="0"/>
          <w:marTop w:val="0"/>
          <w:marBottom w:val="0"/>
          <w:divBdr>
            <w:top w:val="none" w:sz="0" w:space="0" w:color="auto"/>
            <w:left w:val="none" w:sz="0" w:space="0" w:color="auto"/>
            <w:bottom w:val="none" w:sz="0" w:space="0" w:color="auto"/>
            <w:right w:val="none" w:sz="0" w:space="0" w:color="auto"/>
          </w:divBdr>
        </w:div>
        <w:div w:id="2113546212">
          <w:marLeft w:val="480"/>
          <w:marRight w:val="0"/>
          <w:marTop w:val="0"/>
          <w:marBottom w:val="0"/>
          <w:divBdr>
            <w:top w:val="none" w:sz="0" w:space="0" w:color="auto"/>
            <w:left w:val="none" w:sz="0" w:space="0" w:color="auto"/>
            <w:bottom w:val="none" w:sz="0" w:space="0" w:color="auto"/>
            <w:right w:val="none" w:sz="0" w:space="0" w:color="auto"/>
          </w:divBdr>
        </w:div>
      </w:divsChild>
    </w:div>
    <w:div w:id="1224607015">
      <w:bodyDiv w:val="1"/>
      <w:marLeft w:val="0"/>
      <w:marRight w:val="0"/>
      <w:marTop w:val="0"/>
      <w:marBottom w:val="0"/>
      <w:divBdr>
        <w:top w:val="none" w:sz="0" w:space="0" w:color="auto"/>
        <w:left w:val="none" w:sz="0" w:space="0" w:color="auto"/>
        <w:bottom w:val="none" w:sz="0" w:space="0" w:color="auto"/>
        <w:right w:val="none" w:sz="0" w:space="0" w:color="auto"/>
      </w:divBdr>
    </w:div>
    <w:div w:id="1225875704">
      <w:bodyDiv w:val="1"/>
      <w:marLeft w:val="0"/>
      <w:marRight w:val="0"/>
      <w:marTop w:val="0"/>
      <w:marBottom w:val="0"/>
      <w:divBdr>
        <w:top w:val="none" w:sz="0" w:space="0" w:color="auto"/>
        <w:left w:val="none" w:sz="0" w:space="0" w:color="auto"/>
        <w:bottom w:val="none" w:sz="0" w:space="0" w:color="auto"/>
        <w:right w:val="none" w:sz="0" w:space="0" w:color="auto"/>
      </w:divBdr>
    </w:div>
    <w:div w:id="1229002561">
      <w:bodyDiv w:val="1"/>
      <w:marLeft w:val="0"/>
      <w:marRight w:val="0"/>
      <w:marTop w:val="0"/>
      <w:marBottom w:val="0"/>
      <w:divBdr>
        <w:top w:val="none" w:sz="0" w:space="0" w:color="auto"/>
        <w:left w:val="none" w:sz="0" w:space="0" w:color="auto"/>
        <w:bottom w:val="none" w:sz="0" w:space="0" w:color="auto"/>
        <w:right w:val="none" w:sz="0" w:space="0" w:color="auto"/>
      </w:divBdr>
    </w:div>
    <w:div w:id="1229992976">
      <w:bodyDiv w:val="1"/>
      <w:marLeft w:val="0"/>
      <w:marRight w:val="0"/>
      <w:marTop w:val="0"/>
      <w:marBottom w:val="0"/>
      <w:divBdr>
        <w:top w:val="none" w:sz="0" w:space="0" w:color="auto"/>
        <w:left w:val="none" w:sz="0" w:space="0" w:color="auto"/>
        <w:bottom w:val="none" w:sz="0" w:space="0" w:color="auto"/>
        <w:right w:val="none" w:sz="0" w:space="0" w:color="auto"/>
      </w:divBdr>
    </w:div>
    <w:div w:id="1231572249">
      <w:bodyDiv w:val="1"/>
      <w:marLeft w:val="0"/>
      <w:marRight w:val="0"/>
      <w:marTop w:val="0"/>
      <w:marBottom w:val="0"/>
      <w:divBdr>
        <w:top w:val="none" w:sz="0" w:space="0" w:color="auto"/>
        <w:left w:val="none" w:sz="0" w:space="0" w:color="auto"/>
        <w:bottom w:val="none" w:sz="0" w:space="0" w:color="auto"/>
        <w:right w:val="none" w:sz="0" w:space="0" w:color="auto"/>
      </w:divBdr>
    </w:div>
    <w:div w:id="1232157283">
      <w:bodyDiv w:val="1"/>
      <w:marLeft w:val="0"/>
      <w:marRight w:val="0"/>
      <w:marTop w:val="0"/>
      <w:marBottom w:val="0"/>
      <w:divBdr>
        <w:top w:val="none" w:sz="0" w:space="0" w:color="auto"/>
        <w:left w:val="none" w:sz="0" w:space="0" w:color="auto"/>
        <w:bottom w:val="none" w:sz="0" w:space="0" w:color="auto"/>
        <w:right w:val="none" w:sz="0" w:space="0" w:color="auto"/>
      </w:divBdr>
    </w:div>
    <w:div w:id="1233658165">
      <w:bodyDiv w:val="1"/>
      <w:marLeft w:val="0"/>
      <w:marRight w:val="0"/>
      <w:marTop w:val="0"/>
      <w:marBottom w:val="0"/>
      <w:divBdr>
        <w:top w:val="none" w:sz="0" w:space="0" w:color="auto"/>
        <w:left w:val="none" w:sz="0" w:space="0" w:color="auto"/>
        <w:bottom w:val="none" w:sz="0" w:space="0" w:color="auto"/>
        <w:right w:val="none" w:sz="0" w:space="0" w:color="auto"/>
      </w:divBdr>
    </w:div>
    <w:div w:id="1234044407">
      <w:bodyDiv w:val="1"/>
      <w:marLeft w:val="0"/>
      <w:marRight w:val="0"/>
      <w:marTop w:val="0"/>
      <w:marBottom w:val="0"/>
      <w:divBdr>
        <w:top w:val="none" w:sz="0" w:space="0" w:color="auto"/>
        <w:left w:val="none" w:sz="0" w:space="0" w:color="auto"/>
        <w:bottom w:val="none" w:sz="0" w:space="0" w:color="auto"/>
        <w:right w:val="none" w:sz="0" w:space="0" w:color="auto"/>
      </w:divBdr>
    </w:div>
    <w:div w:id="1235511971">
      <w:bodyDiv w:val="1"/>
      <w:marLeft w:val="0"/>
      <w:marRight w:val="0"/>
      <w:marTop w:val="0"/>
      <w:marBottom w:val="0"/>
      <w:divBdr>
        <w:top w:val="none" w:sz="0" w:space="0" w:color="auto"/>
        <w:left w:val="none" w:sz="0" w:space="0" w:color="auto"/>
        <w:bottom w:val="none" w:sz="0" w:space="0" w:color="auto"/>
        <w:right w:val="none" w:sz="0" w:space="0" w:color="auto"/>
      </w:divBdr>
    </w:div>
    <w:div w:id="1236475357">
      <w:bodyDiv w:val="1"/>
      <w:marLeft w:val="0"/>
      <w:marRight w:val="0"/>
      <w:marTop w:val="0"/>
      <w:marBottom w:val="0"/>
      <w:divBdr>
        <w:top w:val="none" w:sz="0" w:space="0" w:color="auto"/>
        <w:left w:val="none" w:sz="0" w:space="0" w:color="auto"/>
        <w:bottom w:val="none" w:sz="0" w:space="0" w:color="auto"/>
        <w:right w:val="none" w:sz="0" w:space="0" w:color="auto"/>
      </w:divBdr>
    </w:div>
    <w:div w:id="1239748607">
      <w:bodyDiv w:val="1"/>
      <w:marLeft w:val="0"/>
      <w:marRight w:val="0"/>
      <w:marTop w:val="0"/>
      <w:marBottom w:val="0"/>
      <w:divBdr>
        <w:top w:val="none" w:sz="0" w:space="0" w:color="auto"/>
        <w:left w:val="none" w:sz="0" w:space="0" w:color="auto"/>
        <w:bottom w:val="none" w:sz="0" w:space="0" w:color="auto"/>
        <w:right w:val="none" w:sz="0" w:space="0" w:color="auto"/>
      </w:divBdr>
    </w:div>
    <w:div w:id="1239944113">
      <w:bodyDiv w:val="1"/>
      <w:marLeft w:val="0"/>
      <w:marRight w:val="0"/>
      <w:marTop w:val="0"/>
      <w:marBottom w:val="0"/>
      <w:divBdr>
        <w:top w:val="none" w:sz="0" w:space="0" w:color="auto"/>
        <w:left w:val="none" w:sz="0" w:space="0" w:color="auto"/>
        <w:bottom w:val="none" w:sz="0" w:space="0" w:color="auto"/>
        <w:right w:val="none" w:sz="0" w:space="0" w:color="auto"/>
      </w:divBdr>
    </w:div>
    <w:div w:id="1240209081">
      <w:bodyDiv w:val="1"/>
      <w:marLeft w:val="0"/>
      <w:marRight w:val="0"/>
      <w:marTop w:val="0"/>
      <w:marBottom w:val="0"/>
      <w:divBdr>
        <w:top w:val="none" w:sz="0" w:space="0" w:color="auto"/>
        <w:left w:val="none" w:sz="0" w:space="0" w:color="auto"/>
        <w:bottom w:val="none" w:sz="0" w:space="0" w:color="auto"/>
        <w:right w:val="none" w:sz="0" w:space="0" w:color="auto"/>
      </w:divBdr>
    </w:div>
    <w:div w:id="1240482483">
      <w:bodyDiv w:val="1"/>
      <w:marLeft w:val="0"/>
      <w:marRight w:val="0"/>
      <w:marTop w:val="0"/>
      <w:marBottom w:val="0"/>
      <w:divBdr>
        <w:top w:val="none" w:sz="0" w:space="0" w:color="auto"/>
        <w:left w:val="none" w:sz="0" w:space="0" w:color="auto"/>
        <w:bottom w:val="none" w:sz="0" w:space="0" w:color="auto"/>
        <w:right w:val="none" w:sz="0" w:space="0" w:color="auto"/>
      </w:divBdr>
    </w:div>
    <w:div w:id="1240602382">
      <w:bodyDiv w:val="1"/>
      <w:marLeft w:val="0"/>
      <w:marRight w:val="0"/>
      <w:marTop w:val="0"/>
      <w:marBottom w:val="0"/>
      <w:divBdr>
        <w:top w:val="none" w:sz="0" w:space="0" w:color="auto"/>
        <w:left w:val="none" w:sz="0" w:space="0" w:color="auto"/>
        <w:bottom w:val="none" w:sz="0" w:space="0" w:color="auto"/>
        <w:right w:val="none" w:sz="0" w:space="0" w:color="auto"/>
      </w:divBdr>
    </w:div>
    <w:div w:id="1241988805">
      <w:bodyDiv w:val="1"/>
      <w:marLeft w:val="0"/>
      <w:marRight w:val="0"/>
      <w:marTop w:val="0"/>
      <w:marBottom w:val="0"/>
      <w:divBdr>
        <w:top w:val="none" w:sz="0" w:space="0" w:color="auto"/>
        <w:left w:val="none" w:sz="0" w:space="0" w:color="auto"/>
        <w:bottom w:val="none" w:sz="0" w:space="0" w:color="auto"/>
        <w:right w:val="none" w:sz="0" w:space="0" w:color="auto"/>
      </w:divBdr>
      <w:divsChild>
        <w:div w:id="14811952">
          <w:marLeft w:val="480"/>
          <w:marRight w:val="0"/>
          <w:marTop w:val="0"/>
          <w:marBottom w:val="0"/>
          <w:divBdr>
            <w:top w:val="none" w:sz="0" w:space="0" w:color="auto"/>
            <w:left w:val="none" w:sz="0" w:space="0" w:color="auto"/>
            <w:bottom w:val="none" w:sz="0" w:space="0" w:color="auto"/>
            <w:right w:val="none" w:sz="0" w:space="0" w:color="auto"/>
          </w:divBdr>
        </w:div>
        <w:div w:id="58019826">
          <w:marLeft w:val="480"/>
          <w:marRight w:val="0"/>
          <w:marTop w:val="0"/>
          <w:marBottom w:val="0"/>
          <w:divBdr>
            <w:top w:val="none" w:sz="0" w:space="0" w:color="auto"/>
            <w:left w:val="none" w:sz="0" w:space="0" w:color="auto"/>
            <w:bottom w:val="none" w:sz="0" w:space="0" w:color="auto"/>
            <w:right w:val="none" w:sz="0" w:space="0" w:color="auto"/>
          </w:divBdr>
        </w:div>
        <w:div w:id="121727529">
          <w:marLeft w:val="480"/>
          <w:marRight w:val="0"/>
          <w:marTop w:val="0"/>
          <w:marBottom w:val="0"/>
          <w:divBdr>
            <w:top w:val="none" w:sz="0" w:space="0" w:color="auto"/>
            <w:left w:val="none" w:sz="0" w:space="0" w:color="auto"/>
            <w:bottom w:val="none" w:sz="0" w:space="0" w:color="auto"/>
            <w:right w:val="none" w:sz="0" w:space="0" w:color="auto"/>
          </w:divBdr>
        </w:div>
        <w:div w:id="238828465">
          <w:marLeft w:val="480"/>
          <w:marRight w:val="0"/>
          <w:marTop w:val="0"/>
          <w:marBottom w:val="0"/>
          <w:divBdr>
            <w:top w:val="none" w:sz="0" w:space="0" w:color="auto"/>
            <w:left w:val="none" w:sz="0" w:space="0" w:color="auto"/>
            <w:bottom w:val="none" w:sz="0" w:space="0" w:color="auto"/>
            <w:right w:val="none" w:sz="0" w:space="0" w:color="auto"/>
          </w:divBdr>
        </w:div>
        <w:div w:id="257493357">
          <w:marLeft w:val="480"/>
          <w:marRight w:val="0"/>
          <w:marTop w:val="0"/>
          <w:marBottom w:val="0"/>
          <w:divBdr>
            <w:top w:val="none" w:sz="0" w:space="0" w:color="auto"/>
            <w:left w:val="none" w:sz="0" w:space="0" w:color="auto"/>
            <w:bottom w:val="none" w:sz="0" w:space="0" w:color="auto"/>
            <w:right w:val="none" w:sz="0" w:space="0" w:color="auto"/>
          </w:divBdr>
        </w:div>
        <w:div w:id="316499608">
          <w:marLeft w:val="480"/>
          <w:marRight w:val="0"/>
          <w:marTop w:val="0"/>
          <w:marBottom w:val="0"/>
          <w:divBdr>
            <w:top w:val="none" w:sz="0" w:space="0" w:color="auto"/>
            <w:left w:val="none" w:sz="0" w:space="0" w:color="auto"/>
            <w:bottom w:val="none" w:sz="0" w:space="0" w:color="auto"/>
            <w:right w:val="none" w:sz="0" w:space="0" w:color="auto"/>
          </w:divBdr>
        </w:div>
        <w:div w:id="317226609">
          <w:marLeft w:val="480"/>
          <w:marRight w:val="0"/>
          <w:marTop w:val="0"/>
          <w:marBottom w:val="0"/>
          <w:divBdr>
            <w:top w:val="none" w:sz="0" w:space="0" w:color="auto"/>
            <w:left w:val="none" w:sz="0" w:space="0" w:color="auto"/>
            <w:bottom w:val="none" w:sz="0" w:space="0" w:color="auto"/>
            <w:right w:val="none" w:sz="0" w:space="0" w:color="auto"/>
          </w:divBdr>
        </w:div>
        <w:div w:id="319967135">
          <w:marLeft w:val="480"/>
          <w:marRight w:val="0"/>
          <w:marTop w:val="0"/>
          <w:marBottom w:val="0"/>
          <w:divBdr>
            <w:top w:val="none" w:sz="0" w:space="0" w:color="auto"/>
            <w:left w:val="none" w:sz="0" w:space="0" w:color="auto"/>
            <w:bottom w:val="none" w:sz="0" w:space="0" w:color="auto"/>
            <w:right w:val="none" w:sz="0" w:space="0" w:color="auto"/>
          </w:divBdr>
        </w:div>
        <w:div w:id="327901230">
          <w:marLeft w:val="480"/>
          <w:marRight w:val="0"/>
          <w:marTop w:val="0"/>
          <w:marBottom w:val="0"/>
          <w:divBdr>
            <w:top w:val="none" w:sz="0" w:space="0" w:color="auto"/>
            <w:left w:val="none" w:sz="0" w:space="0" w:color="auto"/>
            <w:bottom w:val="none" w:sz="0" w:space="0" w:color="auto"/>
            <w:right w:val="none" w:sz="0" w:space="0" w:color="auto"/>
          </w:divBdr>
        </w:div>
        <w:div w:id="343171855">
          <w:marLeft w:val="480"/>
          <w:marRight w:val="0"/>
          <w:marTop w:val="0"/>
          <w:marBottom w:val="0"/>
          <w:divBdr>
            <w:top w:val="none" w:sz="0" w:space="0" w:color="auto"/>
            <w:left w:val="none" w:sz="0" w:space="0" w:color="auto"/>
            <w:bottom w:val="none" w:sz="0" w:space="0" w:color="auto"/>
            <w:right w:val="none" w:sz="0" w:space="0" w:color="auto"/>
          </w:divBdr>
        </w:div>
        <w:div w:id="444690821">
          <w:marLeft w:val="480"/>
          <w:marRight w:val="0"/>
          <w:marTop w:val="0"/>
          <w:marBottom w:val="0"/>
          <w:divBdr>
            <w:top w:val="none" w:sz="0" w:space="0" w:color="auto"/>
            <w:left w:val="none" w:sz="0" w:space="0" w:color="auto"/>
            <w:bottom w:val="none" w:sz="0" w:space="0" w:color="auto"/>
            <w:right w:val="none" w:sz="0" w:space="0" w:color="auto"/>
          </w:divBdr>
        </w:div>
        <w:div w:id="492139287">
          <w:marLeft w:val="480"/>
          <w:marRight w:val="0"/>
          <w:marTop w:val="0"/>
          <w:marBottom w:val="0"/>
          <w:divBdr>
            <w:top w:val="none" w:sz="0" w:space="0" w:color="auto"/>
            <w:left w:val="none" w:sz="0" w:space="0" w:color="auto"/>
            <w:bottom w:val="none" w:sz="0" w:space="0" w:color="auto"/>
            <w:right w:val="none" w:sz="0" w:space="0" w:color="auto"/>
          </w:divBdr>
        </w:div>
        <w:div w:id="560101329">
          <w:marLeft w:val="480"/>
          <w:marRight w:val="0"/>
          <w:marTop w:val="0"/>
          <w:marBottom w:val="0"/>
          <w:divBdr>
            <w:top w:val="none" w:sz="0" w:space="0" w:color="auto"/>
            <w:left w:val="none" w:sz="0" w:space="0" w:color="auto"/>
            <w:bottom w:val="none" w:sz="0" w:space="0" w:color="auto"/>
            <w:right w:val="none" w:sz="0" w:space="0" w:color="auto"/>
          </w:divBdr>
        </w:div>
        <w:div w:id="599215614">
          <w:marLeft w:val="480"/>
          <w:marRight w:val="0"/>
          <w:marTop w:val="0"/>
          <w:marBottom w:val="0"/>
          <w:divBdr>
            <w:top w:val="none" w:sz="0" w:space="0" w:color="auto"/>
            <w:left w:val="none" w:sz="0" w:space="0" w:color="auto"/>
            <w:bottom w:val="none" w:sz="0" w:space="0" w:color="auto"/>
            <w:right w:val="none" w:sz="0" w:space="0" w:color="auto"/>
          </w:divBdr>
        </w:div>
        <w:div w:id="627052531">
          <w:marLeft w:val="480"/>
          <w:marRight w:val="0"/>
          <w:marTop w:val="0"/>
          <w:marBottom w:val="0"/>
          <w:divBdr>
            <w:top w:val="none" w:sz="0" w:space="0" w:color="auto"/>
            <w:left w:val="none" w:sz="0" w:space="0" w:color="auto"/>
            <w:bottom w:val="none" w:sz="0" w:space="0" w:color="auto"/>
            <w:right w:val="none" w:sz="0" w:space="0" w:color="auto"/>
          </w:divBdr>
        </w:div>
        <w:div w:id="691961017">
          <w:marLeft w:val="480"/>
          <w:marRight w:val="0"/>
          <w:marTop w:val="0"/>
          <w:marBottom w:val="0"/>
          <w:divBdr>
            <w:top w:val="none" w:sz="0" w:space="0" w:color="auto"/>
            <w:left w:val="none" w:sz="0" w:space="0" w:color="auto"/>
            <w:bottom w:val="none" w:sz="0" w:space="0" w:color="auto"/>
            <w:right w:val="none" w:sz="0" w:space="0" w:color="auto"/>
          </w:divBdr>
        </w:div>
        <w:div w:id="839347288">
          <w:marLeft w:val="480"/>
          <w:marRight w:val="0"/>
          <w:marTop w:val="0"/>
          <w:marBottom w:val="0"/>
          <w:divBdr>
            <w:top w:val="none" w:sz="0" w:space="0" w:color="auto"/>
            <w:left w:val="none" w:sz="0" w:space="0" w:color="auto"/>
            <w:bottom w:val="none" w:sz="0" w:space="0" w:color="auto"/>
            <w:right w:val="none" w:sz="0" w:space="0" w:color="auto"/>
          </w:divBdr>
        </w:div>
        <w:div w:id="904531760">
          <w:marLeft w:val="480"/>
          <w:marRight w:val="0"/>
          <w:marTop w:val="0"/>
          <w:marBottom w:val="0"/>
          <w:divBdr>
            <w:top w:val="none" w:sz="0" w:space="0" w:color="auto"/>
            <w:left w:val="none" w:sz="0" w:space="0" w:color="auto"/>
            <w:bottom w:val="none" w:sz="0" w:space="0" w:color="auto"/>
            <w:right w:val="none" w:sz="0" w:space="0" w:color="auto"/>
          </w:divBdr>
        </w:div>
        <w:div w:id="938024125">
          <w:marLeft w:val="480"/>
          <w:marRight w:val="0"/>
          <w:marTop w:val="0"/>
          <w:marBottom w:val="0"/>
          <w:divBdr>
            <w:top w:val="none" w:sz="0" w:space="0" w:color="auto"/>
            <w:left w:val="none" w:sz="0" w:space="0" w:color="auto"/>
            <w:bottom w:val="none" w:sz="0" w:space="0" w:color="auto"/>
            <w:right w:val="none" w:sz="0" w:space="0" w:color="auto"/>
          </w:divBdr>
        </w:div>
        <w:div w:id="972517832">
          <w:marLeft w:val="480"/>
          <w:marRight w:val="0"/>
          <w:marTop w:val="0"/>
          <w:marBottom w:val="0"/>
          <w:divBdr>
            <w:top w:val="none" w:sz="0" w:space="0" w:color="auto"/>
            <w:left w:val="none" w:sz="0" w:space="0" w:color="auto"/>
            <w:bottom w:val="none" w:sz="0" w:space="0" w:color="auto"/>
            <w:right w:val="none" w:sz="0" w:space="0" w:color="auto"/>
          </w:divBdr>
        </w:div>
        <w:div w:id="1150361342">
          <w:marLeft w:val="480"/>
          <w:marRight w:val="0"/>
          <w:marTop w:val="0"/>
          <w:marBottom w:val="0"/>
          <w:divBdr>
            <w:top w:val="none" w:sz="0" w:space="0" w:color="auto"/>
            <w:left w:val="none" w:sz="0" w:space="0" w:color="auto"/>
            <w:bottom w:val="none" w:sz="0" w:space="0" w:color="auto"/>
            <w:right w:val="none" w:sz="0" w:space="0" w:color="auto"/>
          </w:divBdr>
        </w:div>
        <w:div w:id="1151674223">
          <w:marLeft w:val="480"/>
          <w:marRight w:val="0"/>
          <w:marTop w:val="0"/>
          <w:marBottom w:val="0"/>
          <w:divBdr>
            <w:top w:val="none" w:sz="0" w:space="0" w:color="auto"/>
            <w:left w:val="none" w:sz="0" w:space="0" w:color="auto"/>
            <w:bottom w:val="none" w:sz="0" w:space="0" w:color="auto"/>
            <w:right w:val="none" w:sz="0" w:space="0" w:color="auto"/>
          </w:divBdr>
        </w:div>
        <w:div w:id="1180195040">
          <w:marLeft w:val="480"/>
          <w:marRight w:val="0"/>
          <w:marTop w:val="0"/>
          <w:marBottom w:val="0"/>
          <w:divBdr>
            <w:top w:val="none" w:sz="0" w:space="0" w:color="auto"/>
            <w:left w:val="none" w:sz="0" w:space="0" w:color="auto"/>
            <w:bottom w:val="none" w:sz="0" w:space="0" w:color="auto"/>
            <w:right w:val="none" w:sz="0" w:space="0" w:color="auto"/>
          </w:divBdr>
        </w:div>
        <w:div w:id="1210338013">
          <w:marLeft w:val="480"/>
          <w:marRight w:val="0"/>
          <w:marTop w:val="0"/>
          <w:marBottom w:val="0"/>
          <w:divBdr>
            <w:top w:val="none" w:sz="0" w:space="0" w:color="auto"/>
            <w:left w:val="none" w:sz="0" w:space="0" w:color="auto"/>
            <w:bottom w:val="none" w:sz="0" w:space="0" w:color="auto"/>
            <w:right w:val="none" w:sz="0" w:space="0" w:color="auto"/>
          </w:divBdr>
        </w:div>
        <w:div w:id="1250427916">
          <w:marLeft w:val="480"/>
          <w:marRight w:val="0"/>
          <w:marTop w:val="0"/>
          <w:marBottom w:val="0"/>
          <w:divBdr>
            <w:top w:val="none" w:sz="0" w:space="0" w:color="auto"/>
            <w:left w:val="none" w:sz="0" w:space="0" w:color="auto"/>
            <w:bottom w:val="none" w:sz="0" w:space="0" w:color="auto"/>
            <w:right w:val="none" w:sz="0" w:space="0" w:color="auto"/>
          </w:divBdr>
        </w:div>
        <w:div w:id="1279263760">
          <w:marLeft w:val="480"/>
          <w:marRight w:val="0"/>
          <w:marTop w:val="0"/>
          <w:marBottom w:val="0"/>
          <w:divBdr>
            <w:top w:val="none" w:sz="0" w:space="0" w:color="auto"/>
            <w:left w:val="none" w:sz="0" w:space="0" w:color="auto"/>
            <w:bottom w:val="none" w:sz="0" w:space="0" w:color="auto"/>
            <w:right w:val="none" w:sz="0" w:space="0" w:color="auto"/>
          </w:divBdr>
        </w:div>
        <w:div w:id="1316950558">
          <w:marLeft w:val="480"/>
          <w:marRight w:val="0"/>
          <w:marTop w:val="0"/>
          <w:marBottom w:val="0"/>
          <w:divBdr>
            <w:top w:val="none" w:sz="0" w:space="0" w:color="auto"/>
            <w:left w:val="none" w:sz="0" w:space="0" w:color="auto"/>
            <w:bottom w:val="none" w:sz="0" w:space="0" w:color="auto"/>
            <w:right w:val="none" w:sz="0" w:space="0" w:color="auto"/>
          </w:divBdr>
        </w:div>
        <w:div w:id="1317492460">
          <w:marLeft w:val="480"/>
          <w:marRight w:val="0"/>
          <w:marTop w:val="0"/>
          <w:marBottom w:val="0"/>
          <w:divBdr>
            <w:top w:val="none" w:sz="0" w:space="0" w:color="auto"/>
            <w:left w:val="none" w:sz="0" w:space="0" w:color="auto"/>
            <w:bottom w:val="none" w:sz="0" w:space="0" w:color="auto"/>
            <w:right w:val="none" w:sz="0" w:space="0" w:color="auto"/>
          </w:divBdr>
        </w:div>
        <w:div w:id="1328558429">
          <w:marLeft w:val="480"/>
          <w:marRight w:val="0"/>
          <w:marTop w:val="0"/>
          <w:marBottom w:val="0"/>
          <w:divBdr>
            <w:top w:val="none" w:sz="0" w:space="0" w:color="auto"/>
            <w:left w:val="none" w:sz="0" w:space="0" w:color="auto"/>
            <w:bottom w:val="none" w:sz="0" w:space="0" w:color="auto"/>
            <w:right w:val="none" w:sz="0" w:space="0" w:color="auto"/>
          </w:divBdr>
        </w:div>
        <w:div w:id="1416050030">
          <w:marLeft w:val="480"/>
          <w:marRight w:val="0"/>
          <w:marTop w:val="0"/>
          <w:marBottom w:val="0"/>
          <w:divBdr>
            <w:top w:val="none" w:sz="0" w:space="0" w:color="auto"/>
            <w:left w:val="none" w:sz="0" w:space="0" w:color="auto"/>
            <w:bottom w:val="none" w:sz="0" w:space="0" w:color="auto"/>
            <w:right w:val="none" w:sz="0" w:space="0" w:color="auto"/>
          </w:divBdr>
        </w:div>
        <w:div w:id="1424574522">
          <w:marLeft w:val="480"/>
          <w:marRight w:val="0"/>
          <w:marTop w:val="0"/>
          <w:marBottom w:val="0"/>
          <w:divBdr>
            <w:top w:val="none" w:sz="0" w:space="0" w:color="auto"/>
            <w:left w:val="none" w:sz="0" w:space="0" w:color="auto"/>
            <w:bottom w:val="none" w:sz="0" w:space="0" w:color="auto"/>
            <w:right w:val="none" w:sz="0" w:space="0" w:color="auto"/>
          </w:divBdr>
        </w:div>
        <w:div w:id="1439721333">
          <w:marLeft w:val="480"/>
          <w:marRight w:val="0"/>
          <w:marTop w:val="0"/>
          <w:marBottom w:val="0"/>
          <w:divBdr>
            <w:top w:val="none" w:sz="0" w:space="0" w:color="auto"/>
            <w:left w:val="none" w:sz="0" w:space="0" w:color="auto"/>
            <w:bottom w:val="none" w:sz="0" w:space="0" w:color="auto"/>
            <w:right w:val="none" w:sz="0" w:space="0" w:color="auto"/>
          </w:divBdr>
        </w:div>
        <w:div w:id="1477920118">
          <w:marLeft w:val="480"/>
          <w:marRight w:val="0"/>
          <w:marTop w:val="0"/>
          <w:marBottom w:val="0"/>
          <w:divBdr>
            <w:top w:val="none" w:sz="0" w:space="0" w:color="auto"/>
            <w:left w:val="none" w:sz="0" w:space="0" w:color="auto"/>
            <w:bottom w:val="none" w:sz="0" w:space="0" w:color="auto"/>
            <w:right w:val="none" w:sz="0" w:space="0" w:color="auto"/>
          </w:divBdr>
        </w:div>
        <w:div w:id="1491368789">
          <w:marLeft w:val="480"/>
          <w:marRight w:val="0"/>
          <w:marTop w:val="0"/>
          <w:marBottom w:val="0"/>
          <w:divBdr>
            <w:top w:val="none" w:sz="0" w:space="0" w:color="auto"/>
            <w:left w:val="none" w:sz="0" w:space="0" w:color="auto"/>
            <w:bottom w:val="none" w:sz="0" w:space="0" w:color="auto"/>
            <w:right w:val="none" w:sz="0" w:space="0" w:color="auto"/>
          </w:divBdr>
        </w:div>
        <w:div w:id="1500121541">
          <w:marLeft w:val="480"/>
          <w:marRight w:val="0"/>
          <w:marTop w:val="0"/>
          <w:marBottom w:val="0"/>
          <w:divBdr>
            <w:top w:val="none" w:sz="0" w:space="0" w:color="auto"/>
            <w:left w:val="none" w:sz="0" w:space="0" w:color="auto"/>
            <w:bottom w:val="none" w:sz="0" w:space="0" w:color="auto"/>
            <w:right w:val="none" w:sz="0" w:space="0" w:color="auto"/>
          </w:divBdr>
        </w:div>
        <w:div w:id="1506898968">
          <w:marLeft w:val="480"/>
          <w:marRight w:val="0"/>
          <w:marTop w:val="0"/>
          <w:marBottom w:val="0"/>
          <w:divBdr>
            <w:top w:val="none" w:sz="0" w:space="0" w:color="auto"/>
            <w:left w:val="none" w:sz="0" w:space="0" w:color="auto"/>
            <w:bottom w:val="none" w:sz="0" w:space="0" w:color="auto"/>
            <w:right w:val="none" w:sz="0" w:space="0" w:color="auto"/>
          </w:divBdr>
        </w:div>
        <w:div w:id="1588419718">
          <w:marLeft w:val="480"/>
          <w:marRight w:val="0"/>
          <w:marTop w:val="0"/>
          <w:marBottom w:val="0"/>
          <w:divBdr>
            <w:top w:val="none" w:sz="0" w:space="0" w:color="auto"/>
            <w:left w:val="none" w:sz="0" w:space="0" w:color="auto"/>
            <w:bottom w:val="none" w:sz="0" w:space="0" w:color="auto"/>
            <w:right w:val="none" w:sz="0" w:space="0" w:color="auto"/>
          </w:divBdr>
        </w:div>
        <w:div w:id="1588807782">
          <w:marLeft w:val="480"/>
          <w:marRight w:val="0"/>
          <w:marTop w:val="0"/>
          <w:marBottom w:val="0"/>
          <w:divBdr>
            <w:top w:val="none" w:sz="0" w:space="0" w:color="auto"/>
            <w:left w:val="none" w:sz="0" w:space="0" w:color="auto"/>
            <w:bottom w:val="none" w:sz="0" w:space="0" w:color="auto"/>
            <w:right w:val="none" w:sz="0" w:space="0" w:color="auto"/>
          </w:divBdr>
        </w:div>
        <w:div w:id="1761411688">
          <w:marLeft w:val="480"/>
          <w:marRight w:val="0"/>
          <w:marTop w:val="0"/>
          <w:marBottom w:val="0"/>
          <w:divBdr>
            <w:top w:val="none" w:sz="0" w:space="0" w:color="auto"/>
            <w:left w:val="none" w:sz="0" w:space="0" w:color="auto"/>
            <w:bottom w:val="none" w:sz="0" w:space="0" w:color="auto"/>
            <w:right w:val="none" w:sz="0" w:space="0" w:color="auto"/>
          </w:divBdr>
        </w:div>
        <w:div w:id="1835492963">
          <w:marLeft w:val="480"/>
          <w:marRight w:val="0"/>
          <w:marTop w:val="0"/>
          <w:marBottom w:val="0"/>
          <w:divBdr>
            <w:top w:val="none" w:sz="0" w:space="0" w:color="auto"/>
            <w:left w:val="none" w:sz="0" w:space="0" w:color="auto"/>
            <w:bottom w:val="none" w:sz="0" w:space="0" w:color="auto"/>
            <w:right w:val="none" w:sz="0" w:space="0" w:color="auto"/>
          </w:divBdr>
        </w:div>
        <w:div w:id="1873155223">
          <w:marLeft w:val="480"/>
          <w:marRight w:val="0"/>
          <w:marTop w:val="0"/>
          <w:marBottom w:val="0"/>
          <w:divBdr>
            <w:top w:val="none" w:sz="0" w:space="0" w:color="auto"/>
            <w:left w:val="none" w:sz="0" w:space="0" w:color="auto"/>
            <w:bottom w:val="none" w:sz="0" w:space="0" w:color="auto"/>
            <w:right w:val="none" w:sz="0" w:space="0" w:color="auto"/>
          </w:divBdr>
        </w:div>
        <w:div w:id="1916475944">
          <w:marLeft w:val="480"/>
          <w:marRight w:val="0"/>
          <w:marTop w:val="0"/>
          <w:marBottom w:val="0"/>
          <w:divBdr>
            <w:top w:val="none" w:sz="0" w:space="0" w:color="auto"/>
            <w:left w:val="none" w:sz="0" w:space="0" w:color="auto"/>
            <w:bottom w:val="none" w:sz="0" w:space="0" w:color="auto"/>
            <w:right w:val="none" w:sz="0" w:space="0" w:color="auto"/>
          </w:divBdr>
        </w:div>
        <w:div w:id="1932002416">
          <w:marLeft w:val="480"/>
          <w:marRight w:val="0"/>
          <w:marTop w:val="0"/>
          <w:marBottom w:val="0"/>
          <w:divBdr>
            <w:top w:val="none" w:sz="0" w:space="0" w:color="auto"/>
            <w:left w:val="none" w:sz="0" w:space="0" w:color="auto"/>
            <w:bottom w:val="none" w:sz="0" w:space="0" w:color="auto"/>
            <w:right w:val="none" w:sz="0" w:space="0" w:color="auto"/>
          </w:divBdr>
        </w:div>
        <w:div w:id="2041860724">
          <w:marLeft w:val="480"/>
          <w:marRight w:val="0"/>
          <w:marTop w:val="0"/>
          <w:marBottom w:val="0"/>
          <w:divBdr>
            <w:top w:val="none" w:sz="0" w:space="0" w:color="auto"/>
            <w:left w:val="none" w:sz="0" w:space="0" w:color="auto"/>
            <w:bottom w:val="none" w:sz="0" w:space="0" w:color="auto"/>
            <w:right w:val="none" w:sz="0" w:space="0" w:color="auto"/>
          </w:divBdr>
        </w:div>
        <w:div w:id="2097900420">
          <w:marLeft w:val="480"/>
          <w:marRight w:val="0"/>
          <w:marTop w:val="0"/>
          <w:marBottom w:val="0"/>
          <w:divBdr>
            <w:top w:val="none" w:sz="0" w:space="0" w:color="auto"/>
            <w:left w:val="none" w:sz="0" w:space="0" w:color="auto"/>
            <w:bottom w:val="none" w:sz="0" w:space="0" w:color="auto"/>
            <w:right w:val="none" w:sz="0" w:space="0" w:color="auto"/>
          </w:divBdr>
        </w:div>
        <w:div w:id="2121602385">
          <w:marLeft w:val="480"/>
          <w:marRight w:val="0"/>
          <w:marTop w:val="0"/>
          <w:marBottom w:val="0"/>
          <w:divBdr>
            <w:top w:val="none" w:sz="0" w:space="0" w:color="auto"/>
            <w:left w:val="none" w:sz="0" w:space="0" w:color="auto"/>
            <w:bottom w:val="none" w:sz="0" w:space="0" w:color="auto"/>
            <w:right w:val="none" w:sz="0" w:space="0" w:color="auto"/>
          </w:divBdr>
        </w:div>
      </w:divsChild>
    </w:div>
    <w:div w:id="1244606206">
      <w:bodyDiv w:val="1"/>
      <w:marLeft w:val="0"/>
      <w:marRight w:val="0"/>
      <w:marTop w:val="0"/>
      <w:marBottom w:val="0"/>
      <w:divBdr>
        <w:top w:val="none" w:sz="0" w:space="0" w:color="auto"/>
        <w:left w:val="none" w:sz="0" w:space="0" w:color="auto"/>
        <w:bottom w:val="none" w:sz="0" w:space="0" w:color="auto"/>
        <w:right w:val="none" w:sz="0" w:space="0" w:color="auto"/>
      </w:divBdr>
      <w:divsChild>
        <w:div w:id="71464625">
          <w:marLeft w:val="480"/>
          <w:marRight w:val="0"/>
          <w:marTop w:val="0"/>
          <w:marBottom w:val="0"/>
          <w:divBdr>
            <w:top w:val="none" w:sz="0" w:space="0" w:color="auto"/>
            <w:left w:val="none" w:sz="0" w:space="0" w:color="auto"/>
            <w:bottom w:val="none" w:sz="0" w:space="0" w:color="auto"/>
            <w:right w:val="none" w:sz="0" w:space="0" w:color="auto"/>
          </w:divBdr>
        </w:div>
        <w:div w:id="206766287">
          <w:marLeft w:val="480"/>
          <w:marRight w:val="0"/>
          <w:marTop w:val="0"/>
          <w:marBottom w:val="0"/>
          <w:divBdr>
            <w:top w:val="none" w:sz="0" w:space="0" w:color="auto"/>
            <w:left w:val="none" w:sz="0" w:space="0" w:color="auto"/>
            <w:bottom w:val="none" w:sz="0" w:space="0" w:color="auto"/>
            <w:right w:val="none" w:sz="0" w:space="0" w:color="auto"/>
          </w:divBdr>
        </w:div>
        <w:div w:id="211503425">
          <w:marLeft w:val="480"/>
          <w:marRight w:val="0"/>
          <w:marTop w:val="0"/>
          <w:marBottom w:val="0"/>
          <w:divBdr>
            <w:top w:val="none" w:sz="0" w:space="0" w:color="auto"/>
            <w:left w:val="none" w:sz="0" w:space="0" w:color="auto"/>
            <w:bottom w:val="none" w:sz="0" w:space="0" w:color="auto"/>
            <w:right w:val="none" w:sz="0" w:space="0" w:color="auto"/>
          </w:divBdr>
        </w:div>
        <w:div w:id="247158243">
          <w:marLeft w:val="480"/>
          <w:marRight w:val="0"/>
          <w:marTop w:val="0"/>
          <w:marBottom w:val="0"/>
          <w:divBdr>
            <w:top w:val="none" w:sz="0" w:space="0" w:color="auto"/>
            <w:left w:val="none" w:sz="0" w:space="0" w:color="auto"/>
            <w:bottom w:val="none" w:sz="0" w:space="0" w:color="auto"/>
            <w:right w:val="none" w:sz="0" w:space="0" w:color="auto"/>
          </w:divBdr>
        </w:div>
        <w:div w:id="347369238">
          <w:marLeft w:val="480"/>
          <w:marRight w:val="0"/>
          <w:marTop w:val="0"/>
          <w:marBottom w:val="0"/>
          <w:divBdr>
            <w:top w:val="none" w:sz="0" w:space="0" w:color="auto"/>
            <w:left w:val="none" w:sz="0" w:space="0" w:color="auto"/>
            <w:bottom w:val="none" w:sz="0" w:space="0" w:color="auto"/>
            <w:right w:val="none" w:sz="0" w:space="0" w:color="auto"/>
          </w:divBdr>
        </w:div>
        <w:div w:id="355617132">
          <w:marLeft w:val="480"/>
          <w:marRight w:val="0"/>
          <w:marTop w:val="0"/>
          <w:marBottom w:val="0"/>
          <w:divBdr>
            <w:top w:val="none" w:sz="0" w:space="0" w:color="auto"/>
            <w:left w:val="none" w:sz="0" w:space="0" w:color="auto"/>
            <w:bottom w:val="none" w:sz="0" w:space="0" w:color="auto"/>
            <w:right w:val="none" w:sz="0" w:space="0" w:color="auto"/>
          </w:divBdr>
        </w:div>
        <w:div w:id="388726665">
          <w:marLeft w:val="480"/>
          <w:marRight w:val="0"/>
          <w:marTop w:val="0"/>
          <w:marBottom w:val="0"/>
          <w:divBdr>
            <w:top w:val="none" w:sz="0" w:space="0" w:color="auto"/>
            <w:left w:val="none" w:sz="0" w:space="0" w:color="auto"/>
            <w:bottom w:val="none" w:sz="0" w:space="0" w:color="auto"/>
            <w:right w:val="none" w:sz="0" w:space="0" w:color="auto"/>
          </w:divBdr>
        </w:div>
        <w:div w:id="403377798">
          <w:marLeft w:val="480"/>
          <w:marRight w:val="0"/>
          <w:marTop w:val="0"/>
          <w:marBottom w:val="0"/>
          <w:divBdr>
            <w:top w:val="none" w:sz="0" w:space="0" w:color="auto"/>
            <w:left w:val="none" w:sz="0" w:space="0" w:color="auto"/>
            <w:bottom w:val="none" w:sz="0" w:space="0" w:color="auto"/>
            <w:right w:val="none" w:sz="0" w:space="0" w:color="auto"/>
          </w:divBdr>
        </w:div>
        <w:div w:id="601109373">
          <w:marLeft w:val="480"/>
          <w:marRight w:val="0"/>
          <w:marTop w:val="0"/>
          <w:marBottom w:val="0"/>
          <w:divBdr>
            <w:top w:val="none" w:sz="0" w:space="0" w:color="auto"/>
            <w:left w:val="none" w:sz="0" w:space="0" w:color="auto"/>
            <w:bottom w:val="none" w:sz="0" w:space="0" w:color="auto"/>
            <w:right w:val="none" w:sz="0" w:space="0" w:color="auto"/>
          </w:divBdr>
        </w:div>
        <w:div w:id="827786427">
          <w:marLeft w:val="480"/>
          <w:marRight w:val="0"/>
          <w:marTop w:val="0"/>
          <w:marBottom w:val="0"/>
          <w:divBdr>
            <w:top w:val="none" w:sz="0" w:space="0" w:color="auto"/>
            <w:left w:val="none" w:sz="0" w:space="0" w:color="auto"/>
            <w:bottom w:val="none" w:sz="0" w:space="0" w:color="auto"/>
            <w:right w:val="none" w:sz="0" w:space="0" w:color="auto"/>
          </w:divBdr>
        </w:div>
        <w:div w:id="879124353">
          <w:marLeft w:val="480"/>
          <w:marRight w:val="0"/>
          <w:marTop w:val="0"/>
          <w:marBottom w:val="0"/>
          <w:divBdr>
            <w:top w:val="none" w:sz="0" w:space="0" w:color="auto"/>
            <w:left w:val="none" w:sz="0" w:space="0" w:color="auto"/>
            <w:bottom w:val="none" w:sz="0" w:space="0" w:color="auto"/>
            <w:right w:val="none" w:sz="0" w:space="0" w:color="auto"/>
          </w:divBdr>
        </w:div>
        <w:div w:id="879632405">
          <w:marLeft w:val="480"/>
          <w:marRight w:val="0"/>
          <w:marTop w:val="0"/>
          <w:marBottom w:val="0"/>
          <w:divBdr>
            <w:top w:val="none" w:sz="0" w:space="0" w:color="auto"/>
            <w:left w:val="none" w:sz="0" w:space="0" w:color="auto"/>
            <w:bottom w:val="none" w:sz="0" w:space="0" w:color="auto"/>
            <w:right w:val="none" w:sz="0" w:space="0" w:color="auto"/>
          </w:divBdr>
        </w:div>
        <w:div w:id="940844700">
          <w:marLeft w:val="480"/>
          <w:marRight w:val="0"/>
          <w:marTop w:val="0"/>
          <w:marBottom w:val="0"/>
          <w:divBdr>
            <w:top w:val="none" w:sz="0" w:space="0" w:color="auto"/>
            <w:left w:val="none" w:sz="0" w:space="0" w:color="auto"/>
            <w:bottom w:val="none" w:sz="0" w:space="0" w:color="auto"/>
            <w:right w:val="none" w:sz="0" w:space="0" w:color="auto"/>
          </w:divBdr>
        </w:div>
        <w:div w:id="980034505">
          <w:marLeft w:val="480"/>
          <w:marRight w:val="0"/>
          <w:marTop w:val="0"/>
          <w:marBottom w:val="0"/>
          <w:divBdr>
            <w:top w:val="none" w:sz="0" w:space="0" w:color="auto"/>
            <w:left w:val="none" w:sz="0" w:space="0" w:color="auto"/>
            <w:bottom w:val="none" w:sz="0" w:space="0" w:color="auto"/>
            <w:right w:val="none" w:sz="0" w:space="0" w:color="auto"/>
          </w:divBdr>
        </w:div>
        <w:div w:id="1022047403">
          <w:marLeft w:val="480"/>
          <w:marRight w:val="0"/>
          <w:marTop w:val="0"/>
          <w:marBottom w:val="0"/>
          <w:divBdr>
            <w:top w:val="none" w:sz="0" w:space="0" w:color="auto"/>
            <w:left w:val="none" w:sz="0" w:space="0" w:color="auto"/>
            <w:bottom w:val="none" w:sz="0" w:space="0" w:color="auto"/>
            <w:right w:val="none" w:sz="0" w:space="0" w:color="auto"/>
          </w:divBdr>
        </w:div>
        <w:div w:id="1072658767">
          <w:marLeft w:val="480"/>
          <w:marRight w:val="0"/>
          <w:marTop w:val="0"/>
          <w:marBottom w:val="0"/>
          <w:divBdr>
            <w:top w:val="none" w:sz="0" w:space="0" w:color="auto"/>
            <w:left w:val="none" w:sz="0" w:space="0" w:color="auto"/>
            <w:bottom w:val="none" w:sz="0" w:space="0" w:color="auto"/>
            <w:right w:val="none" w:sz="0" w:space="0" w:color="auto"/>
          </w:divBdr>
        </w:div>
        <w:div w:id="1084568143">
          <w:marLeft w:val="480"/>
          <w:marRight w:val="0"/>
          <w:marTop w:val="0"/>
          <w:marBottom w:val="0"/>
          <w:divBdr>
            <w:top w:val="none" w:sz="0" w:space="0" w:color="auto"/>
            <w:left w:val="none" w:sz="0" w:space="0" w:color="auto"/>
            <w:bottom w:val="none" w:sz="0" w:space="0" w:color="auto"/>
            <w:right w:val="none" w:sz="0" w:space="0" w:color="auto"/>
          </w:divBdr>
        </w:div>
        <w:div w:id="1150487721">
          <w:marLeft w:val="480"/>
          <w:marRight w:val="0"/>
          <w:marTop w:val="0"/>
          <w:marBottom w:val="0"/>
          <w:divBdr>
            <w:top w:val="none" w:sz="0" w:space="0" w:color="auto"/>
            <w:left w:val="none" w:sz="0" w:space="0" w:color="auto"/>
            <w:bottom w:val="none" w:sz="0" w:space="0" w:color="auto"/>
            <w:right w:val="none" w:sz="0" w:space="0" w:color="auto"/>
          </w:divBdr>
        </w:div>
        <w:div w:id="1158421334">
          <w:marLeft w:val="480"/>
          <w:marRight w:val="0"/>
          <w:marTop w:val="0"/>
          <w:marBottom w:val="0"/>
          <w:divBdr>
            <w:top w:val="none" w:sz="0" w:space="0" w:color="auto"/>
            <w:left w:val="none" w:sz="0" w:space="0" w:color="auto"/>
            <w:bottom w:val="none" w:sz="0" w:space="0" w:color="auto"/>
            <w:right w:val="none" w:sz="0" w:space="0" w:color="auto"/>
          </w:divBdr>
        </w:div>
        <w:div w:id="1289582764">
          <w:marLeft w:val="480"/>
          <w:marRight w:val="0"/>
          <w:marTop w:val="0"/>
          <w:marBottom w:val="0"/>
          <w:divBdr>
            <w:top w:val="none" w:sz="0" w:space="0" w:color="auto"/>
            <w:left w:val="none" w:sz="0" w:space="0" w:color="auto"/>
            <w:bottom w:val="none" w:sz="0" w:space="0" w:color="auto"/>
            <w:right w:val="none" w:sz="0" w:space="0" w:color="auto"/>
          </w:divBdr>
        </w:div>
        <w:div w:id="1365861124">
          <w:marLeft w:val="480"/>
          <w:marRight w:val="0"/>
          <w:marTop w:val="0"/>
          <w:marBottom w:val="0"/>
          <w:divBdr>
            <w:top w:val="none" w:sz="0" w:space="0" w:color="auto"/>
            <w:left w:val="none" w:sz="0" w:space="0" w:color="auto"/>
            <w:bottom w:val="none" w:sz="0" w:space="0" w:color="auto"/>
            <w:right w:val="none" w:sz="0" w:space="0" w:color="auto"/>
          </w:divBdr>
        </w:div>
        <w:div w:id="1462503232">
          <w:marLeft w:val="480"/>
          <w:marRight w:val="0"/>
          <w:marTop w:val="0"/>
          <w:marBottom w:val="0"/>
          <w:divBdr>
            <w:top w:val="none" w:sz="0" w:space="0" w:color="auto"/>
            <w:left w:val="none" w:sz="0" w:space="0" w:color="auto"/>
            <w:bottom w:val="none" w:sz="0" w:space="0" w:color="auto"/>
            <w:right w:val="none" w:sz="0" w:space="0" w:color="auto"/>
          </w:divBdr>
        </w:div>
        <w:div w:id="1530222450">
          <w:marLeft w:val="480"/>
          <w:marRight w:val="0"/>
          <w:marTop w:val="0"/>
          <w:marBottom w:val="0"/>
          <w:divBdr>
            <w:top w:val="none" w:sz="0" w:space="0" w:color="auto"/>
            <w:left w:val="none" w:sz="0" w:space="0" w:color="auto"/>
            <w:bottom w:val="none" w:sz="0" w:space="0" w:color="auto"/>
            <w:right w:val="none" w:sz="0" w:space="0" w:color="auto"/>
          </w:divBdr>
        </w:div>
        <w:div w:id="1559626143">
          <w:marLeft w:val="480"/>
          <w:marRight w:val="0"/>
          <w:marTop w:val="0"/>
          <w:marBottom w:val="0"/>
          <w:divBdr>
            <w:top w:val="none" w:sz="0" w:space="0" w:color="auto"/>
            <w:left w:val="none" w:sz="0" w:space="0" w:color="auto"/>
            <w:bottom w:val="none" w:sz="0" w:space="0" w:color="auto"/>
            <w:right w:val="none" w:sz="0" w:space="0" w:color="auto"/>
          </w:divBdr>
        </w:div>
        <w:div w:id="1630667950">
          <w:marLeft w:val="480"/>
          <w:marRight w:val="0"/>
          <w:marTop w:val="0"/>
          <w:marBottom w:val="0"/>
          <w:divBdr>
            <w:top w:val="none" w:sz="0" w:space="0" w:color="auto"/>
            <w:left w:val="none" w:sz="0" w:space="0" w:color="auto"/>
            <w:bottom w:val="none" w:sz="0" w:space="0" w:color="auto"/>
            <w:right w:val="none" w:sz="0" w:space="0" w:color="auto"/>
          </w:divBdr>
        </w:div>
        <w:div w:id="1676297473">
          <w:marLeft w:val="480"/>
          <w:marRight w:val="0"/>
          <w:marTop w:val="0"/>
          <w:marBottom w:val="0"/>
          <w:divBdr>
            <w:top w:val="none" w:sz="0" w:space="0" w:color="auto"/>
            <w:left w:val="none" w:sz="0" w:space="0" w:color="auto"/>
            <w:bottom w:val="none" w:sz="0" w:space="0" w:color="auto"/>
            <w:right w:val="none" w:sz="0" w:space="0" w:color="auto"/>
          </w:divBdr>
        </w:div>
        <w:div w:id="1914074375">
          <w:marLeft w:val="480"/>
          <w:marRight w:val="0"/>
          <w:marTop w:val="0"/>
          <w:marBottom w:val="0"/>
          <w:divBdr>
            <w:top w:val="none" w:sz="0" w:space="0" w:color="auto"/>
            <w:left w:val="none" w:sz="0" w:space="0" w:color="auto"/>
            <w:bottom w:val="none" w:sz="0" w:space="0" w:color="auto"/>
            <w:right w:val="none" w:sz="0" w:space="0" w:color="auto"/>
          </w:divBdr>
        </w:div>
        <w:div w:id="1979677553">
          <w:marLeft w:val="480"/>
          <w:marRight w:val="0"/>
          <w:marTop w:val="0"/>
          <w:marBottom w:val="0"/>
          <w:divBdr>
            <w:top w:val="none" w:sz="0" w:space="0" w:color="auto"/>
            <w:left w:val="none" w:sz="0" w:space="0" w:color="auto"/>
            <w:bottom w:val="none" w:sz="0" w:space="0" w:color="auto"/>
            <w:right w:val="none" w:sz="0" w:space="0" w:color="auto"/>
          </w:divBdr>
        </w:div>
        <w:div w:id="2097360274">
          <w:marLeft w:val="480"/>
          <w:marRight w:val="0"/>
          <w:marTop w:val="0"/>
          <w:marBottom w:val="0"/>
          <w:divBdr>
            <w:top w:val="none" w:sz="0" w:space="0" w:color="auto"/>
            <w:left w:val="none" w:sz="0" w:space="0" w:color="auto"/>
            <w:bottom w:val="none" w:sz="0" w:space="0" w:color="auto"/>
            <w:right w:val="none" w:sz="0" w:space="0" w:color="auto"/>
          </w:divBdr>
        </w:div>
      </w:divsChild>
    </w:div>
    <w:div w:id="1245259410">
      <w:bodyDiv w:val="1"/>
      <w:marLeft w:val="0"/>
      <w:marRight w:val="0"/>
      <w:marTop w:val="0"/>
      <w:marBottom w:val="0"/>
      <w:divBdr>
        <w:top w:val="none" w:sz="0" w:space="0" w:color="auto"/>
        <w:left w:val="none" w:sz="0" w:space="0" w:color="auto"/>
        <w:bottom w:val="none" w:sz="0" w:space="0" w:color="auto"/>
        <w:right w:val="none" w:sz="0" w:space="0" w:color="auto"/>
      </w:divBdr>
    </w:div>
    <w:div w:id="1246066986">
      <w:bodyDiv w:val="1"/>
      <w:marLeft w:val="0"/>
      <w:marRight w:val="0"/>
      <w:marTop w:val="0"/>
      <w:marBottom w:val="0"/>
      <w:divBdr>
        <w:top w:val="none" w:sz="0" w:space="0" w:color="auto"/>
        <w:left w:val="none" w:sz="0" w:space="0" w:color="auto"/>
        <w:bottom w:val="none" w:sz="0" w:space="0" w:color="auto"/>
        <w:right w:val="none" w:sz="0" w:space="0" w:color="auto"/>
      </w:divBdr>
    </w:div>
    <w:div w:id="1246955543">
      <w:bodyDiv w:val="1"/>
      <w:marLeft w:val="0"/>
      <w:marRight w:val="0"/>
      <w:marTop w:val="0"/>
      <w:marBottom w:val="0"/>
      <w:divBdr>
        <w:top w:val="none" w:sz="0" w:space="0" w:color="auto"/>
        <w:left w:val="none" w:sz="0" w:space="0" w:color="auto"/>
        <w:bottom w:val="none" w:sz="0" w:space="0" w:color="auto"/>
        <w:right w:val="none" w:sz="0" w:space="0" w:color="auto"/>
      </w:divBdr>
    </w:div>
    <w:div w:id="1247499086">
      <w:bodyDiv w:val="1"/>
      <w:marLeft w:val="0"/>
      <w:marRight w:val="0"/>
      <w:marTop w:val="0"/>
      <w:marBottom w:val="0"/>
      <w:divBdr>
        <w:top w:val="none" w:sz="0" w:space="0" w:color="auto"/>
        <w:left w:val="none" w:sz="0" w:space="0" w:color="auto"/>
        <w:bottom w:val="none" w:sz="0" w:space="0" w:color="auto"/>
        <w:right w:val="none" w:sz="0" w:space="0" w:color="auto"/>
      </w:divBdr>
    </w:div>
    <w:div w:id="1248344963">
      <w:bodyDiv w:val="1"/>
      <w:marLeft w:val="0"/>
      <w:marRight w:val="0"/>
      <w:marTop w:val="0"/>
      <w:marBottom w:val="0"/>
      <w:divBdr>
        <w:top w:val="none" w:sz="0" w:space="0" w:color="auto"/>
        <w:left w:val="none" w:sz="0" w:space="0" w:color="auto"/>
        <w:bottom w:val="none" w:sz="0" w:space="0" w:color="auto"/>
        <w:right w:val="none" w:sz="0" w:space="0" w:color="auto"/>
      </w:divBdr>
    </w:div>
    <w:div w:id="1248466284">
      <w:bodyDiv w:val="1"/>
      <w:marLeft w:val="0"/>
      <w:marRight w:val="0"/>
      <w:marTop w:val="0"/>
      <w:marBottom w:val="0"/>
      <w:divBdr>
        <w:top w:val="none" w:sz="0" w:space="0" w:color="auto"/>
        <w:left w:val="none" w:sz="0" w:space="0" w:color="auto"/>
        <w:bottom w:val="none" w:sz="0" w:space="0" w:color="auto"/>
        <w:right w:val="none" w:sz="0" w:space="0" w:color="auto"/>
      </w:divBdr>
    </w:div>
    <w:div w:id="1248999283">
      <w:bodyDiv w:val="1"/>
      <w:marLeft w:val="0"/>
      <w:marRight w:val="0"/>
      <w:marTop w:val="0"/>
      <w:marBottom w:val="0"/>
      <w:divBdr>
        <w:top w:val="none" w:sz="0" w:space="0" w:color="auto"/>
        <w:left w:val="none" w:sz="0" w:space="0" w:color="auto"/>
        <w:bottom w:val="none" w:sz="0" w:space="0" w:color="auto"/>
        <w:right w:val="none" w:sz="0" w:space="0" w:color="auto"/>
      </w:divBdr>
    </w:div>
    <w:div w:id="1249776305">
      <w:bodyDiv w:val="1"/>
      <w:marLeft w:val="0"/>
      <w:marRight w:val="0"/>
      <w:marTop w:val="0"/>
      <w:marBottom w:val="0"/>
      <w:divBdr>
        <w:top w:val="none" w:sz="0" w:space="0" w:color="auto"/>
        <w:left w:val="none" w:sz="0" w:space="0" w:color="auto"/>
        <w:bottom w:val="none" w:sz="0" w:space="0" w:color="auto"/>
        <w:right w:val="none" w:sz="0" w:space="0" w:color="auto"/>
      </w:divBdr>
    </w:div>
    <w:div w:id="1250699849">
      <w:bodyDiv w:val="1"/>
      <w:marLeft w:val="0"/>
      <w:marRight w:val="0"/>
      <w:marTop w:val="0"/>
      <w:marBottom w:val="0"/>
      <w:divBdr>
        <w:top w:val="none" w:sz="0" w:space="0" w:color="auto"/>
        <w:left w:val="none" w:sz="0" w:space="0" w:color="auto"/>
        <w:bottom w:val="none" w:sz="0" w:space="0" w:color="auto"/>
        <w:right w:val="none" w:sz="0" w:space="0" w:color="auto"/>
      </w:divBdr>
    </w:div>
    <w:div w:id="1251310277">
      <w:bodyDiv w:val="1"/>
      <w:marLeft w:val="0"/>
      <w:marRight w:val="0"/>
      <w:marTop w:val="0"/>
      <w:marBottom w:val="0"/>
      <w:divBdr>
        <w:top w:val="none" w:sz="0" w:space="0" w:color="auto"/>
        <w:left w:val="none" w:sz="0" w:space="0" w:color="auto"/>
        <w:bottom w:val="none" w:sz="0" w:space="0" w:color="auto"/>
        <w:right w:val="none" w:sz="0" w:space="0" w:color="auto"/>
      </w:divBdr>
    </w:div>
    <w:div w:id="1252736841">
      <w:bodyDiv w:val="1"/>
      <w:marLeft w:val="0"/>
      <w:marRight w:val="0"/>
      <w:marTop w:val="0"/>
      <w:marBottom w:val="0"/>
      <w:divBdr>
        <w:top w:val="none" w:sz="0" w:space="0" w:color="auto"/>
        <w:left w:val="none" w:sz="0" w:space="0" w:color="auto"/>
        <w:bottom w:val="none" w:sz="0" w:space="0" w:color="auto"/>
        <w:right w:val="none" w:sz="0" w:space="0" w:color="auto"/>
      </w:divBdr>
    </w:div>
    <w:div w:id="1252809986">
      <w:bodyDiv w:val="1"/>
      <w:marLeft w:val="0"/>
      <w:marRight w:val="0"/>
      <w:marTop w:val="0"/>
      <w:marBottom w:val="0"/>
      <w:divBdr>
        <w:top w:val="none" w:sz="0" w:space="0" w:color="auto"/>
        <w:left w:val="none" w:sz="0" w:space="0" w:color="auto"/>
        <w:bottom w:val="none" w:sz="0" w:space="0" w:color="auto"/>
        <w:right w:val="none" w:sz="0" w:space="0" w:color="auto"/>
      </w:divBdr>
    </w:div>
    <w:div w:id="1254121437">
      <w:bodyDiv w:val="1"/>
      <w:marLeft w:val="0"/>
      <w:marRight w:val="0"/>
      <w:marTop w:val="0"/>
      <w:marBottom w:val="0"/>
      <w:divBdr>
        <w:top w:val="none" w:sz="0" w:space="0" w:color="auto"/>
        <w:left w:val="none" w:sz="0" w:space="0" w:color="auto"/>
        <w:bottom w:val="none" w:sz="0" w:space="0" w:color="auto"/>
        <w:right w:val="none" w:sz="0" w:space="0" w:color="auto"/>
      </w:divBdr>
    </w:div>
    <w:div w:id="1254970821">
      <w:bodyDiv w:val="1"/>
      <w:marLeft w:val="0"/>
      <w:marRight w:val="0"/>
      <w:marTop w:val="0"/>
      <w:marBottom w:val="0"/>
      <w:divBdr>
        <w:top w:val="none" w:sz="0" w:space="0" w:color="auto"/>
        <w:left w:val="none" w:sz="0" w:space="0" w:color="auto"/>
        <w:bottom w:val="none" w:sz="0" w:space="0" w:color="auto"/>
        <w:right w:val="none" w:sz="0" w:space="0" w:color="auto"/>
      </w:divBdr>
    </w:div>
    <w:div w:id="1255357379">
      <w:bodyDiv w:val="1"/>
      <w:marLeft w:val="0"/>
      <w:marRight w:val="0"/>
      <w:marTop w:val="0"/>
      <w:marBottom w:val="0"/>
      <w:divBdr>
        <w:top w:val="none" w:sz="0" w:space="0" w:color="auto"/>
        <w:left w:val="none" w:sz="0" w:space="0" w:color="auto"/>
        <w:bottom w:val="none" w:sz="0" w:space="0" w:color="auto"/>
        <w:right w:val="none" w:sz="0" w:space="0" w:color="auto"/>
      </w:divBdr>
    </w:div>
    <w:div w:id="1256211894">
      <w:bodyDiv w:val="1"/>
      <w:marLeft w:val="0"/>
      <w:marRight w:val="0"/>
      <w:marTop w:val="0"/>
      <w:marBottom w:val="0"/>
      <w:divBdr>
        <w:top w:val="none" w:sz="0" w:space="0" w:color="auto"/>
        <w:left w:val="none" w:sz="0" w:space="0" w:color="auto"/>
        <w:bottom w:val="none" w:sz="0" w:space="0" w:color="auto"/>
        <w:right w:val="none" w:sz="0" w:space="0" w:color="auto"/>
      </w:divBdr>
    </w:div>
    <w:div w:id="1256986288">
      <w:bodyDiv w:val="1"/>
      <w:marLeft w:val="0"/>
      <w:marRight w:val="0"/>
      <w:marTop w:val="0"/>
      <w:marBottom w:val="0"/>
      <w:divBdr>
        <w:top w:val="none" w:sz="0" w:space="0" w:color="auto"/>
        <w:left w:val="none" w:sz="0" w:space="0" w:color="auto"/>
        <w:bottom w:val="none" w:sz="0" w:space="0" w:color="auto"/>
        <w:right w:val="none" w:sz="0" w:space="0" w:color="auto"/>
      </w:divBdr>
    </w:div>
    <w:div w:id="1257012544">
      <w:bodyDiv w:val="1"/>
      <w:marLeft w:val="0"/>
      <w:marRight w:val="0"/>
      <w:marTop w:val="0"/>
      <w:marBottom w:val="0"/>
      <w:divBdr>
        <w:top w:val="none" w:sz="0" w:space="0" w:color="auto"/>
        <w:left w:val="none" w:sz="0" w:space="0" w:color="auto"/>
        <w:bottom w:val="none" w:sz="0" w:space="0" w:color="auto"/>
        <w:right w:val="none" w:sz="0" w:space="0" w:color="auto"/>
      </w:divBdr>
    </w:div>
    <w:div w:id="1257132517">
      <w:bodyDiv w:val="1"/>
      <w:marLeft w:val="0"/>
      <w:marRight w:val="0"/>
      <w:marTop w:val="0"/>
      <w:marBottom w:val="0"/>
      <w:divBdr>
        <w:top w:val="none" w:sz="0" w:space="0" w:color="auto"/>
        <w:left w:val="none" w:sz="0" w:space="0" w:color="auto"/>
        <w:bottom w:val="none" w:sz="0" w:space="0" w:color="auto"/>
        <w:right w:val="none" w:sz="0" w:space="0" w:color="auto"/>
      </w:divBdr>
    </w:div>
    <w:div w:id="1257250404">
      <w:bodyDiv w:val="1"/>
      <w:marLeft w:val="0"/>
      <w:marRight w:val="0"/>
      <w:marTop w:val="0"/>
      <w:marBottom w:val="0"/>
      <w:divBdr>
        <w:top w:val="none" w:sz="0" w:space="0" w:color="auto"/>
        <w:left w:val="none" w:sz="0" w:space="0" w:color="auto"/>
        <w:bottom w:val="none" w:sz="0" w:space="0" w:color="auto"/>
        <w:right w:val="none" w:sz="0" w:space="0" w:color="auto"/>
      </w:divBdr>
    </w:div>
    <w:div w:id="1258295874">
      <w:bodyDiv w:val="1"/>
      <w:marLeft w:val="0"/>
      <w:marRight w:val="0"/>
      <w:marTop w:val="0"/>
      <w:marBottom w:val="0"/>
      <w:divBdr>
        <w:top w:val="none" w:sz="0" w:space="0" w:color="auto"/>
        <w:left w:val="none" w:sz="0" w:space="0" w:color="auto"/>
        <w:bottom w:val="none" w:sz="0" w:space="0" w:color="auto"/>
        <w:right w:val="none" w:sz="0" w:space="0" w:color="auto"/>
      </w:divBdr>
    </w:div>
    <w:div w:id="1258439418">
      <w:bodyDiv w:val="1"/>
      <w:marLeft w:val="0"/>
      <w:marRight w:val="0"/>
      <w:marTop w:val="0"/>
      <w:marBottom w:val="0"/>
      <w:divBdr>
        <w:top w:val="none" w:sz="0" w:space="0" w:color="auto"/>
        <w:left w:val="none" w:sz="0" w:space="0" w:color="auto"/>
        <w:bottom w:val="none" w:sz="0" w:space="0" w:color="auto"/>
        <w:right w:val="none" w:sz="0" w:space="0" w:color="auto"/>
      </w:divBdr>
    </w:div>
    <w:div w:id="1258947812">
      <w:bodyDiv w:val="1"/>
      <w:marLeft w:val="0"/>
      <w:marRight w:val="0"/>
      <w:marTop w:val="0"/>
      <w:marBottom w:val="0"/>
      <w:divBdr>
        <w:top w:val="none" w:sz="0" w:space="0" w:color="auto"/>
        <w:left w:val="none" w:sz="0" w:space="0" w:color="auto"/>
        <w:bottom w:val="none" w:sz="0" w:space="0" w:color="auto"/>
        <w:right w:val="none" w:sz="0" w:space="0" w:color="auto"/>
      </w:divBdr>
    </w:div>
    <w:div w:id="1262375577">
      <w:bodyDiv w:val="1"/>
      <w:marLeft w:val="0"/>
      <w:marRight w:val="0"/>
      <w:marTop w:val="0"/>
      <w:marBottom w:val="0"/>
      <w:divBdr>
        <w:top w:val="none" w:sz="0" w:space="0" w:color="auto"/>
        <w:left w:val="none" w:sz="0" w:space="0" w:color="auto"/>
        <w:bottom w:val="none" w:sz="0" w:space="0" w:color="auto"/>
        <w:right w:val="none" w:sz="0" w:space="0" w:color="auto"/>
      </w:divBdr>
    </w:div>
    <w:div w:id="1262376849">
      <w:bodyDiv w:val="1"/>
      <w:marLeft w:val="0"/>
      <w:marRight w:val="0"/>
      <w:marTop w:val="0"/>
      <w:marBottom w:val="0"/>
      <w:divBdr>
        <w:top w:val="none" w:sz="0" w:space="0" w:color="auto"/>
        <w:left w:val="none" w:sz="0" w:space="0" w:color="auto"/>
        <w:bottom w:val="none" w:sz="0" w:space="0" w:color="auto"/>
        <w:right w:val="none" w:sz="0" w:space="0" w:color="auto"/>
      </w:divBdr>
    </w:div>
    <w:div w:id="1264075158">
      <w:bodyDiv w:val="1"/>
      <w:marLeft w:val="0"/>
      <w:marRight w:val="0"/>
      <w:marTop w:val="0"/>
      <w:marBottom w:val="0"/>
      <w:divBdr>
        <w:top w:val="none" w:sz="0" w:space="0" w:color="auto"/>
        <w:left w:val="none" w:sz="0" w:space="0" w:color="auto"/>
        <w:bottom w:val="none" w:sz="0" w:space="0" w:color="auto"/>
        <w:right w:val="none" w:sz="0" w:space="0" w:color="auto"/>
      </w:divBdr>
    </w:div>
    <w:div w:id="1264336324">
      <w:bodyDiv w:val="1"/>
      <w:marLeft w:val="0"/>
      <w:marRight w:val="0"/>
      <w:marTop w:val="0"/>
      <w:marBottom w:val="0"/>
      <w:divBdr>
        <w:top w:val="none" w:sz="0" w:space="0" w:color="auto"/>
        <w:left w:val="none" w:sz="0" w:space="0" w:color="auto"/>
        <w:bottom w:val="none" w:sz="0" w:space="0" w:color="auto"/>
        <w:right w:val="none" w:sz="0" w:space="0" w:color="auto"/>
      </w:divBdr>
    </w:div>
    <w:div w:id="1267226571">
      <w:bodyDiv w:val="1"/>
      <w:marLeft w:val="0"/>
      <w:marRight w:val="0"/>
      <w:marTop w:val="0"/>
      <w:marBottom w:val="0"/>
      <w:divBdr>
        <w:top w:val="none" w:sz="0" w:space="0" w:color="auto"/>
        <w:left w:val="none" w:sz="0" w:space="0" w:color="auto"/>
        <w:bottom w:val="none" w:sz="0" w:space="0" w:color="auto"/>
        <w:right w:val="none" w:sz="0" w:space="0" w:color="auto"/>
      </w:divBdr>
    </w:div>
    <w:div w:id="1267347942">
      <w:bodyDiv w:val="1"/>
      <w:marLeft w:val="0"/>
      <w:marRight w:val="0"/>
      <w:marTop w:val="0"/>
      <w:marBottom w:val="0"/>
      <w:divBdr>
        <w:top w:val="none" w:sz="0" w:space="0" w:color="auto"/>
        <w:left w:val="none" w:sz="0" w:space="0" w:color="auto"/>
        <w:bottom w:val="none" w:sz="0" w:space="0" w:color="auto"/>
        <w:right w:val="none" w:sz="0" w:space="0" w:color="auto"/>
      </w:divBdr>
    </w:div>
    <w:div w:id="1267883524">
      <w:bodyDiv w:val="1"/>
      <w:marLeft w:val="0"/>
      <w:marRight w:val="0"/>
      <w:marTop w:val="0"/>
      <w:marBottom w:val="0"/>
      <w:divBdr>
        <w:top w:val="none" w:sz="0" w:space="0" w:color="auto"/>
        <w:left w:val="none" w:sz="0" w:space="0" w:color="auto"/>
        <w:bottom w:val="none" w:sz="0" w:space="0" w:color="auto"/>
        <w:right w:val="none" w:sz="0" w:space="0" w:color="auto"/>
      </w:divBdr>
    </w:div>
    <w:div w:id="1267927230">
      <w:bodyDiv w:val="1"/>
      <w:marLeft w:val="0"/>
      <w:marRight w:val="0"/>
      <w:marTop w:val="0"/>
      <w:marBottom w:val="0"/>
      <w:divBdr>
        <w:top w:val="none" w:sz="0" w:space="0" w:color="auto"/>
        <w:left w:val="none" w:sz="0" w:space="0" w:color="auto"/>
        <w:bottom w:val="none" w:sz="0" w:space="0" w:color="auto"/>
        <w:right w:val="none" w:sz="0" w:space="0" w:color="auto"/>
      </w:divBdr>
    </w:div>
    <w:div w:id="1269968120">
      <w:bodyDiv w:val="1"/>
      <w:marLeft w:val="0"/>
      <w:marRight w:val="0"/>
      <w:marTop w:val="0"/>
      <w:marBottom w:val="0"/>
      <w:divBdr>
        <w:top w:val="none" w:sz="0" w:space="0" w:color="auto"/>
        <w:left w:val="none" w:sz="0" w:space="0" w:color="auto"/>
        <w:bottom w:val="none" w:sz="0" w:space="0" w:color="auto"/>
        <w:right w:val="none" w:sz="0" w:space="0" w:color="auto"/>
      </w:divBdr>
    </w:div>
    <w:div w:id="1270699598">
      <w:bodyDiv w:val="1"/>
      <w:marLeft w:val="0"/>
      <w:marRight w:val="0"/>
      <w:marTop w:val="0"/>
      <w:marBottom w:val="0"/>
      <w:divBdr>
        <w:top w:val="none" w:sz="0" w:space="0" w:color="auto"/>
        <w:left w:val="none" w:sz="0" w:space="0" w:color="auto"/>
        <w:bottom w:val="none" w:sz="0" w:space="0" w:color="auto"/>
        <w:right w:val="none" w:sz="0" w:space="0" w:color="auto"/>
      </w:divBdr>
    </w:div>
    <w:div w:id="1273316006">
      <w:bodyDiv w:val="1"/>
      <w:marLeft w:val="0"/>
      <w:marRight w:val="0"/>
      <w:marTop w:val="0"/>
      <w:marBottom w:val="0"/>
      <w:divBdr>
        <w:top w:val="none" w:sz="0" w:space="0" w:color="auto"/>
        <w:left w:val="none" w:sz="0" w:space="0" w:color="auto"/>
        <w:bottom w:val="none" w:sz="0" w:space="0" w:color="auto"/>
        <w:right w:val="none" w:sz="0" w:space="0" w:color="auto"/>
      </w:divBdr>
    </w:div>
    <w:div w:id="1274097266">
      <w:bodyDiv w:val="1"/>
      <w:marLeft w:val="0"/>
      <w:marRight w:val="0"/>
      <w:marTop w:val="0"/>
      <w:marBottom w:val="0"/>
      <w:divBdr>
        <w:top w:val="none" w:sz="0" w:space="0" w:color="auto"/>
        <w:left w:val="none" w:sz="0" w:space="0" w:color="auto"/>
        <w:bottom w:val="none" w:sz="0" w:space="0" w:color="auto"/>
        <w:right w:val="none" w:sz="0" w:space="0" w:color="auto"/>
      </w:divBdr>
    </w:div>
    <w:div w:id="1274675858">
      <w:bodyDiv w:val="1"/>
      <w:marLeft w:val="0"/>
      <w:marRight w:val="0"/>
      <w:marTop w:val="0"/>
      <w:marBottom w:val="0"/>
      <w:divBdr>
        <w:top w:val="none" w:sz="0" w:space="0" w:color="auto"/>
        <w:left w:val="none" w:sz="0" w:space="0" w:color="auto"/>
        <w:bottom w:val="none" w:sz="0" w:space="0" w:color="auto"/>
        <w:right w:val="none" w:sz="0" w:space="0" w:color="auto"/>
      </w:divBdr>
    </w:div>
    <w:div w:id="1275598962">
      <w:bodyDiv w:val="1"/>
      <w:marLeft w:val="0"/>
      <w:marRight w:val="0"/>
      <w:marTop w:val="0"/>
      <w:marBottom w:val="0"/>
      <w:divBdr>
        <w:top w:val="none" w:sz="0" w:space="0" w:color="auto"/>
        <w:left w:val="none" w:sz="0" w:space="0" w:color="auto"/>
        <w:bottom w:val="none" w:sz="0" w:space="0" w:color="auto"/>
        <w:right w:val="none" w:sz="0" w:space="0" w:color="auto"/>
      </w:divBdr>
    </w:div>
    <w:div w:id="1276792848">
      <w:bodyDiv w:val="1"/>
      <w:marLeft w:val="0"/>
      <w:marRight w:val="0"/>
      <w:marTop w:val="0"/>
      <w:marBottom w:val="0"/>
      <w:divBdr>
        <w:top w:val="none" w:sz="0" w:space="0" w:color="auto"/>
        <w:left w:val="none" w:sz="0" w:space="0" w:color="auto"/>
        <w:bottom w:val="none" w:sz="0" w:space="0" w:color="auto"/>
        <w:right w:val="none" w:sz="0" w:space="0" w:color="auto"/>
      </w:divBdr>
    </w:div>
    <w:div w:id="1276911616">
      <w:bodyDiv w:val="1"/>
      <w:marLeft w:val="0"/>
      <w:marRight w:val="0"/>
      <w:marTop w:val="0"/>
      <w:marBottom w:val="0"/>
      <w:divBdr>
        <w:top w:val="none" w:sz="0" w:space="0" w:color="auto"/>
        <w:left w:val="none" w:sz="0" w:space="0" w:color="auto"/>
        <w:bottom w:val="none" w:sz="0" w:space="0" w:color="auto"/>
        <w:right w:val="none" w:sz="0" w:space="0" w:color="auto"/>
      </w:divBdr>
    </w:div>
    <w:div w:id="1278171605">
      <w:bodyDiv w:val="1"/>
      <w:marLeft w:val="0"/>
      <w:marRight w:val="0"/>
      <w:marTop w:val="0"/>
      <w:marBottom w:val="0"/>
      <w:divBdr>
        <w:top w:val="none" w:sz="0" w:space="0" w:color="auto"/>
        <w:left w:val="none" w:sz="0" w:space="0" w:color="auto"/>
        <w:bottom w:val="none" w:sz="0" w:space="0" w:color="auto"/>
        <w:right w:val="none" w:sz="0" w:space="0" w:color="auto"/>
      </w:divBdr>
    </w:div>
    <w:div w:id="1278833017">
      <w:bodyDiv w:val="1"/>
      <w:marLeft w:val="0"/>
      <w:marRight w:val="0"/>
      <w:marTop w:val="0"/>
      <w:marBottom w:val="0"/>
      <w:divBdr>
        <w:top w:val="none" w:sz="0" w:space="0" w:color="auto"/>
        <w:left w:val="none" w:sz="0" w:space="0" w:color="auto"/>
        <w:bottom w:val="none" w:sz="0" w:space="0" w:color="auto"/>
        <w:right w:val="none" w:sz="0" w:space="0" w:color="auto"/>
      </w:divBdr>
    </w:div>
    <w:div w:id="1278870548">
      <w:bodyDiv w:val="1"/>
      <w:marLeft w:val="0"/>
      <w:marRight w:val="0"/>
      <w:marTop w:val="0"/>
      <w:marBottom w:val="0"/>
      <w:divBdr>
        <w:top w:val="none" w:sz="0" w:space="0" w:color="auto"/>
        <w:left w:val="none" w:sz="0" w:space="0" w:color="auto"/>
        <w:bottom w:val="none" w:sz="0" w:space="0" w:color="auto"/>
        <w:right w:val="none" w:sz="0" w:space="0" w:color="auto"/>
      </w:divBdr>
    </w:div>
    <w:div w:id="1279920257">
      <w:bodyDiv w:val="1"/>
      <w:marLeft w:val="0"/>
      <w:marRight w:val="0"/>
      <w:marTop w:val="0"/>
      <w:marBottom w:val="0"/>
      <w:divBdr>
        <w:top w:val="none" w:sz="0" w:space="0" w:color="auto"/>
        <w:left w:val="none" w:sz="0" w:space="0" w:color="auto"/>
        <w:bottom w:val="none" w:sz="0" w:space="0" w:color="auto"/>
        <w:right w:val="none" w:sz="0" w:space="0" w:color="auto"/>
      </w:divBdr>
    </w:div>
    <w:div w:id="1280071229">
      <w:bodyDiv w:val="1"/>
      <w:marLeft w:val="0"/>
      <w:marRight w:val="0"/>
      <w:marTop w:val="0"/>
      <w:marBottom w:val="0"/>
      <w:divBdr>
        <w:top w:val="none" w:sz="0" w:space="0" w:color="auto"/>
        <w:left w:val="none" w:sz="0" w:space="0" w:color="auto"/>
        <w:bottom w:val="none" w:sz="0" w:space="0" w:color="auto"/>
        <w:right w:val="none" w:sz="0" w:space="0" w:color="auto"/>
      </w:divBdr>
    </w:div>
    <w:div w:id="1281569048">
      <w:bodyDiv w:val="1"/>
      <w:marLeft w:val="0"/>
      <w:marRight w:val="0"/>
      <w:marTop w:val="0"/>
      <w:marBottom w:val="0"/>
      <w:divBdr>
        <w:top w:val="none" w:sz="0" w:space="0" w:color="auto"/>
        <w:left w:val="none" w:sz="0" w:space="0" w:color="auto"/>
        <w:bottom w:val="none" w:sz="0" w:space="0" w:color="auto"/>
        <w:right w:val="none" w:sz="0" w:space="0" w:color="auto"/>
      </w:divBdr>
    </w:div>
    <w:div w:id="1282418798">
      <w:bodyDiv w:val="1"/>
      <w:marLeft w:val="0"/>
      <w:marRight w:val="0"/>
      <w:marTop w:val="0"/>
      <w:marBottom w:val="0"/>
      <w:divBdr>
        <w:top w:val="none" w:sz="0" w:space="0" w:color="auto"/>
        <w:left w:val="none" w:sz="0" w:space="0" w:color="auto"/>
        <w:bottom w:val="none" w:sz="0" w:space="0" w:color="auto"/>
        <w:right w:val="none" w:sz="0" w:space="0" w:color="auto"/>
      </w:divBdr>
    </w:div>
    <w:div w:id="1284075873">
      <w:bodyDiv w:val="1"/>
      <w:marLeft w:val="0"/>
      <w:marRight w:val="0"/>
      <w:marTop w:val="0"/>
      <w:marBottom w:val="0"/>
      <w:divBdr>
        <w:top w:val="none" w:sz="0" w:space="0" w:color="auto"/>
        <w:left w:val="none" w:sz="0" w:space="0" w:color="auto"/>
        <w:bottom w:val="none" w:sz="0" w:space="0" w:color="auto"/>
        <w:right w:val="none" w:sz="0" w:space="0" w:color="auto"/>
      </w:divBdr>
    </w:div>
    <w:div w:id="1285309758">
      <w:bodyDiv w:val="1"/>
      <w:marLeft w:val="0"/>
      <w:marRight w:val="0"/>
      <w:marTop w:val="0"/>
      <w:marBottom w:val="0"/>
      <w:divBdr>
        <w:top w:val="none" w:sz="0" w:space="0" w:color="auto"/>
        <w:left w:val="none" w:sz="0" w:space="0" w:color="auto"/>
        <w:bottom w:val="none" w:sz="0" w:space="0" w:color="auto"/>
        <w:right w:val="none" w:sz="0" w:space="0" w:color="auto"/>
      </w:divBdr>
    </w:div>
    <w:div w:id="1286498082">
      <w:bodyDiv w:val="1"/>
      <w:marLeft w:val="0"/>
      <w:marRight w:val="0"/>
      <w:marTop w:val="0"/>
      <w:marBottom w:val="0"/>
      <w:divBdr>
        <w:top w:val="none" w:sz="0" w:space="0" w:color="auto"/>
        <w:left w:val="none" w:sz="0" w:space="0" w:color="auto"/>
        <w:bottom w:val="none" w:sz="0" w:space="0" w:color="auto"/>
        <w:right w:val="none" w:sz="0" w:space="0" w:color="auto"/>
      </w:divBdr>
    </w:div>
    <w:div w:id="1287547251">
      <w:bodyDiv w:val="1"/>
      <w:marLeft w:val="0"/>
      <w:marRight w:val="0"/>
      <w:marTop w:val="0"/>
      <w:marBottom w:val="0"/>
      <w:divBdr>
        <w:top w:val="none" w:sz="0" w:space="0" w:color="auto"/>
        <w:left w:val="none" w:sz="0" w:space="0" w:color="auto"/>
        <w:bottom w:val="none" w:sz="0" w:space="0" w:color="auto"/>
        <w:right w:val="none" w:sz="0" w:space="0" w:color="auto"/>
      </w:divBdr>
    </w:div>
    <w:div w:id="1287666047">
      <w:bodyDiv w:val="1"/>
      <w:marLeft w:val="0"/>
      <w:marRight w:val="0"/>
      <w:marTop w:val="0"/>
      <w:marBottom w:val="0"/>
      <w:divBdr>
        <w:top w:val="none" w:sz="0" w:space="0" w:color="auto"/>
        <w:left w:val="none" w:sz="0" w:space="0" w:color="auto"/>
        <w:bottom w:val="none" w:sz="0" w:space="0" w:color="auto"/>
        <w:right w:val="none" w:sz="0" w:space="0" w:color="auto"/>
      </w:divBdr>
    </w:div>
    <w:div w:id="1288049211">
      <w:bodyDiv w:val="1"/>
      <w:marLeft w:val="0"/>
      <w:marRight w:val="0"/>
      <w:marTop w:val="0"/>
      <w:marBottom w:val="0"/>
      <w:divBdr>
        <w:top w:val="none" w:sz="0" w:space="0" w:color="auto"/>
        <w:left w:val="none" w:sz="0" w:space="0" w:color="auto"/>
        <w:bottom w:val="none" w:sz="0" w:space="0" w:color="auto"/>
        <w:right w:val="none" w:sz="0" w:space="0" w:color="auto"/>
      </w:divBdr>
    </w:div>
    <w:div w:id="1289975133">
      <w:bodyDiv w:val="1"/>
      <w:marLeft w:val="0"/>
      <w:marRight w:val="0"/>
      <w:marTop w:val="0"/>
      <w:marBottom w:val="0"/>
      <w:divBdr>
        <w:top w:val="none" w:sz="0" w:space="0" w:color="auto"/>
        <w:left w:val="none" w:sz="0" w:space="0" w:color="auto"/>
        <w:bottom w:val="none" w:sz="0" w:space="0" w:color="auto"/>
        <w:right w:val="none" w:sz="0" w:space="0" w:color="auto"/>
      </w:divBdr>
    </w:div>
    <w:div w:id="1290546306">
      <w:bodyDiv w:val="1"/>
      <w:marLeft w:val="0"/>
      <w:marRight w:val="0"/>
      <w:marTop w:val="0"/>
      <w:marBottom w:val="0"/>
      <w:divBdr>
        <w:top w:val="none" w:sz="0" w:space="0" w:color="auto"/>
        <w:left w:val="none" w:sz="0" w:space="0" w:color="auto"/>
        <w:bottom w:val="none" w:sz="0" w:space="0" w:color="auto"/>
        <w:right w:val="none" w:sz="0" w:space="0" w:color="auto"/>
      </w:divBdr>
    </w:div>
    <w:div w:id="1290892820">
      <w:bodyDiv w:val="1"/>
      <w:marLeft w:val="0"/>
      <w:marRight w:val="0"/>
      <w:marTop w:val="0"/>
      <w:marBottom w:val="0"/>
      <w:divBdr>
        <w:top w:val="none" w:sz="0" w:space="0" w:color="auto"/>
        <w:left w:val="none" w:sz="0" w:space="0" w:color="auto"/>
        <w:bottom w:val="none" w:sz="0" w:space="0" w:color="auto"/>
        <w:right w:val="none" w:sz="0" w:space="0" w:color="auto"/>
      </w:divBdr>
      <w:divsChild>
        <w:div w:id="142701759">
          <w:marLeft w:val="480"/>
          <w:marRight w:val="0"/>
          <w:marTop w:val="0"/>
          <w:marBottom w:val="0"/>
          <w:divBdr>
            <w:top w:val="none" w:sz="0" w:space="0" w:color="auto"/>
            <w:left w:val="none" w:sz="0" w:space="0" w:color="auto"/>
            <w:bottom w:val="none" w:sz="0" w:space="0" w:color="auto"/>
            <w:right w:val="none" w:sz="0" w:space="0" w:color="auto"/>
          </w:divBdr>
        </w:div>
        <w:div w:id="212155348">
          <w:marLeft w:val="480"/>
          <w:marRight w:val="0"/>
          <w:marTop w:val="0"/>
          <w:marBottom w:val="0"/>
          <w:divBdr>
            <w:top w:val="none" w:sz="0" w:space="0" w:color="auto"/>
            <w:left w:val="none" w:sz="0" w:space="0" w:color="auto"/>
            <w:bottom w:val="none" w:sz="0" w:space="0" w:color="auto"/>
            <w:right w:val="none" w:sz="0" w:space="0" w:color="auto"/>
          </w:divBdr>
        </w:div>
        <w:div w:id="265772537">
          <w:marLeft w:val="480"/>
          <w:marRight w:val="0"/>
          <w:marTop w:val="0"/>
          <w:marBottom w:val="0"/>
          <w:divBdr>
            <w:top w:val="none" w:sz="0" w:space="0" w:color="auto"/>
            <w:left w:val="none" w:sz="0" w:space="0" w:color="auto"/>
            <w:bottom w:val="none" w:sz="0" w:space="0" w:color="auto"/>
            <w:right w:val="none" w:sz="0" w:space="0" w:color="auto"/>
          </w:divBdr>
        </w:div>
        <w:div w:id="270358125">
          <w:marLeft w:val="480"/>
          <w:marRight w:val="0"/>
          <w:marTop w:val="0"/>
          <w:marBottom w:val="0"/>
          <w:divBdr>
            <w:top w:val="none" w:sz="0" w:space="0" w:color="auto"/>
            <w:left w:val="none" w:sz="0" w:space="0" w:color="auto"/>
            <w:bottom w:val="none" w:sz="0" w:space="0" w:color="auto"/>
            <w:right w:val="none" w:sz="0" w:space="0" w:color="auto"/>
          </w:divBdr>
        </w:div>
        <w:div w:id="355347434">
          <w:marLeft w:val="480"/>
          <w:marRight w:val="0"/>
          <w:marTop w:val="0"/>
          <w:marBottom w:val="0"/>
          <w:divBdr>
            <w:top w:val="none" w:sz="0" w:space="0" w:color="auto"/>
            <w:left w:val="none" w:sz="0" w:space="0" w:color="auto"/>
            <w:bottom w:val="none" w:sz="0" w:space="0" w:color="auto"/>
            <w:right w:val="none" w:sz="0" w:space="0" w:color="auto"/>
          </w:divBdr>
        </w:div>
        <w:div w:id="397557297">
          <w:marLeft w:val="480"/>
          <w:marRight w:val="0"/>
          <w:marTop w:val="0"/>
          <w:marBottom w:val="0"/>
          <w:divBdr>
            <w:top w:val="none" w:sz="0" w:space="0" w:color="auto"/>
            <w:left w:val="none" w:sz="0" w:space="0" w:color="auto"/>
            <w:bottom w:val="none" w:sz="0" w:space="0" w:color="auto"/>
            <w:right w:val="none" w:sz="0" w:space="0" w:color="auto"/>
          </w:divBdr>
        </w:div>
        <w:div w:id="532959254">
          <w:marLeft w:val="480"/>
          <w:marRight w:val="0"/>
          <w:marTop w:val="0"/>
          <w:marBottom w:val="0"/>
          <w:divBdr>
            <w:top w:val="none" w:sz="0" w:space="0" w:color="auto"/>
            <w:left w:val="none" w:sz="0" w:space="0" w:color="auto"/>
            <w:bottom w:val="none" w:sz="0" w:space="0" w:color="auto"/>
            <w:right w:val="none" w:sz="0" w:space="0" w:color="auto"/>
          </w:divBdr>
        </w:div>
        <w:div w:id="625620263">
          <w:marLeft w:val="480"/>
          <w:marRight w:val="0"/>
          <w:marTop w:val="0"/>
          <w:marBottom w:val="0"/>
          <w:divBdr>
            <w:top w:val="none" w:sz="0" w:space="0" w:color="auto"/>
            <w:left w:val="none" w:sz="0" w:space="0" w:color="auto"/>
            <w:bottom w:val="none" w:sz="0" w:space="0" w:color="auto"/>
            <w:right w:val="none" w:sz="0" w:space="0" w:color="auto"/>
          </w:divBdr>
        </w:div>
        <w:div w:id="647825442">
          <w:marLeft w:val="480"/>
          <w:marRight w:val="0"/>
          <w:marTop w:val="0"/>
          <w:marBottom w:val="0"/>
          <w:divBdr>
            <w:top w:val="none" w:sz="0" w:space="0" w:color="auto"/>
            <w:left w:val="none" w:sz="0" w:space="0" w:color="auto"/>
            <w:bottom w:val="none" w:sz="0" w:space="0" w:color="auto"/>
            <w:right w:val="none" w:sz="0" w:space="0" w:color="auto"/>
          </w:divBdr>
        </w:div>
        <w:div w:id="702291141">
          <w:marLeft w:val="480"/>
          <w:marRight w:val="0"/>
          <w:marTop w:val="0"/>
          <w:marBottom w:val="0"/>
          <w:divBdr>
            <w:top w:val="none" w:sz="0" w:space="0" w:color="auto"/>
            <w:left w:val="none" w:sz="0" w:space="0" w:color="auto"/>
            <w:bottom w:val="none" w:sz="0" w:space="0" w:color="auto"/>
            <w:right w:val="none" w:sz="0" w:space="0" w:color="auto"/>
          </w:divBdr>
        </w:div>
        <w:div w:id="709458802">
          <w:marLeft w:val="480"/>
          <w:marRight w:val="0"/>
          <w:marTop w:val="0"/>
          <w:marBottom w:val="0"/>
          <w:divBdr>
            <w:top w:val="none" w:sz="0" w:space="0" w:color="auto"/>
            <w:left w:val="none" w:sz="0" w:space="0" w:color="auto"/>
            <w:bottom w:val="none" w:sz="0" w:space="0" w:color="auto"/>
            <w:right w:val="none" w:sz="0" w:space="0" w:color="auto"/>
          </w:divBdr>
        </w:div>
        <w:div w:id="748356348">
          <w:marLeft w:val="480"/>
          <w:marRight w:val="0"/>
          <w:marTop w:val="0"/>
          <w:marBottom w:val="0"/>
          <w:divBdr>
            <w:top w:val="none" w:sz="0" w:space="0" w:color="auto"/>
            <w:left w:val="none" w:sz="0" w:space="0" w:color="auto"/>
            <w:bottom w:val="none" w:sz="0" w:space="0" w:color="auto"/>
            <w:right w:val="none" w:sz="0" w:space="0" w:color="auto"/>
          </w:divBdr>
        </w:div>
        <w:div w:id="851577275">
          <w:marLeft w:val="480"/>
          <w:marRight w:val="0"/>
          <w:marTop w:val="0"/>
          <w:marBottom w:val="0"/>
          <w:divBdr>
            <w:top w:val="none" w:sz="0" w:space="0" w:color="auto"/>
            <w:left w:val="none" w:sz="0" w:space="0" w:color="auto"/>
            <w:bottom w:val="none" w:sz="0" w:space="0" w:color="auto"/>
            <w:right w:val="none" w:sz="0" w:space="0" w:color="auto"/>
          </w:divBdr>
        </w:div>
        <w:div w:id="854854066">
          <w:marLeft w:val="480"/>
          <w:marRight w:val="0"/>
          <w:marTop w:val="0"/>
          <w:marBottom w:val="0"/>
          <w:divBdr>
            <w:top w:val="none" w:sz="0" w:space="0" w:color="auto"/>
            <w:left w:val="none" w:sz="0" w:space="0" w:color="auto"/>
            <w:bottom w:val="none" w:sz="0" w:space="0" w:color="auto"/>
            <w:right w:val="none" w:sz="0" w:space="0" w:color="auto"/>
          </w:divBdr>
        </w:div>
        <w:div w:id="945770293">
          <w:marLeft w:val="480"/>
          <w:marRight w:val="0"/>
          <w:marTop w:val="0"/>
          <w:marBottom w:val="0"/>
          <w:divBdr>
            <w:top w:val="none" w:sz="0" w:space="0" w:color="auto"/>
            <w:left w:val="none" w:sz="0" w:space="0" w:color="auto"/>
            <w:bottom w:val="none" w:sz="0" w:space="0" w:color="auto"/>
            <w:right w:val="none" w:sz="0" w:space="0" w:color="auto"/>
          </w:divBdr>
        </w:div>
        <w:div w:id="1019746349">
          <w:marLeft w:val="480"/>
          <w:marRight w:val="0"/>
          <w:marTop w:val="0"/>
          <w:marBottom w:val="0"/>
          <w:divBdr>
            <w:top w:val="none" w:sz="0" w:space="0" w:color="auto"/>
            <w:left w:val="none" w:sz="0" w:space="0" w:color="auto"/>
            <w:bottom w:val="none" w:sz="0" w:space="0" w:color="auto"/>
            <w:right w:val="none" w:sz="0" w:space="0" w:color="auto"/>
          </w:divBdr>
        </w:div>
        <w:div w:id="1032265071">
          <w:marLeft w:val="480"/>
          <w:marRight w:val="0"/>
          <w:marTop w:val="0"/>
          <w:marBottom w:val="0"/>
          <w:divBdr>
            <w:top w:val="none" w:sz="0" w:space="0" w:color="auto"/>
            <w:left w:val="none" w:sz="0" w:space="0" w:color="auto"/>
            <w:bottom w:val="none" w:sz="0" w:space="0" w:color="auto"/>
            <w:right w:val="none" w:sz="0" w:space="0" w:color="auto"/>
          </w:divBdr>
        </w:div>
        <w:div w:id="1234776574">
          <w:marLeft w:val="480"/>
          <w:marRight w:val="0"/>
          <w:marTop w:val="0"/>
          <w:marBottom w:val="0"/>
          <w:divBdr>
            <w:top w:val="none" w:sz="0" w:space="0" w:color="auto"/>
            <w:left w:val="none" w:sz="0" w:space="0" w:color="auto"/>
            <w:bottom w:val="none" w:sz="0" w:space="0" w:color="auto"/>
            <w:right w:val="none" w:sz="0" w:space="0" w:color="auto"/>
          </w:divBdr>
        </w:div>
        <w:div w:id="1289433569">
          <w:marLeft w:val="480"/>
          <w:marRight w:val="0"/>
          <w:marTop w:val="0"/>
          <w:marBottom w:val="0"/>
          <w:divBdr>
            <w:top w:val="none" w:sz="0" w:space="0" w:color="auto"/>
            <w:left w:val="none" w:sz="0" w:space="0" w:color="auto"/>
            <w:bottom w:val="none" w:sz="0" w:space="0" w:color="auto"/>
            <w:right w:val="none" w:sz="0" w:space="0" w:color="auto"/>
          </w:divBdr>
        </w:div>
        <w:div w:id="1343126428">
          <w:marLeft w:val="480"/>
          <w:marRight w:val="0"/>
          <w:marTop w:val="0"/>
          <w:marBottom w:val="0"/>
          <w:divBdr>
            <w:top w:val="none" w:sz="0" w:space="0" w:color="auto"/>
            <w:left w:val="none" w:sz="0" w:space="0" w:color="auto"/>
            <w:bottom w:val="none" w:sz="0" w:space="0" w:color="auto"/>
            <w:right w:val="none" w:sz="0" w:space="0" w:color="auto"/>
          </w:divBdr>
        </w:div>
        <w:div w:id="1531336294">
          <w:marLeft w:val="480"/>
          <w:marRight w:val="0"/>
          <w:marTop w:val="0"/>
          <w:marBottom w:val="0"/>
          <w:divBdr>
            <w:top w:val="none" w:sz="0" w:space="0" w:color="auto"/>
            <w:left w:val="none" w:sz="0" w:space="0" w:color="auto"/>
            <w:bottom w:val="none" w:sz="0" w:space="0" w:color="auto"/>
            <w:right w:val="none" w:sz="0" w:space="0" w:color="auto"/>
          </w:divBdr>
        </w:div>
        <w:div w:id="1574387998">
          <w:marLeft w:val="480"/>
          <w:marRight w:val="0"/>
          <w:marTop w:val="0"/>
          <w:marBottom w:val="0"/>
          <w:divBdr>
            <w:top w:val="none" w:sz="0" w:space="0" w:color="auto"/>
            <w:left w:val="none" w:sz="0" w:space="0" w:color="auto"/>
            <w:bottom w:val="none" w:sz="0" w:space="0" w:color="auto"/>
            <w:right w:val="none" w:sz="0" w:space="0" w:color="auto"/>
          </w:divBdr>
        </w:div>
        <w:div w:id="1705716020">
          <w:marLeft w:val="480"/>
          <w:marRight w:val="0"/>
          <w:marTop w:val="0"/>
          <w:marBottom w:val="0"/>
          <w:divBdr>
            <w:top w:val="none" w:sz="0" w:space="0" w:color="auto"/>
            <w:left w:val="none" w:sz="0" w:space="0" w:color="auto"/>
            <w:bottom w:val="none" w:sz="0" w:space="0" w:color="auto"/>
            <w:right w:val="none" w:sz="0" w:space="0" w:color="auto"/>
          </w:divBdr>
        </w:div>
        <w:div w:id="1752265152">
          <w:marLeft w:val="480"/>
          <w:marRight w:val="0"/>
          <w:marTop w:val="0"/>
          <w:marBottom w:val="0"/>
          <w:divBdr>
            <w:top w:val="none" w:sz="0" w:space="0" w:color="auto"/>
            <w:left w:val="none" w:sz="0" w:space="0" w:color="auto"/>
            <w:bottom w:val="none" w:sz="0" w:space="0" w:color="auto"/>
            <w:right w:val="none" w:sz="0" w:space="0" w:color="auto"/>
          </w:divBdr>
        </w:div>
        <w:div w:id="1805459925">
          <w:marLeft w:val="480"/>
          <w:marRight w:val="0"/>
          <w:marTop w:val="0"/>
          <w:marBottom w:val="0"/>
          <w:divBdr>
            <w:top w:val="none" w:sz="0" w:space="0" w:color="auto"/>
            <w:left w:val="none" w:sz="0" w:space="0" w:color="auto"/>
            <w:bottom w:val="none" w:sz="0" w:space="0" w:color="auto"/>
            <w:right w:val="none" w:sz="0" w:space="0" w:color="auto"/>
          </w:divBdr>
        </w:div>
        <w:div w:id="1879050888">
          <w:marLeft w:val="480"/>
          <w:marRight w:val="0"/>
          <w:marTop w:val="0"/>
          <w:marBottom w:val="0"/>
          <w:divBdr>
            <w:top w:val="none" w:sz="0" w:space="0" w:color="auto"/>
            <w:left w:val="none" w:sz="0" w:space="0" w:color="auto"/>
            <w:bottom w:val="none" w:sz="0" w:space="0" w:color="auto"/>
            <w:right w:val="none" w:sz="0" w:space="0" w:color="auto"/>
          </w:divBdr>
        </w:div>
        <w:div w:id="2015691722">
          <w:marLeft w:val="480"/>
          <w:marRight w:val="0"/>
          <w:marTop w:val="0"/>
          <w:marBottom w:val="0"/>
          <w:divBdr>
            <w:top w:val="none" w:sz="0" w:space="0" w:color="auto"/>
            <w:left w:val="none" w:sz="0" w:space="0" w:color="auto"/>
            <w:bottom w:val="none" w:sz="0" w:space="0" w:color="auto"/>
            <w:right w:val="none" w:sz="0" w:space="0" w:color="auto"/>
          </w:divBdr>
        </w:div>
        <w:div w:id="2045785391">
          <w:marLeft w:val="480"/>
          <w:marRight w:val="0"/>
          <w:marTop w:val="0"/>
          <w:marBottom w:val="0"/>
          <w:divBdr>
            <w:top w:val="none" w:sz="0" w:space="0" w:color="auto"/>
            <w:left w:val="none" w:sz="0" w:space="0" w:color="auto"/>
            <w:bottom w:val="none" w:sz="0" w:space="0" w:color="auto"/>
            <w:right w:val="none" w:sz="0" w:space="0" w:color="auto"/>
          </w:divBdr>
        </w:div>
        <w:div w:id="2061396596">
          <w:marLeft w:val="480"/>
          <w:marRight w:val="0"/>
          <w:marTop w:val="0"/>
          <w:marBottom w:val="0"/>
          <w:divBdr>
            <w:top w:val="none" w:sz="0" w:space="0" w:color="auto"/>
            <w:left w:val="none" w:sz="0" w:space="0" w:color="auto"/>
            <w:bottom w:val="none" w:sz="0" w:space="0" w:color="auto"/>
            <w:right w:val="none" w:sz="0" w:space="0" w:color="auto"/>
          </w:divBdr>
        </w:div>
        <w:div w:id="2064257466">
          <w:marLeft w:val="480"/>
          <w:marRight w:val="0"/>
          <w:marTop w:val="0"/>
          <w:marBottom w:val="0"/>
          <w:divBdr>
            <w:top w:val="none" w:sz="0" w:space="0" w:color="auto"/>
            <w:left w:val="none" w:sz="0" w:space="0" w:color="auto"/>
            <w:bottom w:val="none" w:sz="0" w:space="0" w:color="auto"/>
            <w:right w:val="none" w:sz="0" w:space="0" w:color="auto"/>
          </w:divBdr>
        </w:div>
      </w:divsChild>
    </w:div>
    <w:div w:id="1292058328">
      <w:bodyDiv w:val="1"/>
      <w:marLeft w:val="0"/>
      <w:marRight w:val="0"/>
      <w:marTop w:val="0"/>
      <w:marBottom w:val="0"/>
      <w:divBdr>
        <w:top w:val="none" w:sz="0" w:space="0" w:color="auto"/>
        <w:left w:val="none" w:sz="0" w:space="0" w:color="auto"/>
        <w:bottom w:val="none" w:sz="0" w:space="0" w:color="auto"/>
        <w:right w:val="none" w:sz="0" w:space="0" w:color="auto"/>
      </w:divBdr>
    </w:div>
    <w:div w:id="1293513051">
      <w:bodyDiv w:val="1"/>
      <w:marLeft w:val="0"/>
      <w:marRight w:val="0"/>
      <w:marTop w:val="0"/>
      <w:marBottom w:val="0"/>
      <w:divBdr>
        <w:top w:val="none" w:sz="0" w:space="0" w:color="auto"/>
        <w:left w:val="none" w:sz="0" w:space="0" w:color="auto"/>
        <w:bottom w:val="none" w:sz="0" w:space="0" w:color="auto"/>
        <w:right w:val="none" w:sz="0" w:space="0" w:color="auto"/>
      </w:divBdr>
    </w:div>
    <w:div w:id="1295407225">
      <w:bodyDiv w:val="1"/>
      <w:marLeft w:val="0"/>
      <w:marRight w:val="0"/>
      <w:marTop w:val="0"/>
      <w:marBottom w:val="0"/>
      <w:divBdr>
        <w:top w:val="none" w:sz="0" w:space="0" w:color="auto"/>
        <w:left w:val="none" w:sz="0" w:space="0" w:color="auto"/>
        <w:bottom w:val="none" w:sz="0" w:space="0" w:color="auto"/>
        <w:right w:val="none" w:sz="0" w:space="0" w:color="auto"/>
      </w:divBdr>
    </w:div>
    <w:div w:id="1295722180">
      <w:bodyDiv w:val="1"/>
      <w:marLeft w:val="0"/>
      <w:marRight w:val="0"/>
      <w:marTop w:val="0"/>
      <w:marBottom w:val="0"/>
      <w:divBdr>
        <w:top w:val="none" w:sz="0" w:space="0" w:color="auto"/>
        <w:left w:val="none" w:sz="0" w:space="0" w:color="auto"/>
        <w:bottom w:val="none" w:sz="0" w:space="0" w:color="auto"/>
        <w:right w:val="none" w:sz="0" w:space="0" w:color="auto"/>
      </w:divBdr>
    </w:div>
    <w:div w:id="1296327872">
      <w:bodyDiv w:val="1"/>
      <w:marLeft w:val="0"/>
      <w:marRight w:val="0"/>
      <w:marTop w:val="0"/>
      <w:marBottom w:val="0"/>
      <w:divBdr>
        <w:top w:val="none" w:sz="0" w:space="0" w:color="auto"/>
        <w:left w:val="none" w:sz="0" w:space="0" w:color="auto"/>
        <w:bottom w:val="none" w:sz="0" w:space="0" w:color="auto"/>
        <w:right w:val="none" w:sz="0" w:space="0" w:color="auto"/>
      </w:divBdr>
    </w:div>
    <w:div w:id="1297030814">
      <w:bodyDiv w:val="1"/>
      <w:marLeft w:val="0"/>
      <w:marRight w:val="0"/>
      <w:marTop w:val="0"/>
      <w:marBottom w:val="0"/>
      <w:divBdr>
        <w:top w:val="none" w:sz="0" w:space="0" w:color="auto"/>
        <w:left w:val="none" w:sz="0" w:space="0" w:color="auto"/>
        <w:bottom w:val="none" w:sz="0" w:space="0" w:color="auto"/>
        <w:right w:val="none" w:sz="0" w:space="0" w:color="auto"/>
      </w:divBdr>
    </w:div>
    <w:div w:id="1298029800">
      <w:bodyDiv w:val="1"/>
      <w:marLeft w:val="0"/>
      <w:marRight w:val="0"/>
      <w:marTop w:val="0"/>
      <w:marBottom w:val="0"/>
      <w:divBdr>
        <w:top w:val="none" w:sz="0" w:space="0" w:color="auto"/>
        <w:left w:val="none" w:sz="0" w:space="0" w:color="auto"/>
        <w:bottom w:val="none" w:sz="0" w:space="0" w:color="auto"/>
        <w:right w:val="none" w:sz="0" w:space="0" w:color="auto"/>
      </w:divBdr>
    </w:div>
    <w:div w:id="1298143244">
      <w:bodyDiv w:val="1"/>
      <w:marLeft w:val="0"/>
      <w:marRight w:val="0"/>
      <w:marTop w:val="0"/>
      <w:marBottom w:val="0"/>
      <w:divBdr>
        <w:top w:val="none" w:sz="0" w:space="0" w:color="auto"/>
        <w:left w:val="none" w:sz="0" w:space="0" w:color="auto"/>
        <w:bottom w:val="none" w:sz="0" w:space="0" w:color="auto"/>
        <w:right w:val="none" w:sz="0" w:space="0" w:color="auto"/>
      </w:divBdr>
    </w:div>
    <w:div w:id="1299650066">
      <w:bodyDiv w:val="1"/>
      <w:marLeft w:val="0"/>
      <w:marRight w:val="0"/>
      <w:marTop w:val="0"/>
      <w:marBottom w:val="0"/>
      <w:divBdr>
        <w:top w:val="none" w:sz="0" w:space="0" w:color="auto"/>
        <w:left w:val="none" w:sz="0" w:space="0" w:color="auto"/>
        <w:bottom w:val="none" w:sz="0" w:space="0" w:color="auto"/>
        <w:right w:val="none" w:sz="0" w:space="0" w:color="auto"/>
      </w:divBdr>
    </w:div>
    <w:div w:id="1300450742">
      <w:bodyDiv w:val="1"/>
      <w:marLeft w:val="0"/>
      <w:marRight w:val="0"/>
      <w:marTop w:val="0"/>
      <w:marBottom w:val="0"/>
      <w:divBdr>
        <w:top w:val="none" w:sz="0" w:space="0" w:color="auto"/>
        <w:left w:val="none" w:sz="0" w:space="0" w:color="auto"/>
        <w:bottom w:val="none" w:sz="0" w:space="0" w:color="auto"/>
        <w:right w:val="none" w:sz="0" w:space="0" w:color="auto"/>
      </w:divBdr>
    </w:div>
    <w:div w:id="1302266137">
      <w:bodyDiv w:val="1"/>
      <w:marLeft w:val="0"/>
      <w:marRight w:val="0"/>
      <w:marTop w:val="0"/>
      <w:marBottom w:val="0"/>
      <w:divBdr>
        <w:top w:val="none" w:sz="0" w:space="0" w:color="auto"/>
        <w:left w:val="none" w:sz="0" w:space="0" w:color="auto"/>
        <w:bottom w:val="none" w:sz="0" w:space="0" w:color="auto"/>
        <w:right w:val="none" w:sz="0" w:space="0" w:color="auto"/>
      </w:divBdr>
    </w:div>
    <w:div w:id="1302535978">
      <w:bodyDiv w:val="1"/>
      <w:marLeft w:val="0"/>
      <w:marRight w:val="0"/>
      <w:marTop w:val="0"/>
      <w:marBottom w:val="0"/>
      <w:divBdr>
        <w:top w:val="none" w:sz="0" w:space="0" w:color="auto"/>
        <w:left w:val="none" w:sz="0" w:space="0" w:color="auto"/>
        <w:bottom w:val="none" w:sz="0" w:space="0" w:color="auto"/>
        <w:right w:val="none" w:sz="0" w:space="0" w:color="auto"/>
      </w:divBdr>
    </w:div>
    <w:div w:id="1304046303">
      <w:bodyDiv w:val="1"/>
      <w:marLeft w:val="0"/>
      <w:marRight w:val="0"/>
      <w:marTop w:val="0"/>
      <w:marBottom w:val="0"/>
      <w:divBdr>
        <w:top w:val="none" w:sz="0" w:space="0" w:color="auto"/>
        <w:left w:val="none" w:sz="0" w:space="0" w:color="auto"/>
        <w:bottom w:val="none" w:sz="0" w:space="0" w:color="auto"/>
        <w:right w:val="none" w:sz="0" w:space="0" w:color="auto"/>
      </w:divBdr>
    </w:div>
    <w:div w:id="1305231275">
      <w:bodyDiv w:val="1"/>
      <w:marLeft w:val="0"/>
      <w:marRight w:val="0"/>
      <w:marTop w:val="0"/>
      <w:marBottom w:val="0"/>
      <w:divBdr>
        <w:top w:val="none" w:sz="0" w:space="0" w:color="auto"/>
        <w:left w:val="none" w:sz="0" w:space="0" w:color="auto"/>
        <w:bottom w:val="none" w:sz="0" w:space="0" w:color="auto"/>
        <w:right w:val="none" w:sz="0" w:space="0" w:color="auto"/>
      </w:divBdr>
    </w:div>
    <w:div w:id="1305237158">
      <w:bodyDiv w:val="1"/>
      <w:marLeft w:val="0"/>
      <w:marRight w:val="0"/>
      <w:marTop w:val="0"/>
      <w:marBottom w:val="0"/>
      <w:divBdr>
        <w:top w:val="none" w:sz="0" w:space="0" w:color="auto"/>
        <w:left w:val="none" w:sz="0" w:space="0" w:color="auto"/>
        <w:bottom w:val="none" w:sz="0" w:space="0" w:color="auto"/>
        <w:right w:val="none" w:sz="0" w:space="0" w:color="auto"/>
      </w:divBdr>
    </w:div>
    <w:div w:id="1305349617">
      <w:bodyDiv w:val="1"/>
      <w:marLeft w:val="0"/>
      <w:marRight w:val="0"/>
      <w:marTop w:val="0"/>
      <w:marBottom w:val="0"/>
      <w:divBdr>
        <w:top w:val="none" w:sz="0" w:space="0" w:color="auto"/>
        <w:left w:val="none" w:sz="0" w:space="0" w:color="auto"/>
        <w:bottom w:val="none" w:sz="0" w:space="0" w:color="auto"/>
        <w:right w:val="none" w:sz="0" w:space="0" w:color="auto"/>
      </w:divBdr>
    </w:div>
    <w:div w:id="1305697883">
      <w:bodyDiv w:val="1"/>
      <w:marLeft w:val="0"/>
      <w:marRight w:val="0"/>
      <w:marTop w:val="0"/>
      <w:marBottom w:val="0"/>
      <w:divBdr>
        <w:top w:val="none" w:sz="0" w:space="0" w:color="auto"/>
        <w:left w:val="none" w:sz="0" w:space="0" w:color="auto"/>
        <w:bottom w:val="none" w:sz="0" w:space="0" w:color="auto"/>
        <w:right w:val="none" w:sz="0" w:space="0" w:color="auto"/>
      </w:divBdr>
    </w:div>
    <w:div w:id="1310598738">
      <w:bodyDiv w:val="1"/>
      <w:marLeft w:val="0"/>
      <w:marRight w:val="0"/>
      <w:marTop w:val="0"/>
      <w:marBottom w:val="0"/>
      <w:divBdr>
        <w:top w:val="none" w:sz="0" w:space="0" w:color="auto"/>
        <w:left w:val="none" w:sz="0" w:space="0" w:color="auto"/>
        <w:bottom w:val="none" w:sz="0" w:space="0" w:color="auto"/>
        <w:right w:val="none" w:sz="0" w:space="0" w:color="auto"/>
      </w:divBdr>
    </w:div>
    <w:div w:id="1311712603">
      <w:bodyDiv w:val="1"/>
      <w:marLeft w:val="0"/>
      <w:marRight w:val="0"/>
      <w:marTop w:val="0"/>
      <w:marBottom w:val="0"/>
      <w:divBdr>
        <w:top w:val="none" w:sz="0" w:space="0" w:color="auto"/>
        <w:left w:val="none" w:sz="0" w:space="0" w:color="auto"/>
        <w:bottom w:val="none" w:sz="0" w:space="0" w:color="auto"/>
        <w:right w:val="none" w:sz="0" w:space="0" w:color="auto"/>
      </w:divBdr>
    </w:div>
    <w:div w:id="1312324250">
      <w:bodyDiv w:val="1"/>
      <w:marLeft w:val="0"/>
      <w:marRight w:val="0"/>
      <w:marTop w:val="0"/>
      <w:marBottom w:val="0"/>
      <w:divBdr>
        <w:top w:val="none" w:sz="0" w:space="0" w:color="auto"/>
        <w:left w:val="none" w:sz="0" w:space="0" w:color="auto"/>
        <w:bottom w:val="none" w:sz="0" w:space="0" w:color="auto"/>
        <w:right w:val="none" w:sz="0" w:space="0" w:color="auto"/>
      </w:divBdr>
    </w:div>
    <w:div w:id="1312521780">
      <w:bodyDiv w:val="1"/>
      <w:marLeft w:val="0"/>
      <w:marRight w:val="0"/>
      <w:marTop w:val="0"/>
      <w:marBottom w:val="0"/>
      <w:divBdr>
        <w:top w:val="none" w:sz="0" w:space="0" w:color="auto"/>
        <w:left w:val="none" w:sz="0" w:space="0" w:color="auto"/>
        <w:bottom w:val="none" w:sz="0" w:space="0" w:color="auto"/>
        <w:right w:val="none" w:sz="0" w:space="0" w:color="auto"/>
      </w:divBdr>
    </w:div>
    <w:div w:id="1314213558">
      <w:bodyDiv w:val="1"/>
      <w:marLeft w:val="0"/>
      <w:marRight w:val="0"/>
      <w:marTop w:val="0"/>
      <w:marBottom w:val="0"/>
      <w:divBdr>
        <w:top w:val="none" w:sz="0" w:space="0" w:color="auto"/>
        <w:left w:val="none" w:sz="0" w:space="0" w:color="auto"/>
        <w:bottom w:val="none" w:sz="0" w:space="0" w:color="auto"/>
        <w:right w:val="none" w:sz="0" w:space="0" w:color="auto"/>
      </w:divBdr>
    </w:div>
    <w:div w:id="1315990130">
      <w:bodyDiv w:val="1"/>
      <w:marLeft w:val="0"/>
      <w:marRight w:val="0"/>
      <w:marTop w:val="0"/>
      <w:marBottom w:val="0"/>
      <w:divBdr>
        <w:top w:val="none" w:sz="0" w:space="0" w:color="auto"/>
        <w:left w:val="none" w:sz="0" w:space="0" w:color="auto"/>
        <w:bottom w:val="none" w:sz="0" w:space="0" w:color="auto"/>
        <w:right w:val="none" w:sz="0" w:space="0" w:color="auto"/>
      </w:divBdr>
    </w:div>
    <w:div w:id="1316300657">
      <w:bodyDiv w:val="1"/>
      <w:marLeft w:val="0"/>
      <w:marRight w:val="0"/>
      <w:marTop w:val="0"/>
      <w:marBottom w:val="0"/>
      <w:divBdr>
        <w:top w:val="none" w:sz="0" w:space="0" w:color="auto"/>
        <w:left w:val="none" w:sz="0" w:space="0" w:color="auto"/>
        <w:bottom w:val="none" w:sz="0" w:space="0" w:color="auto"/>
        <w:right w:val="none" w:sz="0" w:space="0" w:color="auto"/>
      </w:divBdr>
      <w:divsChild>
        <w:div w:id="5640659">
          <w:marLeft w:val="480"/>
          <w:marRight w:val="0"/>
          <w:marTop w:val="0"/>
          <w:marBottom w:val="0"/>
          <w:divBdr>
            <w:top w:val="none" w:sz="0" w:space="0" w:color="auto"/>
            <w:left w:val="none" w:sz="0" w:space="0" w:color="auto"/>
            <w:bottom w:val="none" w:sz="0" w:space="0" w:color="auto"/>
            <w:right w:val="none" w:sz="0" w:space="0" w:color="auto"/>
          </w:divBdr>
        </w:div>
        <w:div w:id="27993303">
          <w:marLeft w:val="480"/>
          <w:marRight w:val="0"/>
          <w:marTop w:val="0"/>
          <w:marBottom w:val="0"/>
          <w:divBdr>
            <w:top w:val="none" w:sz="0" w:space="0" w:color="auto"/>
            <w:left w:val="none" w:sz="0" w:space="0" w:color="auto"/>
            <w:bottom w:val="none" w:sz="0" w:space="0" w:color="auto"/>
            <w:right w:val="none" w:sz="0" w:space="0" w:color="auto"/>
          </w:divBdr>
        </w:div>
        <w:div w:id="68617546">
          <w:marLeft w:val="480"/>
          <w:marRight w:val="0"/>
          <w:marTop w:val="0"/>
          <w:marBottom w:val="0"/>
          <w:divBdr>
            <w:top w:val="none" w:sz="0" w:space="0" w:color="auto"/>
            <w:left w:val="none" w:sz="0" w:space="0" w:color="auto"/>
            <w:bottom w:val="none" w:sz="0" w:space="0" w:color="auto"/>
            <w:right w:val="none" w:sz="0" w:space="0" w:color="auto"/>
          </w:divBdr>
        </w:div>
        <w:div w:id="184487207">
          <w:marLeft w:val="480"/>
          <w:marRight w:val="0"/>
          <w:marTop w:val="0"/>
          <w:marBottom w:val="0"/>
          <w:divBdr>
            <w:top w:val="none" w:sz="0" w:space="0" w:color="auto"/>
            <w:left w:val="none" w:sz="0" w:space="0" w:color="auto"/>
            <w:bottom w:val="none" w:sz="0" w:space="0" w:color="auto"/>
            <w:right w:val="none" w:sz="0" w:space="0" w:color="auto"/>
          </w:divBdr>
        </w:div>
        <w:div w:id="254098509">
          <w:marLeft w:val="480"/>
          <w:marRight w:val="0"/>
          <w:marTop w:val="0"/>
          <w:marBottom w:val="0"/>
          <w:divBdr>
            <w:top w:val="none" w:sz="0" w:space="0" w:color="auto"/>
            <w:left w:val="none" w:sz="0" w:space="0" w:color="auto"/>
            <w:bottom w:val="none" w:sz="0" w:space="0" w:color="auto"/>
            <w:right w:val="none" w:sz="0" w:space="0" w:color="auto"/>
          </w:divBdr>
        </w:div>
        <w:div w:id="328561727">
          <w:marLeft w:val="480"/>
          <w:marRight w:val="0"/>
          <w:marTop w:val="0"/>
          <w:marBottom w:val="0"/>
          <w:divBdr>
            <w:top w:val="none" w:sz="0" w:space="0" w:color="auto"/>
            <w:left w:val="none" w:sz="0" w:space="0" w:color="auto"/>
            <w:bottom w:val="none" w:sz="0" w:space="0" w:color="auto"/>
            <w:right w:val="none" w:sz="0" w:space="0" w:color="auto"/>
          </w:divBdr>
        </w:div>
        <w:div w:id="334261473">
          <w:marLeft w:val="480"/>
          <w:marRight w:val="0"/>
          <w:marTop w:val="0"/>
          <w:marBottom w:val="0"/>
          <w:divBdr>
            <w:top w:val="none" w:sz="0" w:space="0" w:color="auto"/>
            <w:left w:val="none" w:sz="0" w:space="0" w:color="auto"/>
            <w:bottom w:val="none" w:sz="0" w:space="0" w:color="auto"/>
            <w:right w:val="none" w:sz="0" w:space="0" w:color="auto"/>
          </w:divBdr>
        </w:div>
        <w:div w:id="355278076">
          <w:marLeft w:val="480"/>
          <w:marRight w:val="0"/>
          <w:marTop w:val="0"/>
          <w:marBottom w:val="0"/>
          <w:divBdr>
            <w:top w:val="none" w:sz="0" w:space="0" w:color="auto"/>
            <w:left w:val="none" w:sz="0" w:space="0" w:color="auto"/>
            <w:bottom w:val="none" w:sz="0" w:space="0" w:color="auto"/>
            <w:right w:val="none" w:sz="0" w:space="0" w:color="auto"/>
          </w:divBdr>
        </w:div>
        <w:div w:id="445077349">
          <w:marLeft w:val="480"/>
          <w:marRight w:val="0"/>
          <w:marTop w:val="0"/>
          <w:marBottom w:val="0"/>
          <w:divBdr>
            <w:top w:val="none" w:sz="0" w:space="0" w:color="auto"/>
            <w:left w:val="none" w:sz="0" w:space="0" w:color="auto"/>
            <w:bottom w:val="none" w:sz="0" w:space="0" w:color="auto"/>
            <w:right w:val="none" w:sz="0" w:space="0" w:color="auto"/>
          </w:divBdr>
        </w:div>
        <w:div w:id="480999950">
          <w:marLeft w:val="480"/>
          <w:marRight w:val="0"/>
          <w:marTop w:val="0"/>
          <w:marBottom w:val="0"/>
          <w:divBdr>
            <w:top w:val="none" w:sz="0" w:space="0" w:color="auto"/>
            <w:left w:val="none" w:sz="0" w:space="0" w:color="auto"/>
            <w:bottom w:val="none" w:sz="0" w:space="0" w:color="auto"/>
            <w:right w:val="none" w:sz="0" w:space="0" w:color="auto"/>
          </w:divBdr>
        </w:div>
        <w:div w:id="493884022">
          <w:marLeft w:val="480"/>
          <w:marRight w:val="0"/>
          <w:marTop w:val="0"/>
          <w:marBottom w:val="0"/>
          <w:divBdr>
            <w:top w:val="none" w:sz="0" w:space="0" w:color="auto"/>
            <w:left w:val="none" w:sz="0" w:space="0" w:color="auto"/>
            <w:bottom w:val="none" w:sz="0" w:space="0" w:color="auto"/>
            <w:right w:val="none" w:sz="0" w:space="0" w:color="auto"/>
          </w:divBdr>
        </w:div>
        <w:div w:id="512378697">
          <w:marLeft w:val="480"/>
          <w:marRight w:val="0"/>
          <w:marTop w:val="0"/>
          <w:marBottom w:val="0"/>
          <w:divBdr>
            <w:top w:val="none" w:sz="0" w:space="0" w:color="auto"/>
            <w:left w:val="none" w:sz="0" w:space="0" w:color="auto"/>
            <w:bottom w:val="none" w:sz="0" w:space="0" w:color="auto"/>
            <w:right w:val="none" w:sz="0" w:space="0" w:color="auto"/>
          </w:divBdr>
        </w:div>
        <w:div w:id="667056799">
          <w:marLeft w:val="480"/>
          <w:marRight w:val="0"/>
          <w:marTop w:val="0"/>
          <w:marBottom w:val="0"/>
          <w:divBdr>
            <w:top w:val="none" w:sz="0" w:space="0" w:color="auto"/>
            <w:left w:val="none" w:sz="0" w:space="0" w:color="auto"/>
            <w:bottom w:val="none" w:sz="0" w:space="0" w:color="auto"/>
            <w:right w:val="none" w:sz="0" w:space="0" w:color="auto"/>
          </w:divBdr>
        </w:div>
        <w:div w:id="712269057">
          <w:marLeft w:val="480"/>
          <w:marRight w:val="0"/>
          <w:marTop w:val="0"/>
          <w:marBottom w:val="0"/>
          <w:divBdr>
            <w:top w:val="none" w:sz="0" w:space="0" w:color="auto"/>
            <w:left w:val="none" w:sz="0" w:space="0" w:color="auto"/>
            <w:bottom w:val="none" w:sz="0" w:space="0" w:color="auto"/>
            <w:right w:val="none" w:sz="0" w:space="0" w:color="auto"/>
          </w:divBdr>
        </w:div>
        <w:div w:id="731348390">
          <w:marLeft w:val="480"/>
          <w:marRight w:val="0"/>
          <w:marTop w:val="0"/>
          <w:marBottom w:val="0"/>
          <w:divBdr>
            <w:top w:val="none" w:sz="0" w:space="0" w:color="auto"/>
            <w:left w:val="none" w:sz="0" w:space="0" w:color="auto"/>
            <w:bottom w:val="none" w:sz="0" w:space="0" w:color="auto"/>
            <w:right w:val="none" w:sz="0" w:space="0" w:color="auto"/>
          </w:divBdr>
        </w:div>
        <w:div w:id="773355981">
          <w:marLeft w:val="480"/>
          <w:marRight w:val="0"/>
          <w:marTop w:val="0"/>
          <w:marBottom w:val="0"/>
          <w:divBdr>
            <w:top w:val="none" w:sz="0" w:space="0" w:color="auto"/>
            <w:left w:val="none" w:sz="0" w:space="0" w:color="auto"/>
            <w:bottom w:val="none" w:sz="0" w:space="0" w:color="auto"/>
            <w:right w:val="none" w:sz="0" w:space="0" w:color="auto"/>
          </w:divBdr>
        </w:div>
        <w:div w:id="779253989">
          <w:marLeft w:val="480"/>
          <w:marRight w:val="0"/>
          <w:marTop w:val="0"/>
          <w:marBottom w:val="0"/>
          <w:divBdr>
            <w:top w:val="none" w:sz="0" w:space="0" w:color="auto"/>
            <w:left w:val="none" w:sz="0" w:space="0" w:color="auto"/>
            <w:bottom w:val="none" w:sz="0" w:space="0" w:color="auto"/>
            <w:right w:val="none" w:sz="0" w:space="0" w:color="auto"/>
          </w:divBdr>
        </w:div>
        <w:div w:id="820122258">
          <w:marLeft w:val="480"/>
          <w:marRight w:val="0"/>
          <w:marTop w:val="0"/>
          <w:marBottom w:val="0"/>
          <w:divBdr>
            <w:top w:val="none" w:sz="0" w:space="0" w:color="auto"/>
            <w:left w:val="none" w:sz="0" w:space="0" w:color="auto"/>
            <w:bottom w:val="none" w:sz="0" w:space="0" w:color="auto"/>
            <w:right w:val="none" w:sz="0" w:space="0" w:color="auto"/>
          </w:divBdr>
        </w:div>
        <w:div w:id="910623011">
          <w:marLeft w:val="480"/>
          <w:marRight w:val="0"/>
          <w:marTop w:val="0"/>
          <w:marBottom w:val="0"/>
          <w:divBdr>
            <w:top w:val="none" w:sz="0" w:space="0" w:color="auto"/>
            <w:left w:val="none" w:sz="0" w:space="0" w:color="auto"/>
            <w:bottom w:val="none" w:sz="0" w:space="0" w:color="auto"/>
            <w:right w:val="none" w:sz="0" w:space="0" w:color="auto"/>
          </w:divBdr>
        </w:div>
        <w:div w:id="1004670951">
          <w:marLeft w:val="480"/>
          <w:marRight w:val="0"/>
          <w:marTop w:val="0"/>
          <w:marBottom w:val="0"/>
          <w:divBdr>
            <w:top w:val="none" w:sz="0" w:space="0" w:color="auto"/>
            <w:left w:val="none" w:sz="0" w:space="0" w:color="auto"/>
            <w:bottom w:val="none" w:sz="0" w:space="0" w:color="auto"/>
            <w:right w:val="none" w:sz="0" w:space="0" w:color="auto"/>
          </w:divBdr>
        </w:div>
        <w:div w:id="1126855297">
          <w:marLeft w:val="480"/>
          <w:marRight w:val="0"/>
          <w:marTop w:val="0"/>
          <w:marBottom w:val="0"/>
          <w:divBdr>
            <w:top w:val="none" w:sz="0" w:space="0" w:color="auto"/>
            <w:left w:val="none" w:sz="0" w:space="0" w:color="auto"/>
            <w:bottom w:val="none" w:sz="0" w:space="0" w:color="auto"/>
            <w:right w:val="none" w:sz="0" w:space="0" w:color="auto"/>
          </w:divBdr>
        </w:div>
        <w:div w:id="1163931335">
          <w:marLeft w:val="480"/>
          <w:marRight w:val="0"/>
          <w:marTop w:val="0"/>
          <w:marBottom w:val="0"/>
          <w:divBdr>
            <w:top w:val="none" w:sz="0" w:space="0" w:color="auto"/>
            <w:left w:val="none" w:sz="0" w:space="0" w:color="auto"/>
            <w:bottom w:val="none" w:sz="0" w:space="0" w:color="auto"/>
            <w:right w:val="none" w:sz="0" w:space="0" w:color="auto"/>
          </w:divBdr>
        </w:div>
        <w:div w:id="1210454898">
          <w:marLeft w:val="480"/>
          <w:marRight w:val="0"/>
          <w:marTop w:val="0"/>
          <w:marBottom w:val="0"/>
          <w:divBdr>
            <w:top w:val="none" w:sz="0" w:space="0" w:color="auto"/>
            <w:left w:val="none" w:sz="0" w:space="0" w:color="auto"/>
            <w:bottom w:val="none" w:sz="0" w:space="0" w:color="auto"/>
            <w:right w:val="none" w:sz="0" w:space="0" w:color="auto"/>
          </w:divBdr>
        </w:div>
        <w:div w:id="1248688101">
          <w:marLeft w:val="480"/>
          <w:marRight w:val="0"/>
          <w:marTop w:val="0"/>
          <w:marBottom w:val="0"/>
          <w:divBdr>
            <w:top w:val="none" w:sz="0" w:space="0" w:color="auto"/>
            <w:left w:val="none" w:sz="0" w:space="0" w:color="auto"/>
            <w:bottom w:val="none" w:sz="0" w:space="0" w:color="auto"/>
            <w:right w:val="none" w:sz="0" w:space="0" w:color="auto"/>
          </w:divBdr>
        </w:div>
        <w:div w:id="1288246003">
          <w:marLeft w:val="480"/>
          <w:marRight w:val="0"/>
          <w:marTop w:val="0"/>
          <w:marBottom w:val="0"/>
          <w:divBdr>
            <w:top w:val="none" w:sz="0" w:space="0" w:color="auto"/>
            <w:left w:val="none" w:sz="0" w:space="0" w:color="auto"/>
            <w:bottom w:val="none" w:sz="0" w:space="0" w:color="auto"/>
            <w:right w:val="none" w:sz="0" w:space="0" w:color="auto"/>
          </w:divBdr>
        </w:div>
        <w:div w:id="1373767185">
          <w:marLeft w:val="480"/>
          <w:marRight w:val="0"/>
          <w:marTop w:val="0"/>
          <w:marBottom w:val="0"/>
          <w:divBdr>
            <w:top w:val="none" w:sz="0" w:space="0" w:color="auto"/>
            <w:left w:val="none" w:sz="0" w:space="0" w:color="auto"/>
            <w:bottom w:val="none" w:sz="0" w:space="0" w:color="auto"/>
            <w:right w:val="none" w:sz="0" w:space="0" w:color="auto"/>
          </w:divBdr>
        </w:div>
        <w:div w:id="1380284210">
          <w:marLeft w:val="480"/>
          <w:marRight w:val="0"/>
          <w:marTop w:val="0"/>
          <w:marBottom w:val="0"/>
          <w:divBdr>
            <w:top w:val="none" w:sz="0" w:space="0" w:color="auto"/>
            <w:left w:val="none" w:sz="0" w:space="0" w:color="auto"/>
            <w:bottom w:val="none" w:sz="0" w:space="0" w:color="auto"/>
            <w:right w:val="none" w:sz="0" w:space="0" w:color="auto"/>
          </w:divBdr>
        </w:div>
        <w:div w:id="1392847695">
          <w:marLeft w:val="480"/>
          <w:marRight w:val="0"/>
          <w:marTop w:val="0"/>
          <w:marBottom w:val="0"/>
          <w:divBdr>
            <w:top w:val="none" w:sz="0" w:space="0" w:color="auto"/>
            <w:left w:val="none" w:sz="0" w:space="0" w:color="auto"/>
            <w:bottom w:val="none" w:sz="0" w:space="0" w:color="auto"/>
            <w:right w:val="none" w:sz="0" w:space="0" w:color="auto"/>
          </w:divBdr>
        </w:div>
        <w:div w:id="1447197574">
          <w:marLeft w:val="480"/>
          <w:marRight w:val="0"/>
          <w:marTop w:val="0"/>
          <w:marBottom w:val="0"/>
          <w:divBdr>
            <w:top w:val="none" w:sz="0" w:space="0" w:color="auto"/>
            <w:left w:val="none" w:sz="0" w:space="0" w:color="auto"/>
            <w:bottom w:val="none" w:sz="0" w:space="0" w:color="auto"/>
            <w:right w:val="none" w:sz="0" w:space="0" w:color="auto"/>
          </w:divBdr>
        </w:div>
        <w:div w:id="1467162564">
          <w:marLeft w:val="480"/>
          <w:marRight w:val="0"/>
          <w:marTop w:val="0"/>
          <w:marBottom w:val="0"/>
          <w:divBdr>
            <w:top w:val="none" w:sz="0" w:space="0" w:color="auto"/>
            <w:left w:val="none" w:sz="0" w:space="0" w:color="auto"/>
            <w:bottom w:val="none" w:sz="0" w:space="0" w:color="auto"/>
            <w:right w:val="none" w:sz="0" w:space="0" w:color="auto"/>
          </w:divBdr>
        </w:div>
        <w:div w:id="1548644251">
          <w:marLeft w:val="480"/>
          <w:marRight w:val="0"/>
          <w:marTop w:val="0"/>
          <w:marBottom w:val="0"/>
          <w:divBdr>
            <w:top w:val="none" w:sz="0" w:space="0" w:color="auto"/>
            <w:left w:val="none" w:sz="0" w:space="0" w:color="auto"/>
            <w:bottom w:val="none" w:sz="0" w:space="0" w:color="auto"/>
            <w:right w:val="none" w:sz="0" w:space="0" w:color="auto"/>
          </w:divBdr>
        </w:div>
        <w:div w:id="1595937152">
          <w:marLeft w:val="480"/>
          <w:marRight w:val="0"/>
          <w:marTop w:val="0"/>
          <w:marBottom w:val="0"/>
          <w:divBdr>
            <w:top w:val="none" w:sz="0" w:space="0" w:color="auto"/>
            <w:left w:val="none" w:sz="0" w:space="0" w:color="auto"/>
            <w:bottom w:val="none" w:sz="0" w:space="0" w:color="auto"/>
            <w:right w:val="none" w:sz="0" w:space="0" w:color="auto"/>
          </w:divBdr>
        </w:div>
        <w:div w:id="1751123036">
          <w:marLeft w:val="480"/>
          <w:marRight w:val="0"/>
          <w:marTop w:val="0"/>
          <w:marBottom w:val="0"/>
          <w:divBdr>
            <w:top w:val="none" w:sz="0" w:space="0" w:color="auto"/>
            <w:left w:val="none" w:sz="0" w:space="0" w:color="auto"/>
            <w:bottom w:val="none" w:sz="0" w:space="0" w:color="auto"/>
            <w:right w:val="none" w:sz="0" w:space="0" w:color="auto"/>
          </w:divBdr>
        </w:div>
        <w:div w:id="1767194813">
          <w:marLeft w:val="480"/>
          <w:marRight w:val="0"/>
          <w:marTop w:val="0"/>
          <w:marBottom w:val="0"/>
          <w:divBdr>
            <w:top w:val="none" w:sz="0" w:space="0" w:color="auto"/>
            <w:left w:val="none" w:sz="0" w:space="0" w:color="auto"/>
            <w:bottom w:val="none" w:sz="0" w:space="0" w:color="auto"/>
            <w:right w:val="none" w:sz="0" w:space="0" w:color="auto"/>
          </w:divBdr>
        </w:div>
        <w:div w:id="1842431532">
          <w:marLeft w:val="480"/>
          <w:marRight w:val="0"/>
          <w:marTop w:val="0"/>
          <w:marBottom w:val="0"/>
          <w:divBdr>
            <w:top w:val="none" w:sz="0" w:space="0" w:color="auto"/>
            <w:left w:val="none" w:sz="0" w:space="0" w:color="auto"/>
            <w:bottom w:val="none" w:sz="0" w:space="0" w:color="auto"/>
            <w:right w:val="none" w:sz="0" w:space="0" w:color="auto"/>
          </w:divBdr>
        </w:div>
        <w:div w:id="1881164361">
          <w:marLeft w:val="480"/>
          <w:marRight w:val="0"/>
          <w:marTop w:val="0"/>
          <w:marBottom w:val="0"/>
          <w:divBdr>
            <w:top w:val="none" w:sz="0" w:space="0" w:color="auto"/>
            <w:left w:val="none" w:sz="0" w:space="0" w:color="auto"/>
            <w:bottom w:val="none" w:sz="0" w:space="0" w:color="auto"/>
            <w:right w:val="none" w:sz="0" w:space="0" w:color="auto"/>
          </w:divBdr>
        </w:div>
        <w:div w:id="1899322579">
          <w:marLeft w:val="480"/>
          <w:marRight w:val="0"/>
          <w:marTop w:val="0"/>
          <w:marBottom w:val="0"/>
          <w:divBdr>
            <w:top w:val="none" w:sz="0" w:space="0" w:color="auto"/>
            <w:left w:val="none" w:sz="0" w:space="0" w:color="auto"/>
            <w:bottom w:val="none" w:sz="0" w:space="0" w:color="auto"/>
            <w:right w:val="none" w:sz="0" w:space="0" w:color="auto"/>
          </w:divBdr>
        </w:div>
        <w:div w:id="1908028714">
          <w:marLeft w:val="480"/>
          <w:marRight w:val="0"/>
          <w:marTop w:val="0"/>
          <w:marBottom w:val="0"/>
          <w:divBdr>
            <w:top w:val="none" w:sz="0" w:space="0" w:color="auto"/>
            <w:left w:val="none" w:sz="0" w:space="0" w:color="auto"/>
            <w:bottom w:val="none" w:sz="0" w:space="0" w:color="auto"/>
            <w:right w:val="none" w:sz="0" w:space="0" w:color="auto"/>
          </w:divBdr>
        </w:div>
        <w:div w:id="1953129040">
          <w:marLeft w:val="480"/>
          <w:marRight w:val="0"/>
          <w:marTop w:val="0"/>
          <w:marBottom w:val="0"/>
          <w:divBdr>
            <w:top w:val="none" w:sz="0" w:space="0" w:color="auto"/>
            <w:left w:val="none" w:sz="0" w:space="0" w:color="auto"/>
            <w:bottom w:val="none" w:sz="0" w:space="0" w:color="auto"/>
            <w:right w:val="none" w:sz="0" w:space="0" w:color="auto"/>
          </w:divBdr>
        </w:div>
        <w:div w:id="1969434889">
          <w:marLeft w:val="480"/>
          <w:marRight w:val="0"/>
          <w:marTop w:val="0"/>
          <w:marBottom w:val="0"/>
          <w:divBdr>
            <w:top w:val="none" w:sz="0" w:space="0" w:color="auto"/>
            <w:left w:val="none" w:sz="0" w:space="0" w:color="auto"/>
            <w:bottom w:val="none" w:sz="0" w:space="0" w:color="auto"/>
            <w:right w:val="none" w:sz="0" w:space="0" w:color="auto"/>
          </w:divBdr>
        </w:div>
        <w:div w:id="2013484875">
          <w:marLeft w:val="480"/>
          <w:marRight w:val="0"/>
          <w:marTop w:val="0"/>
          <w:marBottom w:val="0"/>
          <w:divBdr>
            <w:top w:val="none" w:sz="0" w:space="0" w:color="auto"/>
            <w:left w:val="none" w:sz="0" w:space="0" w:color="auto"/>
            <w:bottom w:val="none" w:sz="0" w:space="0" w:color="auto"/>
            <w:right w:val="none" w:sz="0" w:space="0" w:color="auto"/>
          </w:divBdr>
        </w:div>
        <w:div w:id="2022270470">
          <w:marLeft w:val="480"/>
          <w:marRight w:val="0"/>
          <w:marTop w:val="0"/>
          <w:marBottom w:val="0"/>
          <w:divBdr>
            <w:top w:val="none" w:sz="0" w:space="0" w:color="auto"/>
            <w:left w:val="none" w:sz="0" w:space="0" w:color="auto"/>
            <w:bottom w:val="none" w:sz="0" w:space="0" w:color="auto"/>
            <w:right w:val="none" w:sz="0" w:space="0" w:color="auto"/>
          </w:divBdr>
        </w:div>
        <w:div w:id="2028944104">
          <w:marLeft w:val="480"/>
          <w:marRight w:val="0"/>
          <w:marTop w:val="0"/>
          <w:marBottom w:val="0"/>
          <w:divBdr>
            <w:top w:val="none" w:sz="0" w:space="0" w:color="auto"/>
            <w:left w:val="none" w:sz="0" w:space="0" w:color="auto"/>
            <w:bottom w:val="none" w:sz="0" w:space="0" w:color="auto"/>
            <w:right w:val="none" w:sz="0" w:space="0" w:color="auto"/>
          </w:divBdr>
        </w:div>
      </w:divsChild>
    </w:div>
    <w:div w:id="1316645660">
      <w:bodyDiv w:val="1"/>
      <w:marLeft w:val="0"/>
      <w:marRight w:val="0"/>
      <w:marTop w:val="0"/>
      <w:marBottom w:val="0"/>
      <w:divBdr>
        <w:top w:val="none" w:sz="0" w:space="0" w:color="auto"/>
        <w:left w:val="none" w:sz="0" w:space="0" w:color="auto"/>
        <w:bottom w:val="none" w:sz="0" w:space="0" w:color="auto"/>
        <w:right w:val="none" w:sz="0" w:space="0" w:color="auto"/>
      </w:divBdr>
    </w:div>
    <w:div w:id="1317612754">
      <w:bodyDiv w:val="1"/>
      <w:marLeft w:val="0"/>
      <w:marRight w:val="0"/>
      <w:marTop w:val="0"/>
      <w:marBottom w:val="0"/>
      <w:divBdr>
        <w:top w:val="none" w:sz="0" w:space="0" w:color="auto"/>
        <w:left w:val="none" w:sz="0" w:space="0" w:color="auto"/>
        <w:bottom w:val="none" w:sz="0" w:space="0" w:color="auto"/>
        <w:right w:val="none" w:sz="0" w:space="0" w:color="auto"/>
      </w:divBdr>
    </w:div>
    <w:div w:id="1317953905">
      <w:bodyDiv w:val="1"/>
      <w:marLeft w:val="0"/>
      <w:marRight w:val="0"/>
      <w:marTop w:val="0"/>
      <w:marBottom w:val="0"/>
      <w:divBdr>
        <w:top w:val="none" w:sz="0" w:space="0" w:color="auto"/>
        <w:left w:val="none" w:sz="0" w:space="0" w:color="auto"/>
        <w:bottom w:val="none" w:sz="0" w:space="0" w:color="auto"/>
        <w:right w:val="none" w:sz="0" w:space="0" w:color="auto"/>
      </w:divBdr>
    </w:div>
    <w:div w:id="1321619638">
      <w:bodyDiv w:val="1"/>
      <w:marLeft w:val="0"/>
      <w:marRight w:val="0"/>
      <w:marTop w:val="0"/>
      <w:marBottom w:val="0"/>
      <w:divBdr>
        <w:top w:val="none" w:sz="0" w:space="0" w:color="auto"/>
        <w:left w:val="none" w:sz="0" w:space="0" w:color="auto"/>
        <w:bottom w:val="none" w:sz="0" w:space="0" w:color="auto"/>
        <w:right w:val="none" w:sz="0" w:space="0" w:color="auto"/>
      </w:divBdr>
    </w:div>
    <w:div w:id="1322465200">
      <w:bodyDiv w:val="1"/>
      <w:marLeft w:val="0"/>
      <w:marRight w:val="0"/>
      <w:marTop w:val="0"/>
      <w:marBottom w:val="0"/>
      <w:divBdr>
        <w:top w:val="none" w:sz="0" w:space="0" w:color="auto"/>
        <w:left w:val="none" w:sz="0" w:space="0" w:color="auto"/>
        <w:bottom w:val="none" w:sz="0" w:space="0" w:color="auto"/>
        <w:right w:val="none" w:sz="0" w:space="0" w:color="auto"/>
      </w:divBdr>
      <w:divsChild>
        <w:div w:id="96491904">
          <w:marLeft w:val="480"/>
          <w:marRight w:val="0"/>
          <w:marTop w:val="0"/>
          <w:marBottom w:val="0"/>
          <w:divBdr>
            <w:top w:val="none" w:sz="0" w:space="0" w:color="auto"/>
            <w:left w:val="none" w:sz="0" w:space="0" w:color="auto"/>
            <w:bottom w:val="none" w:sz="0" w:space="0" w:color="auto"/>
            <w:right w:val="none" w:sz="0" w:space="0" w:color="auto"/>
          </w:divBdr>
        </w:div>
        <w:div w:id="115758523">
          <w:marLeft w:val="480"/>
          <w:marRight w:val="0"/>
          <w:marTop w:val="0"/>
          <w:marBottom w:val="0"/>
          <w:divBdr>
            <w:top w:val="none" w:sz="0" w:space="0" w:color="auto"/>
            <w:left w:val="none" w:sz="0" w:space="0" w:color="auto"/>
            <w:bottom w:val="none" w:sz="0" w:space="0" w:color="auto"/>
            <w:right w:val="none" w:sz="0" w:space="0" w:color="auto"/>
          </w:divBdr>
        </w:div>
        <w:div w:id="196627056">
          <w:marLeft w:val="480"/>
          <w:marRight w:val="0"/>
          <w:marTop w:val="0"/>
          <w:marBottom w:val="0"/>
          <w:divBdr>
            <w:top w:val="none" w:sz="0" w:space="0" w:color="auto"/>
            <w:left w:val="none" w:sz="0" w:space="0" w:color="auto"/>
            <w:bottom w:val="none" w:sz="0" w:space="0" w:color="auto"/>
            <w:right w:val="none" w:sz="0" w:space="0" w:color="auto"/>
          </w:divBdr>
        </w:div>
        <w:div w:id="208155687">
          <w:marLeft w:val="480"/>
          <w:marRight w:val="0"/>
          <w:marTop w:val="0"/>
          <w:marBottom w:val="0"/>
          <w:divBdr>
            <w:top w:val="none" w:sz="0" w:space="0" w:color="auto"/>
            <w:left w:val="none" w:sz="0" w:space="0" w:color="auto"/>
            <w:bottom w:val="none" w:sz="0" w:space="0" w:color="auto"/>
            <w:right w:val="none" w:sz="0" w:space="0" w:color="auto"/>
          </w:divBdr>
        </w:div>
        <w:div w:id="236748124">
          <w:marLeft w:val="480"/>
          <w:marRight w:val="0"/>
          <w:marTop w:val="0"/>
          <w:marBottom w:val="0"/>
          <w:divBdr>
            <w:top w:val="none" w:sz="0" w:space="0" w:color="auto"/>
            <w:left w:val="none" w:sz="0" w:space="0" w:color="auto"/>
            <w:bottom w:val="none" w:sz="0" w:space="0" w:color="auto"/>
            <w:right w:val="none" w:sz="0" w:space="0" w:color="auto"/>
          </w:divBdr>
        </w:div>
        <w:div w:id="245499469">
          <w:marLeft w:val="480"/>
          <w:marRight w:val="0"/>
          <w:marTop w:val="0"/>
          <w:marBottom w:val="0"/>
          <w:divBdr>
            <w:top w:val="none" w:sz="0" w:space="0" w:color="auto"/>
            <w:left w:val="none" w:sz="0" w:space="0" w:color="auto"/>
            <w:bottom w:val="none" w:sz="0" w:space="0" w:color="auto"/>
            <w:right w:val="none" w:sz="0" w:space="0" w:color="auto"/>
          </w:divBdr>
        </w:div>
        <w:div w:id="317421449">
          <w:marLeft w:val="480"/>
          <w:marRight w:val="0"/>
          <w:marTop w:val="0"/>
          <w:marBottom w:val="0"/>
          <w:divBdr>
            <w:top w:val="none" w:sz="0" w:space="0" w:color="auto"/>
            <w:left w:val="none" w:sz="0" w:space="0" w:color="auto"/>
            <w:bottom w:val="none" w:sz="0" w:space="0" w:color="auto"/>
            <w:right w:val="none" w:sz="0" w:space="0" w:color="auto"/>
          </w:divBdr>
        </w:div>
        <w:div w:id="345834014">
          <w:marLeft w:val="480"/>
          <w:marRight w:val="0"/>
          <w:marTop w:val="0"/>
          <w:marBottom w:val="0"/>
          <w:divBdr>
            <w:top w:val="none" w:sz="0" w:space="0" w:color="auto"/>
            <w:left w:val="none" w:sz="0" w:space="0" w:color="auto"/>
            <w:bottom w:val="none" w:sz="0" w:space="0" w:color="auto"/>
            <w:right w:val="none" w:sz="0" w:space="0" w:color="auto"/>
          </w:divBdr>
        </w:div>
        <w:div w:id="348065072">
          <w:marLeft w:val="480"/>
          <w:marRight w:val="0"/>
          <w:marTop w:val="0"/>
          <w:marBottom w:val="0"/>
          <w:divBdr>
            <w:top w:val="none" w:sz="0" w:space="0" w:color="auto"/>
            <w:left w:val="none" w:sz="0" w:space="0" w:color="auto"/>
            <w:bottom w:val="none" w:sz="0" w:space="0" w:color="auto"/>
            <w:right w:val="none" w:sz="0" w:space="0" w:color="auto"/>
          </w:divBdr>
        </w:div>
        <w:div w:id="370351248">
          <w:marLeft w:val="480"/>
          <w:marRight w:val="0"/>
          <w:marTop w:val="0"/>
          <w:marBottom w:val="0"/>
          <w:divBdr>
            <w:top w:val="none" w:sz="0" w:space="0" w:color="auto"/>
            <w:left w:val="none" w:sz="0" w:space="0" w:color="auto"/>
            <w:bottom w:val="none" w:sz="0" w:space="0" w:color="auto"/>
            <w:right w:val="none" w:sz="0" w:space="0" w:color="auto"/>
          </w:divBdr>
        </w:div>
        <w:div w:id="382217073">
          <w:marLeft w:val="480"/>
          <w:marRight w:val="0"/>
          <w:marTop w:val="0"/>
          <w:marBottom w:val="0"/>
          <w:divBdr>
            <w:top w:val="none" w:sz="0" w:space="0" w:color="auto"/>
            <w:left w:val="none" w:sz="0" w:space="0" w:color="auto"/>
            <w:bottom w:val="none" w:sz="0" w:space="0" w:color="auto"/>
            <w:right w:val="none" w:sz="0" w:space="0" w:color="auto"/>
          </w:divBdr>
        </w:div>
        <w:div w:id="406272348">
          <w:marLeft w:val="480"/>
          <w:marRight w:val="0"/>
          <w:marTop w:val="0"/>
          <w:marBottom w:val="0"/>
          <w:divBdr>
            <w:top w:val="none" w:sz="0" w:space="0" w:color="auto"/>
            <w:left w:val="none" w:sz="0" w:space="0" w:color="auto"/>
            <w:bottom w:val="none" w:sz="0" w:space="0" w:color="auto"/>
            <w:right w:val="none" w:sz="0" w:space="0" w:color="auto"/>
          </w:divBdr>
        </w:div>
        <w:div w:id="432895753">
          <w:marLeft w:val="480"/>
          <w:marRight w:val="0"/>
          <w:marTop w:val="0"/>
          <w:marBottom w:val="0"/>
          <w:divBdr>
            <w:top w:val="none" w:sz="0" w:space="0" w:color="auto"/>
            <w:left w:val="none" w:sz="0" w:space="0" w:color="auto"/>
            <w:bottom w:val="none" w:sz="0" w:space="0" w:color="auto"/>
            <w:right w:val="none" w:sz="0" w:space="0" w:color="auto"/>
          </w:divBdr>
        </w:div>
        <w:div w:id="492070494">
          <w:marLeft w:val="480"/>
          <w:marRight w:val="0"/>
          <w:marTop w:val="0"/>
          <w:marBottom w:val="0"/>
          <w:divBdr>
            <w:top w:val="none" w:sz="0" w:space="0" w:color="auto"/>
            <w:left w:val="none" w:sz="0" w:space="0" w:color="auto"/>
            <w:bottom w:val="none" w:sz="0" w:space="0" w:color="auto"/>
            <w:right w:val="none" w:sz="0" w:space="0" w:color="auto"/>
          </w:divBdr>
        </w:div>
        <w:div w:id="498925974">
          <w:marLeft w:val="480"/>
          <w:marRight w:val="0"/>
          <w:marTop w:val="0"/>
          <w:marBottom w:val="0"/>
          <w:divBdr>
            <w:top w:val="none" w:sz="0" w:space="0" w:color="auto"/>
            <w:left w:val="none" w:sz="0" w:space="0" w:color="auto"/>
            <w:bottom w:val="none" w:sz="0" w:space="0" w:color="auto"/>
            <w:right w:val="none" w:sz="0" w:space="0" w:color="auto"/>
          </w:divBdr>
        </w:div>
        <w:div w:id="529881805">
          <w:marLeft w:val="480"/>
          <w:marRight w:val="0"/>
          <w:marTop w:val="0"/>
          <w:marBottom w:val="0"/>
          <w:divBdr>
            <w:top w:val="none" w:sz="0" w:space="0" w:color="auto"/>
            <w:left w:val="none" w:sz="0" w:space="0" w:color="auto"/>
            <w:bottom w:val="none" w:sz="0" w:space="0" w:color="auto"/>
            <w:right w:val="none" w:sz="0" w:space="0" w:color="auto"/>
          </w:divBdr>
        </w:div>
        <w:div w:id="621620268">
          <w:marLeft w:val="480"/>
          <w:marRight w:val="0"/>
          <w:marTop w:val="0"/>
          <w:marBottom w:val="0"/>
          <w:divBdr>
            <w:top w:val="none" w:sz="0" w:space="0" w:color="auto"/>
            <w:left w:val="none" w:sz="0" w:space="0" w:color="auto"/>
            <w:bottom w:val="none" w:sz="0" w:space="0" w:color="auto"/>
            <w:right w:val="none" w:sz="0" w:space="0" w:color="auto"/>
          </w:divBdr>
        </w:div>
        <w:div w:id="623003321">
          <w:marLeft w:val="480"/>
          <w:marRight w:val="0"/>
          <w:marTop w:val="0"/>
          <w:marBottom w:val="0"/>
          <w:divBdr>
            <w:top w:val="none" w:sz="0" w:space="0" w:color="auto"/>
            <w:left w:val="none" w:sz="0" w:space="0" w:color="auto"/>
            <w:bottom w:val="none" w:sz="0" w:space="0" w:color="auto"/>
            <w:right w:val="none" w:sz="0" w:space="0" w:color="auto"/>
          </w:divBdr>
        </w:div>
        <w:div w:id="632639504">
          <w:marLeft w:val="480"/>
          <w:marRight w:val="0"/>
          <w:marTop w:val="0"/>
          <w:marBottom w:val="0"/>
          <w:divBdr>
            <w:top w:val="none" w:sz="0" w:space="0" w:color="auto"/>
            <w:left w:val="none" w:sz="0" w:space="0" w:color="auto"/>
            <w:bottom w:val="none" w:sz="0" w:space="0" w:color="auto"/>
            <w:right w:val="none" w:sz="0" w:space="0" w:color="auto"/>
          </w:divBdr>
        </w:div>
        <w:div w:id="731739190">
          <w:marLeft w:val="480"/>
          <w:marRight w:val="0"/>
          <w:marTop w:val="0"/>
          <w:marBottom w:val="0"/>
          <w:divBdr>
            <w:top w:val="none" w:sz="0" w:space="0" w:color="auto"/>
            <w:left w:val="none" w:sz="0" w:space="0" w:color="auto"/>
            <w:bottom w:val="none" w:sz="0" w:space="0" w:color="auto"/>
            <w:right w:val="none" w:sz="0" w:space="0" w:color="auto"/>
          </w:divBdr>
        </w:div>
        <w:div w:id="758016842">
          <w:marLeft w:val="480"/>
          <w:marRight w:val="0"/>
          <w:marTop w:val="0"/>
          <w:marBottom w:val="0"/>
          <w:divBdr>
            <w:top w:val="none" w:sz="0" w:space="0" w:color="auto"/>
            <w:left w:val="none" w:sz="0" w:space="0" w:color="auto"/>
            <w:bottom w:val="none" w:sz="0" w:space="0" w:color="auto"/>
            <w:right w:val="none" w:sz="0" w:space="0" w:color="auto"/>
          </w:divBdr>
        </w:div>
        <w:div w:id="788551570">
          <w:marLeft w:val="480"/>
          <w:marRight w:val="0"/>
          <w:marTop w:val="0"/>
          <w:marBottom w:val="0"/>
          <w:divBdr>
            <w:top w:val="none" w:sz="0" w:space="0" w:color="auto"/>
            <w:left w:val="none" w:sz="0" w:space="0" w:color="auto"/>
            <w:bottom w:val="none" w:sz="0" w:space="0" w:color="auto"/>
            <w:right w:val="none" w:sz="0" w:space="0" w:color="auto"/>
          </w:divBdr>
        </w:div>
        <w:div w:id="819351024">
          <w:marLeft w:val="480"/>
          <w:marRight w:val="0"/>
          <w:marTop w:val="0"/>
          <w:marBottom w:val="0"/>
          <w:divBdr>
            <w:top w:val="none" w:sz="0" w:space="0" w:color="auto"/>
            <w:left w:val="none" w:sz="0" w:space="0" w:color="auto"/>
            <w:bottom w:val="none" w:sz="0" w:space="0" w:color="auto"/>
            <w:right w:val="none" w:sz="0" w:space="0" w:color="auto"/>
          </w:divBdr>
        </w:div>
        <w:div w:id="822431947">
          <w:marLeft w:val="480"/>
          <w:marRight w:val="0"/>
          <w:marTop w:val="0"/>
          <w:marBottom w:val="0"/>
          <w:divBdr>
            <w:top w:val="none" w:sz="0" w:space="0" w:color="auto"/>
            <w:left w:val="none" w:sz="0" w:space="0" w:color="auto"/>
            <w:bottom w:val="none" w:sz="0" w:space="0" w:color="auto"/>
            <w:right w:val="none" w:sz="0" w:space="0" w:color="auto"/>
          </w:divBdr>
        </w:div>
        <w:div w:id="929388417">
          <w:marLeft w:val="480"/>
          <w:marRight w:val="0"/>
          <w:marTop w:val="0"/>
          <w:marBottom w:val="0"/>
          <w:divBdr>
            <w:top w:val="none" w:sz="0" w:space="0" w:color="auto"/>
            <w:left w:val="none" w:sz="0" w:space="0" w:color="auto"/>
            <w:bottom w:val="none" w:sz="0" w:space="0" w:color="auto"/>
            <w:right w:val="none" w:sz="0" w:space="0" w:color="auto"/>
          </w:divBdr>
        </w:div>
        <w:div w:id="942688268">
          <w:marLeft w:val="480"/>
          <w:marRight w:val="0"/>
          <w:marTop w:val="0"/>
          <w:marBottom w:val="0"/>
          <w:divBdr>
            <w:top w:val="none" w:sz="0" w:space="0" w:color="auto"/>
            <w:left w:val="none" w:sz="0" w:space="0" w:color="auto"/>
            <w:bottom w:val="none" w:sz="0" w:space="0" w:color="auto"/>
            <w:right w:val="none" w:sz="0" w:space="0" w:color="auto"/>
          </w:divBdr>
        </w:div>
        <w:div w:id="957757504">
          <w:marLeft w:val="480"/>
          <w:marRight w:val="0"/>
          <w:marTop w:val="0"/>
          <w:marBottom w:val="0"/>
          <w:divBdr>
            <w:top w:val="none" w:sz="0" w:space="0" w:color="auto"/>
            <w:left w:val="none" w:sz="0" w:space="0" w:color="auto"/>
            <w:bottom w:val="none" w:sz="0" w:space="0" w:color="auto"/>
            <w:right w:val="none" w:sz="0" w:space="0" w:color="auto"/>
          </w:divBdr>
        </w:div>
        <w:div w:id="972099168">
          <w:marLeft w:val="480"/>
          <w:marRight w:val="0"/>
          <w:marTop w:val="0"/>
          <w:marBottom w:val="0"/>
          <w:divBdr>
            <w:top w:val="none" w:sz="0" w:space="0" w:color="auto"/>
            <w:left w:val="none" w:sz="0" w:space="0" w:color="auto"/>
            <w:bottom w:val="none" w:sz="0" w:space="0" w:color="auto"/>
            <w:right w:val="none" w:sz="0" w:space="0" w:color="auto"/>
          </w:divBdr>
        </w:div>
        <w:div w:id="1031686604">
          <w:marLeft w:val="480"/>
          <w:marRight w:val="0"/>
          <w:marTop w:val="0"/>
          <w:marBottom w:val="0"/>
          <w:divBdr>
            <w:top w:val="none" w:sz="0" w:space="0" w:color="auto"/>
            <w:left w:val="none" w:sz="0" w:space="0" w:color="auto"/>
            <w:bottom w:val="none" w:sz="0" w:space="0" w:color="auto"/>
            <w:right w:val="none" w:sz="0" w:space="0" w:color="auto"/>
          </w:divBdr>
        </w:div>
        <w:div w:id="1234390541">
          <w:marLeft w:val="480"/>
          <w:marRight w:val="0"/>
          <w:marTop w:val="0"/>
          <w:marBottom w:val="0"/>
          <w:divBdr>
            <w:top w:val="none" w:sz="0" w:space="0" w:color="auto"/>
            <w:left w:val="none" w:sz="0" w:space="0" w:color="auto"/>
            <w:bottom w:val="none" w:sz="0" w:space="0" w:color="auto"/>
            <w:right w:val="none" w:sz="0" w:space="0" w:color="auto"/>
          </w:divBdr>
        </w:div>
        <w:div w:id="1265268526">
          <w:marLeft w:val="480"/>
          <w:marRight w:val="0"/>
          <w:marTop w:val="0"/>
          <w:marBottom w:val="0"/>
          <w:divBdr>
            <w:top w:val="none" w:sz="0" w:space="0" w:color="auto"/>
            <w:left w:val="none" w:sz="0" w:space="0" w:color="auto"/>
            <w:bottom w:val="none" w:sz="0" w:space="0" w:color="auto"/>
            <w:right w:val="none" w:sz="0" w:space="0" w:color="auto"/>
          </w:divBdr>
        </w:div>
        <w:div w:id="1340112219">
          <w:marLeft w:val="480"/>
          <w:marRight w:val="0"/>
          <w:marTop w:val="0"/>
          <w:marBottom w:val="0"/>
          <w:divBdr>
            <w:top w:val="none" w:sz="0" w:space="0" w:color="auto"/>
            <w:left w:val="none" w:sz="0" w:space="0" w:color="auto"/>
            <w:bottom w:val="none" w:sz="0" w:space="0" w:color="auto"/>
            <w:right w:val="none" w:sz="0" w:space="0" w:color="auto"/>
          </w:divBdr>
        </w:div>
        <w:div w:id="1350911382">
          <w:marLeft w:val="480"/>
          <w:marRight w:val="0"/>
          <w:marTop w:val="0"/>
          <w:marBottom w:val="0"/>
          <w:divBdr>
            <w:top w:val="none" w:sz="0" w:space="0" w:color="auto"/>
            <w:left w:val="none" w:sz="0" w:space="0" w:color="auto"/>
            <w:bottom w:val="none" w:sz="0" w:space="0" w:color="auto"/>
            <w:right w:val="none" w:sz="0" w:space="0" w:color="auto"/>
          </w:divBdr>
        </w:div>
        <w:div w:id="1352416113">
          <w:marLeft w:val="480"/>
          <w:marRight w:val="0"/>
          <w:marTop w:val="0"/>
          <w:marBottom w:val="0"/>
          <w:divBdr>
            <w:top w:val="none" w:sz="0" w:space="0" w:color="auto"/>
            <w:left w:val="none" w:sz="0" w:space="0" w:color="auto"/>
            <w:bottom w:val="none" w:sz="0" w:space="0" w:color="auto"/>
            <w:right w:val="none" w:sz="0" w:space="0" w:color="auto"/>
          </w:divBdr>
        </w:div>
        <w:div w:id="1413746216">
          <w:marLeft w:val="480"/>
          <w:marRight w:val="0"/>
          <w:marTop w:val="0"/>
          <w:marBottom w:val="0"/>
          <w:divBdr>
            <w:top w:val="none" w:sz="0" w:space="0" w:color="auto"/>
            <w:left w:val="none" w:sz="0" w:space="0" w:color="auto"/>
            <w:bottom w:val="none" w:sz="0" w:space="0" w:color="auto"/>
            <w:right w:val="none" w:sz="0" w:space="0" w:color="auto"/>
          </w:divBdr>
        </w:div>
        <w:div w:id="1417945013">
          <w:marLeft w:val="480"/>
          <w:marRight w:val="0"/>
          <w:marTop w:val="0"/>
          <w:marBottom w:val="0"/>
          <w:divBdr>
            <w:top w:val="none" w:sz="0" w:space="0" w:color="auto"/>
            <w:left w:val="none" w:sz="0" w:space="0" w:color="auto"/>
            <w:bottom w:val="none" w:sz="0" w:space="0" w:color="auto"/>
            <w:right w:val="none" w:sz="0" w:space="0" w:color="auto"/>
          </w:divBdr>
        </w:div>
        <w:div w:id="1506629845">
          <w:marLeft w:val="480"/>
          <w:marRight w:val="0"/>
          <w:marTop w:val="0"/>
          <w:marBottom w:val="0"/>
          <w:divBdr>
            <w:top w:val="none" w:sz="0" w:space="0" w:color="auto"/>
            <w:left w:val="none" w:sz="0" w:space="0" w:color="auto"/>
            <w:bottom w:val="none" w:sz="0" w:space="0" w:color="auto"/>
            <w:right w:val="none" w:sz="0" w:space="0" w:color="auto"/>
          </w:divBdr>
        </w:div>
        <w:div w:id="1511751420">
          <w:marLeft w:val="480"/>
          <w:marRight w:val="0"/>
          <w:marTop w:val="0"/>
          <w:marBottom w:val="0"/>
          <w:divBdr>
            <w:top w:val="none" w:sz="0" w:space="0" w:color="auto"/>
            <w:left w:val="none" w:sz="0" w:space="0" w:color="auto"/>
            <w:bottom w:val="none" w:sz="0" w:space="0" w:color="auto"/>
            <w:right w:val="none" w:sz="0" w:space="0" w:color="auto"/>
          </w:divBdr>
        </w:div>
        <w:div w:id="1516917534">
          <w:marLeft w:val="480"/>
          <w:marRight w:val="0"/>
          <w:marTop w:val="0"/>
          <w:marBottom w:val="0"/>
          <w:divBdr>
            <w:top w:val="none" w:sz="0" w:space="0" w:color="auto"/>
            <w:left w:val="none" w:sz="0" w:space="0" w:color="auto"/>
            <w:bottom w:val="none" w:sz="0" w:space="0" w:color="auto"/>
            <w:right w:val="none" w:sz="0" w:space="0" w:color="auto"/>
          </w:divBdr>
        </w:div>
        <w:div w:id="1586257750">
          <w:marLeft w:val="480"/>
          <w:marRight w:val="0"/>
          <w:marTop w:val="0"/>
          <w:marBottom w:val="0"/>
          <w:divBdr>
            <w:top w:val="none" w:sz="0" w:space="0" w:color="auto"/>
            <w:left w:val="none" w:sz="0" w:space="0" w:color="auto"/>
            <w:bottom w:val="none" w:sz="0" w:space="0" w:color="auto"/>
            <w:right w:val="none" w:sz="0" w:space="0" w:color="auto"/>
          </w:divBdr>
        </w:div>
        <w:div w:id="1718815399">
          <w:marLeft w:val="480"/>
          <w:marRight w:val="0"/>
          <w:marTop w:val="0"/>
          <w:marBottom w:val="0"/>
          <w:divBdr>
            <w:top w:val="none" w:sz="0" w:space="0" w:color="auto"/>
            <w:left w:val="none" w:sz="0" w:space="0" w:color="auto"/>
            <w:bottom w:val="none" w:sz="0" w:space="0" w:color="auto"/>
            <w:right w:val="none" w:sz="0" w:space="0" w:color="auto"/>
          </w:divBdr>
        </w:div>
        <w:div w:id="1741363782">
          <w:marLeft w:val="480"/>
          <w:marRight w:val="0"/>
          <w:marTop w:val="0"/>
          <w:marBottom w:val="0"/>
          <w:divBdr>
            <w:top w:val="none" w:sz="0" w:space="0" w:color="auto"/>
            <w:left w:val="none" w:sz="0" w:space="0" w:color="auto"/>
            <w:bottom w:val="none" w:sz="0" w:space="0" w:color="auto"/>
            <w:right w:val="none" w:sz="0" w:space="0" w:color="auto"/>
          </w:divBdr>
        </w:div>
        <w:div w:id="1763794524">
          <w:marLeft w:val="480"/>
          <w:marRight w:val="0"/>
          <w:marTop w:val="0"/>
          <w:marBottom w:val="0"/>
          <w:divBdr>
            <w:top w:val="none" w:sz="0" w:space="0" w:color="auto"/>
            <w:left w:val="none" w:sz="0" w:space="0" w:color="auto"/>
            <w:bottom w:val="none" w:sz="0" w:space="0" w:color="auto"/>
            <w:right w:val="none" w:sz="0" w:space="0" w:color="auto"/>
          </w:divBdr>
        </w:div>
        <w:div w:id="1908297578">
          <w:marLeft w:val="480"/>
          <w:marRight w:val="0"/>
          <w:marTop w:val="0"/>
          <w:marBottom w:val="0"/>
          <w:divBdr>
            <w:top w:val="none" w:sz="0" w:space="0" w:color="auto"/>
            <w:left w:val="none" w:sz="0" w:space="0" w:color="auto"/>
            <w:bottom w:val="none" w:sz="0" w:space="0" w:color="auto"/>
            <w:right w:val="none" w:sz="0" w:space="0" w:color="auto"/>
          </w:divBdr>
        </w:div>
        <w:div w:id="1937402127">
          <w:marLeft w:val="480"/>
          <w:marRight w:val="0"/>
          <w:marTop w:val="0"/>
          <w:marBottom w:val="0"/>
          <w:divBdr>
            <w:top w:val="none" w:sz="0" w:space="0" w:color="auto"/>
            <w:left w:val="none" w:sz="0" w:space="0" w:color="auto"/>
            <w:bottom w:val="none" w:sz="0" w:space="0" w:color="auto"/>
            <w:right w:val="none" w:sz="0" w:space="0" w:color="auto"/>
          </w:divBdr>
        </w:div>
        <w:div w:id="1953130182">
          <w:marLeft w:val="480"/>
          <w:marRight w:val="0"/>
          <w:marTop w:val="0"/>
          <w:marBottom w:val="0"/>
          <w:divBdr>
            <w:top w:val="none" w:sz="0" w:space="0" w:color="auto"/>
            <w:left w:val="none" w:sz="0" w:space="0" w:color="auto"/>
            <w:bottom w:val="none" w:sz="0" w:space="0" w:color="auto"/>
            <w:right w:val="none" w:sz="0" w:space="0" w:color="auto"/>
          </w:divBdr>
        </w:div>
        <w:div w:id="1968857559">
          <w:marLeft w:val="480"/>
          <w:marRight w:val="0"/>
          <w:marTop w:val="0"/>
          <w:marBottom w:val="0"/>
          <w:divBdr>
            <w:top w:val="none" w:sz="0" w:space="0" w:color="auto"/>
            <w:left w:val="none" w:sz="0" w:space="0" w:color="auto"/>
            <w:bottom w:val="none" w:sz="0" w:space="0" w:color="auto"/>
            <w:right w:val="none" w:sz="0" w:space="0" w:color="auto"/>
          </w:divBdr>
        </w:div>
        <w:div w:id="1980920509">
          <w:marLeft w:val="480"/>
          <w:marRight w:val="0"/>
          <w:marTop w:val="0"/>
          <w:marBottom w:val="0"/>
          <w:divBdr>
            <w:top w:val="none" w:sz="0" w:space="0" w:color="auto"/>
            <w:left w:val="none" w:sz="0" w:space="0" w:color="auto"/>
            <w:bottom w:val="none" w:sz="0" w:space="0" w:color="auto"/>
            <w:right w:val="none" w:sz="0" w:space="0" w:color="auto"/>
          </w:divBdr>
        </w:div>
        <w:div w:id="2091996511">
          <w:marLeft w:val="480"/>
          <w:marRight w:val="0"/>
          <w:marTop w:val="0"/>
          <w:marBottom w:val="0"/>
          <w:divBdr>
            <w:top w:val="none" w:sz="0" w:space="0" w:color="auto"/>
            <w:left w:val="none" w:sz="0" w:space="0" w:color="auto"/>
            <w:bottom w:val="none" w:sz="0" w:space="0" w:color="auto"/>
            <w:right w:val="none" w:sz="0" w:space="0" w:color="auto"/>
          </w:divBdr>
        </w:div>
        <w:div w:id="2127498868">
          <w:marLeft w:val="480"/>
          <w:marRight w:val="0"/>
          <w:marTop w:val="0"/>
          <w:marBottom w:val="0"/>
          <w:divBdr>
            <w:top w:val="none" w:sz="0" w:space="0" w:color="auto"/>
            <w:left w:val="none" w:sz="0" w:space="0" w:color="auto"/>
            <w:bottom w:val="none" w:sz="0" w:space="0" w:color="auto"/>
            <w:right w:val="none" w:sz="0" w:space="0" w:color="auto"/>
          </w:divBdr>
        </w:div>
      </w:divsChild>
    </w:div>
    <w:div w:id="1323461920">
      <w:bodyDiv w:val="1"/>
      <w:marLeft w:val="0"/>
      <w:marRight w:val="0"/>
      <w:marTop w:val="0"/>
      <w:marBottom w:val="0"/>
      <w:divBdr>
        <w:top w:val="none" w:sz="0" w:space="0" w:color="auto"/>
        <w:left w:val="none" w:sz="0" w:space="0" w:color="auto"/>
        <w:bottom w:val="none" w:sz="0" w:space="0" w:color="auto"/>
        <w:right w:val="none" w:sz="0" w:space="0" w:color="auto"/>
      </w:divBdr>
    </w:div>
    <w:div w:id="1324627096">
      <w:bodyDiv w:val="1"/>
      <w:marLeft w:val="0"/>
      <w:marRight w:val="0"/>
      <w:marTop w:val="0"/>
      <w:marBottom w:val="0"/>
      <w:divBdr>
        <w:top w:val="none" w:sz="0" w:space="0" w:color="auto"/>
        <w:left w:val="none" w:sz="0" w:space="0" w:color="auto"/>
        <w:bottom w:val="none" w:sz="0" w:space="0" w:color="auto"/>
        <w:right w:val="none" w:sz="0" w:space="0" w:color="auto"/>
      </w:divBdr>
    </w:div>
    <w:div w:id="1324967777">
      <w:bodyDiv w:val="1"/>
      <w:marLeft w:val="0"/>
      <w:marRight w:val="0"/>
      <w:marTop w:val="0"/>
      <w:marBottom w:val="0"/>
      <w:divBdr>
        <w:top w:val="none" w:sz="0" w:space="0" w:color="auto"/>
        <w:left w:val="none" w:sz="0" w:space="0" w:color="auto"/>
        <w:bottom w:val="none" w:sz="0" w:space="0" w:color="auto"/>
        <w:right w:val="none" w:sz="0" w:space="0" w:color="auto"/>
      </w:divBdr>
    </w:div>
    <w:div w:id="1325007594">
      <w:bodyDiv w:val="1"/>
      <w:marLeft w:val="0"/>
      <w:marRight w:val="0"/>
      <w:marTop w:val="0"/>
      <w:marBottom w:val="0"/>
      <w:divBdr>
        <w:top w:val="none" w:sz="0" w:space="0" w:color="auto"/>
        <w:left w:val="none" w:sz="0" w:space="0" w:color="auto"/>
        <w:bottom w:val="none" w:sz="0" w:space="0" w:color="auto"/>
        <w:right w:val="none" w:sz="0" w:space="0" w:color="auto"/>
      </w:divBdr>
    </w:div>
    <w:div w:id="1325891581">
      <w:bodyDiv w:val="1"/>
      <w:marLeft w:val="0"/>
      <w:marRight w:val="0"/>
      <w:marTop w:val="0"/>
      <w:marBottom w:val="0"/>
      <w:divBdr>
        <w:top w:val="none" w:sz="0" w:space="0" w:color="auto"/>
        <w:left w:val="none" w:sz="0" w:space="0" w:color="auto"/>
        <w:bottom w:val="none" w:sz="0" w:space="0" w:color="auto"/>
        <w:right w:val="none" w:sz="0" w:space="0" w:color="auto"/>
      </w:divBdr>
    </w:div>
    <w:div w:id="1327629352">
      <w:bodyDiv w:val="1"/>
      <w:marLeft w:val="0"/>
      <w:marRight w:val="0"/>
      <w:marTop w:val="0"/>
      <w:marBottom w:val="0"/>
      <w:divBdr>
        <w:top w:val="none" w:sz="0" w:space="0" w:color="auto"/>
        <w:left w:val="none" w:sz="0" w:space="0" w:color="auto"/>
        <w:bottom w:val="none" w:sz="0" w:space="0" w:color="auto"/>
        <w:right w:val="none" w:sz="0" w:space="0" w:color="auto"/>
      </w:divBdr>
    </w:div>
    <w:div w:id="1328556429">
      <w:bodyDiv w:val="1"/>
      <w:marLeft w:val="0"/>
      <w:marRight w:val="0"/>
      <w:marTop w:val="0"/>
      <w:marBottom w:val="0"/>
      <w:divBdr>
        <w:top w:val="none" w:sz="0" w:space="0" w:color="auto"/>
        <w:left w:val="none" w:sz="0" w:space="0" w:color="auto"/>
        <w:bottom w:val="none" w:sz="0" w:space="0" w:color="auto"/>
        <w:right w:val="none" w:sz="0" w:space="0" w:color="auto"/>
      </w:divBdr>
    </w:div>
    <w:div w:id="1328900914">
      <w:bodyDiv w:val="1"/>
      <w:marLeft w:val="0"/>
      <w:marRight w:val="0"/>
      <w:marTop w:val="0"/>
      <w:marBottom w:val="0"/>
      <w:divBdr>
        <w:top w:val="none" w:sz="0" w:space="0" w:color="auto"/>
        <w:left w:val="none" w:sz="0" w:space="0" w:color="auto"/>
        <w:bottom w:val="none" w:sz="0" w:space="0" w:color="auto"/>
        <w:right w:val="none" w:sz="0" w:space="0" w:color="auto"/>
      </w:divBdr>
    </w:div>
    <w:div w:id="1334793261">
      <w:bodyDiv w:val="1"/>
      <w:marLeft w:val="0"/>
      <w:marRight w:val="0"/>
      <w:marTop w:val="0"/>
      <w:marBottom w:val="0"/>
      <w:divBdr>
        <w:top w:val="none" w:sz="0" w:space="0" w:color="auto"/>
        <w:left w:val="none" w:sz="0" w:space="0" w:color="auto"/>
        <w:bottom w:val="none" w:sz="0" w:space="0" w:color="auto"/>
        <w:right w:val="none" w:sz="0" w:space="0" w:color="auto"/>
      </w:divBdr>
    </w:div>
    <w:div w:id="1335957046">
      <w:bodyDiv w:val="1"/>
      <w:marLeft w:val="0"/>
      <w:marRight w:val="0"/>
      <w:marTop w:val="0"/>
      <w:marBottom w:val="0"/>
      <w:divBdr>
        <w:top w:val="none" w:sz="0" w:space="0" w:color="auto"/>
        <w:left w:val="none" w:sz="0" w:space="0" w:color="auto"/>
        <w:bottom w:val="none" w:sz="0" w:space="0" w:color="auto"/>
        <w:right w:val="none" w:sz="0" w:space="0" w:color="auto"/>
      </w:divBdr>
    </w:div>
    <w:div w:id="1337346667">
      <w:bodyDiv w:val="1"/>
      <w:marLeft w:val="0"/>
      <w:marRight w:val="0"/>
      <w:marTop w:val="0"/>
      <w:marBottom w:val="0"/>
      <w:divBdr>
        <w:top w:val="none" w:sz="0" w:space="0" w:color="auto"/>
        <w:left w:val="none" w:sz="0" w:space="0" w:color="auto"/>
        <w:bottom w:val="none" w:sz="0" w:space="0" w:color="auto"/>
        <w:right w:val="none" w:sz="0" w:space="0" w:color="auto"/>
      </w:divBdr>
    </w:div>
    <w:div w:id="1337733708">
      <w:bodyDiv w:val="1"/>
      <w:marLeft w:val="0"/>
      <w:marRight w:val="0"/>
      <w:marTop w:val="0"/>
      <w:marBottom w:val="0"/>
      <w:divBdr>
        <w:top w:val="none" w:sz="0" w:space="0" w:color="auto"/>
        <w:left w:val="none" w:sz="0" w:space="0" w:color="auto"/>
        <w:bottom w:val="none" w:sz="0" w:space="0" w:color="auto"/>
        <w:right w:val="none" w:sz="0" w:space="0" w:color="auto"/>
      </w:divBdr>
    </w:div>
    <w:div w:id="1339507611">
      <w:bodyDiv w:val="1"/>
      <w:marLeft w:val="0"/>
      <w:marRight w:val="0"/>
      <w:marTop w:val="0"/>
      <w:marBottom w:val="0"/>
      <w:divBdr>
        <w:top w:val="none" w:sz="0" w:space="0" w:color="auto"/>
        <w:left w:val="none" w:sz="0" w:space="0" w:color="auto"/>
        <w:bottom w:val="none" w:sz="0" w:space="0" w:color="auto"/>
        <w:right w:val="none" w:sz="0" w:space="0" w:color="auto"/>
      </w:divBdr>
    </w:div>
    <w:div w:id="1340932692">
      <w:bodyDiv w:val="1"/>
      <w:marLeft w:val="0"/>
      <w:marRight w:val="0"/>
      <w:marTop w:val="0"/>
      <w:marBottom w:val="0"/>
      <w:divBdr>
        <w:top w:val="none" w:sz="0" w:space="0" w:color="auto"/>
        <w:left w:val="none" w:sz="0" w:space="0" w:color="auto"/>
        <w:bottom w:val="none" w:sz="0" w:space="0" w:color="auto"/>
        <w:right w:val="none" w:sz="0" w:space="0" w:color="auto"/>
      </w:divBdr>
    </w:div>
    <w:div w:id="1341931782">
      <w:bodyDiv w:val="1"/>
      <w:marLeft w:val="0"/>
      <w:marRight w:val="0"/>
      <w:marTop w:val="0"/>
      <w:marBottom w:val="0"/>
      <w:divBdr>
        <w:top w:val="none" w:sz="0" w:space="0" w:color="auto"/>
        <w:left w:val="none" w:sz="0" w:space="0" w:color="auto"/>
        <w:bottom w:val="none" w:sz="0" w:space="0" w:color="auto"/>
        <w:right w:val="none" w:sz="0" w:space="0" w:color="auto"/>
      </w:divBdr>
    </w:div>
    <w:div w:id="1342394530">
      <w:bodyDiv w:val="1"/>
      <w:marLeft w:val="0"/>
      <w:marRight w:val="0"/>
      <w:marTop w:val="0"/>
      <w:marBottom w:val="0"/>
      <w:divBdr>
        <w:top w:val="none" w:sz="0" w:space="0" w:color="auto"/>
        <w:left w:val="none" w:sz="0" w:space="0" w:color="auto"/>
        <w:bottom w:val="none" w:sz="0" w:space="0" w:color="auto"/>
        <w:right w:val="none" w:sz="0" w:space="0" w:color="auto"/>
      </w:divBdr>
    </w:div>
    <w:div w:id="1343704087">
      <w:bodyDiv w:val="1"/>
      <w:marLeft w:val="0"/>
      <w:marRight w:val="0"/>
      <w:marTop w:val="0"/>
      <w:marBottom w:val="0"/>
      <w:divBdr>
        <w:top w:val="none" w:sz="0" w:space="0" w:color="auto"/>
        <w:left w:val="none" w:sz="0" w:space="0" w:color="auto"/>
        <w:bottom w:val="none" w:sz="0" w:space="0" w:color="auto"/>
        <w:right w:val="none" w:sz="0" w:space="0" w:color="auto"/>
      </w:divBdr>
    </w:div>
    <w:div w:id="1345277649">
      <w:bodyDiv w:val="1"/>
      <w:marLeft w:val="0"/>
      <w:marRight w:val="0"/>
      <w:marTop w:val="0"/>
      <w:marBottom w:val="0"/>
      <w:divBdr>
        <w:top w:val="none" w:sz="0" w:space="0" w:color="auto"/>
        <w:left w:val="none" w:sz="0" w:space="0" w:color="auto"/>
        <w:bottom w:val="none" w:sz="0" w:space="0" w:color="auto"/>
        <w:right w:val="none" w:sz="0" w:space="0" w:color="auto"/>
      </w:divBdr>
    </w:div>
    <w:div w:id="1346979832">
      <w:bodyDiv w:val="1"/>
      <w:marLeft w:val="0"/>
      <w:marRight w:val="0"/>
      <w:marTop w:val="0"/>
      <w:marBottom w:val="0"/>
      <w:divBdr>
        <w:top w:val="none" w:sz="0" w:space="0" w:color="auto"/>
        <w:left w:val="none" w:sz="0" w:space="0" w:color="auto"/>
        <w:bottom w:val="none" w:sz="0" w:space="0" w:color="auto"/>
        <w:right w:val="none" w:sz="0" w:space="0" w:color="auto"/>
      </w:divBdr>
    </w:div>
    <w:div w:id="1347171055">
      <w:bodyDiv w:val="1"/>
      <w:marLeft w:val="0"/>
      <w:marRight w:val="0"/>
      <w:marTop w:val="0"/>
      <w:marBottom w:val="0"/>
      <w:divBdr>
        <w:top w:val="none" w:sz="0" w:space="0" w:color="auto"/>
        <w:left w:val="none" w:sz="0" w:space="0" w:color="auto"/>
        <w:bottom w:val="none" w:sz="0" w:space="0" w:color="auto"/>
        <w:right w:val="none" w:sz="0" w:space="0" w:color="auto"/>
      </w:divBdr>
    </w:div>
    <w:div w:id="1347251772">
      <w:bodyDiv w:val="1"/>
      <w:marLeft w:val="0"/>
      <w:marRight w:val="0"/>
      <w:marTop w:val="0"/>
      <w:marBottom w:val="0"/>
      <w:divBdr>
        <w:top w:val="none" w:sz="0" w:space="0" w:color="auto"/>
        <w:left w:val="none" w:sz="0" w:space="0" w:color="auto"/>
        <w:bottom w:val="none" w:sz="0" w:space="0" w:color="auto"/>
        <w:right w:val="none" w:sz="0" w:space="0" w:color="auto"/>
      </w:divBdr>
    </w:div>
    <w:div w:id="1347757346">
      <w:bodyDiv w:val="1"/>
      <w:marLeft w:val="0"/>
      <w:marRight w:val="0"/>
      <w:marTop w:val="0"/>
      <w:marBottom w:val="0"/>
      <w:divBdr>
        <w:top w:val="none" w:sz="0" w:space="0" w:color="auto"/>
        <w:left w:val="none" w:sz="0" w:space="0" w:color="auto"/>
        <w:bottom w:val="none" w:sz="0" w:space="0" w:color="auto"/>
        <w:right w:val="none" w:sz="0" w:space="0" w:color="auto"/>
      </w:divBdr>
    </w:div>
    <w:div w:id="1351032293">
      <w:bodyDiv w:val="1"/>
      <w:marLeft w:val="0"/>
      <w:marRight w:val="0"/>
      <w:marTop w:val="0"/>
      <w:marBottom w:val="0"/>
      <w:divBdr>
        <w:top w:val="none" w:sz="0" w:space="0" w:color="auto"/>
        <w:left w:val="none" w:sz="0" w:space="0" w:color="auto"/>
        <w:bottom w:val="none" w:sz="0" w:space="0" w:color="auto"/>
        <w:right w:val="none" w:sz="0" w:space="0" w:color="auto"/>
      </w:divBdr>
    </w:div>
    <w:div w:id="1351954750">
      <w:bodyDiv w:val="1"/>
      <w:marLeft w:val="0"/>
      <w:marRight w:val="0"/>
      <w:marTop w:val="0"/>
      <w:marBottom w:val="0"/>
      <w:divBdr>
        <w:top w:val="none" w:sz="0" w:space="0" w:color="auto"/>
        <w:left w:val="none" w:sz="0" w:space="0" w:color="auto"/>
        <w:bottom w:val="none" w:sz="0" w:space="0" w:color="auto"/>
        <w:right w:val="none" w:sz="0" w:space="0" w:color="auto"/>
      </w:divBdr>
    </w:div>
    <w:div w:id="1353191767">
      <w:bodyDiv w:val="1"/>
      <w:marLeft w:val="0"/>
      <w:marRight w:val="0"/>
      <w:marTop w:val="0"/>
      <w:marBottom w:val="0"/>
      <w:divBdr>
        <w:top w:val="none" w:sz="0" w:space="0" w:color="auto"/>
        <w:left w:val="none" w:sz="0" w:space="0" w:color="auto"/>
        <w:bottom w:val="none" w:sz="0" w:space="0" w:color="auto"/>
        <w:right w:val="none" w:sz="0" w:space="0" w:color="auto"/>
      </w:divBdr>
    </w:div>
    <w:div w:id="1354112844">
      <w:bodyDiv w:val="1"/>
      <w:marLeft w:val="0"/>
      <w:marRight w:val="0"/>
      <w:marTop w:val="0"/>
      <w:marBottom w:val="0"/>
      <w:divBdr>
        <w:top w:val="none" w:sz="0" w:space="0" w:color="auto"/>
        <w:left w:val="none" w:sz="0" w:space="0" w:color="auto"/>
        <w:bottom w:val="none" w:sz="0" w:space="0" w:color="auto"/>
        <w:right w:val="none" w:sz="0" w:space="0" w:color="auto"/>
      </w:divBdr>
    </w:div>
    <w:div w:id="1354380177">
      <w:bodyDiv w:val="1"/>
      <w:marLeft w:val="0"/>
      <w:marRight w:val="0"/>
      <w:marTop w:val="0"/>
      <w:marBottom w:val="0"/>
      <w:divBdr>
        <w:top w:val="none" w:sz="0" w:space="0" w:color="auto"/>
        <w:left w:val="none" w:sz="0" w:space="0" w:color="auto"/>
        <w:bottom w:val="none" w:sz="0" w:space="0" w:color="auto"/>
        <w:right w:val="none" w:sz="0" w:space="0" w:color="auto"/>
      </w:divBdr>
    </w:div>
    <w:div w:id="1354648098">
      <w:bodyDiv w:val="1"/>
      <w:marLeft w:val="0"/>
      <w:marRight w:val="0"/>
      <w:marTop w:val="0"/>
      <w:marBottom w:val="0"/>
      <w:divBdr>
        <w:top w:val="none" w:sz="0" w:space="0" w:color="auto"/>
        <w:left w:val="none" w:sz="0" w:space="0" w:color="auto"/>
        <w:bottom w:val="none" w:sz="0" w:space="0" w:color="auto"/>
        <w:right w:val="none" w:sz="0" w:space="0" w:color="auto"/>
      </w:divBdr>
    </w:div>
    <w:div w:id="1354839407">
      <w:bodyDiv w:val="1"/>
      <w:marLeft w:val="0"/>
      <w:marRight w:val="0"/>
      <w:marTop w:val="0"/>
      <w:marBottom w:val="0"/>
      <w:divBdr>
        <w:top w:val="none" w:sz="0" w:space="0" w:color="auto"/>
        <w:left w:val="none" w:sz="0" w:space="0" w:color="auto"/>
        <w:bottom w:val="none" w:sz="0" w:space="0" w:color="auto"/>
        <w:right w:val="none" w:sz="0" w:space="0" w:color="auto"/>
      </w:divBdr>
    </w:div>
    <w:div w:id="1354920888">
      <w:bodyDiv w:val="1"/>
      <w:marLeft w:val="0"/>
      <w:marRight w:val="0"/>
      <w:marTop w:val="0"/>
      <w:marBottom w:val="0"/>
      <w:divBdr>
        <w:top w:val="none" w:sz="0" w:space="0" w:color="auto"/>
        <w:left w:val="none" w:sz="0" w:space="0" w:color="auto"/>
        <w:bottom w:val="none" w:sz="0" w:space="0" w:color="auto"/>
        <w:right w:val="none" w:sz="0" w:space="0" w:color="auto"/>
      </w:divBdr>
    </w:div>
    <w:div w:id="1355811060">
      <w:bodyDiv w:val="1"/>
      <w:marLeft w:val="0"/>
      <w:marRight w:val="0"/>
      <w:marTop w:val="0"/>
      <w:marBottom w:val="0"/>
      <w:divBdr>
        <w:top w:val="none" w:sz="0" w:space="0" w:color="auto"/>
        <w:left w:val="none" w:sz="0" w:space="0" w:color="auto"/>
        <w:bottom w:val="none" w:sz="0" w:space="0" w:color="auto"/>
        <w:right w:val="none" w:sz="0" w:space="0" w:color="auto"/>
      </w:divBdr>
    </w:div>
    <w:div w:id="1357928993">
      <w:bodyDiv w:val="1"/>
      <w:marLeft w:val="0"/>
      <w:marRight w:val="0"/>
      <w:marTop w:val="0"/>
      <w:marBottom w:val="0"/>
      <w:divBdr>
        <w:top w:val="none" w:sz="0" w:space="0" w:color="auto"/>
        <w:left w:val="none" w:sz="0" w:space="0" w:color="auto"/>
        <w:bottom w:val="none" w:sz="0" w:space="0" w:color="auto"/>
        <w:right w:val="none" w:sz="0" w:space="0" w:color="auto"/>
      </w:divBdr>
    </w:div>
    <w:div w:id="1358653558">
      <w:bodyDiv w:val="1"/>
      <w:marLeft w:val="0"/>
      <w:marRight w:val="0"/>
      <w:marTop w:val="0"/>
      <w:marBottom w:val="0"/>
      <w:divBdr>
        <w:top w:val="none" w:sz="0" w:space="0" w:color="auto"/>
        <w:left w:val="none" w:sz="0" w:space="0" w:color="auto"/>
        <w:bottom w:val="none" w:sz="0" w:space="0" w:color="auto"/>
        <w:right w:val="none" w:sz="0" w:space="0" w:color="auto"/>
      </w:divBdr>
    </w:div>
    <w:div w:id="1362827100">
      <w:bodyDiv w:val="1"/>
      <w:marLeft w:val="0"/>
      <w:marRight w:val="0"/>
      <w:marTop w:val="0"/>
      <w:marBottom w:val="0"/>
      <w:divBdr>
        <w:top w:val="none" w:sz="0" w:space="0" w:color="auto"/>
        <w:left w:val="none" w:sz="0" w:space="0" w:color="auto"/>
        <w:bottom w:val="none" w:sz="0" w:space="0" w:color="auto"/>
        <w:right w:val="none" w:sz="0" w:space="0" w:color="auto"/>
      </w:divBdr>
    </w:div>
    <w:div w:id="1363240308">
      <w:bodyDiv w:val="1"/>
      <w:marLeft w:val="0"/>
      <w:marRight w:val="0"/>
      <w:marTop w:val="0"/>
      <w:marBottom w:val="0"/>
      <w:divBdr>
        <w:top w:val="none" w:sz="0" w:space="0" w:color="auto"/>
        <w:left w:val="none" w:sz="0" w:space="0" w:color="auto"/>
        <w:bottom w:val="none" w:sz="0" w:space="0" w:color="auto"/>
        <w:right w:val="none" w:sz="0" w:space="0" w:color="auto"/>
      </w:divBdr>
    </w:div>
    <w:div w:id="1364330165">
      <w:bodyDiv w:val="1"/>
      <w:marLeft w:val="0"/>
      <w:marRight w:val="0"/>
      <w:marTop w:val="0"/>
      <w:marBottom w:val="0"/>
      <w:divBdr>
        <w:top w:val="none" w:sz="0" w:space="0" w:color="auto"/>
        <w:left w:val="none" w:sz="0" w:space="0" w:color="auto"/>
        <w:bottom w:val="none" w:sz="0" w:space="0" w:color="auto"/>
        <w:right w:val="none" w:sz="0" w:space="0" w:color="auto"/>
      </w:divBdr>
    </w:div>
    <w:div w:id="1365059250">
      <w:bodyDiv w:val="1"/>
      <w:marLeft w:val="0"/>
      <w:marRight w:val="0"/>
      <w:marTop w:val="0"/>
      <w:marBottom w:val="0"/>
      <w:divBdr>
        <w:top w:val="none" w:sz="0" w:space="0" w:color="auto"/>
        <w:left w:val="none" w:sz="0" w:space="0" w:color="auto"/>
        <w:bottom w:val="none" w:sz="0" w:space="0" w:color="auto"/>
        <w:right w:val="none" w:sz="0" w:space="0" w:color="auto"/>
      </w:divBdr>
    </w:div>
    <w:div w:id="1365327684">
      <w:bodyDiv w:val="1"/>
      <w:marLeft w:val="0"/>
      <w:marRight w:val="0"/>
      <w:marTop w:val="0"/>
      <w:marBottom w:val="0"/>
      <w:divBdr>
        <w:top w:val="none" w:sz="0" w:space="0" w:color="auto"/>
        <w:left w:val="none" w:sz="0" w:space="0" w:color="auto"/>
        <w:bottom w:val="none" w:sz="0" w:space="0" w:color="auto"/>
        <w:right w:val="none" w:sz="0" w:space="0" w:color="auto"/>
      </w:divBdr>
    </w:div>
    <w:div w:id="1366097961">
      <w:bodyDiv w:val="1"/>
      <w:marLeft w:val="0"/>
      <w:marRight w:val="0"/>
      <w:marTop w:val="0"/>
      <w:marBottom w:val="0"/>
      <w:divBdr>
        <w:top w:val="none" w:sz="0" w:space="0" w:color="auto"/>
        <w:left w:val="none" w:sz="0" w:space="0" w:color="auto"/>
        <w:bottom w:val="none" w:sz="0" w:space="0" w:color="auto"/>
        <w:right w:val="none" w:sz="0" w:space="0" w:color="auto"/>
      </w:divBdr>
    </w:div>
    <w:div w:id="1366252541">
      <w:bodyDiv w:val="1"/>
      <w:marLeft w:val="0"/>
      <w:marRight w:val="0"/>
      <w:marTop w:val="0"/>
      <w:marBottom w:val="0"/>
      <w:divBdr>
        <w:top w:val="none" w:sz="0" w:space="0" w:color="auto"/>
        <w:left w:val="none" w:sz="0" w:space="0" w:color="auto"/>
        <w:bottom w:val="none" w:sz="0" w:space="0" w:color="auto"/>
        <w:right w:val="none" w:sz="0" w:space="0" w:color="auto"/>
      </w:divBdr>
    </w:div>
    <w:div w:id="1369061545">
      <w:bodyDiv w:val="1"/>
      <w:marLeft w:val="0"/>
      <w:marRight w:val="0"/>
      <w:marTop w:val="0"/>
      <w:marBottom w:val="0"/>
      <w:divBdr>
        <w:top w:val="none" w:sz="0" w:space="0" w:color="auto"/>
        <w:left w:val="none" w:sz="0" w:space="0" w:color="auto"/>
        <w:bottom w:val="none" w:sz="0" w:space="0" w:color="auto"/>
        <w:right w:val="none" w:sz="0" w:space="0" w:color="auto"/>
      </w:divBdr>
    </w:div>
    <w:div w:id="1369601012">
      <w:bodyDiv w:val="1"/>
      <w:marLeft w:val="0"/>
      <w:marRight w:val="0"/>
      <w:marTop w:val="0"/>
      <w:marBottom w:val="0"/>
      <w:divBdr>
        <w:top w:val="none" w:sz="0" w:space="0" w:color="auto"/>
        <w:left w:val="none" w:sz="0" w:space="0" w:color="auto"/>
        <w:bottom w:val="none" w:sz="0" w:space="0" w:color="auto"/>
        <w:right w:val="none" w:sz="0" w:space="0" w:color="auto"/>
      </w:divBdr>
    </w:div>
    <w:div w:id="1370301486">
      <w:bodyDiv w:val="1"/>
      <w:marLeft w:val="0"/>
      <w:marRight w:val="0"/>
      <w:marTop w:val="0"/>
      <w:marBottom w:val="0"/>
      <w:divBdr>
        <w:top w:val="none" w:sz="0" w:space="0" w:color="auto"/>
        <w:left w:val="none" w:sz="0" w:space="0" w:color="auto"/>
        <w:bottom w:val="none" w:sz="0" w:space="0" w:color="auto"/>
        <w:right w:val="none" w:sz="0" w:space="0" w:color="auto"/>
      </w:divBdr>
    </w:div>
    <w:div w:id="1370573984">
      <w:bodyDiv w:val="1"/>
      <w:marLeft w:val="0"/>
      <w:marRight w:val="0"/>
      <w:marTop w:val="0"/>
      <w:marBottom w:val="0"/>
      <w:divBdr>
        <w:top w:val="none" w:sz="0" w:space="0" w:color="auto"/>
        <w:left w:val="none" w:sz="0" w:space="0" w:color="auto"/>
        <w:bottom w:val="none" w:sz="0" w:space="0" w:color="auto"/>
        <w:right w:val="none" w:sz="0" w:space="0" w:color="auto"/>
      </w:divBdr>
    </w:div>
    <w:div w:id="1370960171">
      <w:bodyDiv w:val="1"/>
      <w:marLeft w:val="0"/>
      <w:marRight w:val="0"/>
      <w:marTop w:val="0"/>
      <w:marBottom w:val="0"/>
      <w:divBdr>
        <w:top w:val="none" w:sz="0" w:space="0" w:color="auto"/>
        <w:left w:val="none" w:sz="0" w:space="0" w:color="auto"/>
        <w:bottom w:val="none" w:sz="0" w:space="0" w:color="auto"/>
        <w:right w:val="none" w:sz="0" w:space="0" w:color="auto"/>
      </w:divBdr>
    </w:div>
    <w:div w:id="1371956509">
      <w:bodyDiv w:val="1"/>
      <w:marLeft w:val="0"/>
      <w:marRight w:val="0"/>
      <w:marTop w:val="0"/>
      <w:marBottom w:val="0"/>
      <w:divBdr>
        <w:top w:val="none" w:sz="0" w:space="0" w:color="auto"/>
        <w:left w:val="none" w:sz="0" w:space="0" w:color="auto"/>
        <w:bottom w:val="none" w:sz="0" w:space="0" w:color="auto"/>
        <w:right w:val="none" w:sz="0" w:space="0" w:color="auto"/>
      </w:divBdr>
    </w:div>
    <w:div w:id="1372799066">
      <w:bodyDiv w:val="1"/>
      <w:marLeft w:val="0"/>
      <w:marRight w:val="0"/>
      <w:marTop w:val="0"/>
      <w:marBottom w:val="0"/>
      <w:divBdr>
        <w:top w:val="none" w:sz="0" w:space="0" w:color="auto"/>
        <w:left w:val="none" w:sz="0" w:space="0" w:color="auto"/>
        <w:bottom w:val="none" w:sz="0" w:space="0" w:color="auto"/>
        <w:right w:val="none" w:sz="0" w:space="0" w:color="auto"/>
      </w:divBdr>
    </w:div>
    <w:div w:id="1374229077">
      <w:bodyDiv w:val="1"/>
      <w:marLeft w:val="0"/>
      <w:marRight w:val="0"/>
      <w:marTop w:val="0"/>
      <w:marBottom w:val="0"/>
      <w:divBdr>
        <w:top w:val="none" w:sz="0" w:space="0" w:color="auto"/>
        <w:left w:val="none" w:sz="0" w:space="0" w:color="auto"/>
        <w:bottom w:val="none" w:sz="0" w:space="0" w:color="auto"/>
        <w:right w:val="none" w:sz="0" w:space="0" w:color="auto"/>
      </w:divBdr>
    </w:div>
    <w:div w:id="1375735651">
      <w:bodyDiv w:val="1"/>
      <w:marLeft w:val="0"/>
      <w:marRight w:val="0"/>
      <w:marTop w:val="0"/>
      <w:marBottom w:val="0"/>
      <w:divBdr>
        <w:top w:val="none" w:sz="0" w:space="0" w:color="auto"/>
        <w:left w:val="none" w:sz="0" w:space="0" w:color="auto"/>
        <w:bottom w:val="none" w:sz="0" w:space="0" w:color="auto"/>
        <w:right w:val="none" w:sz="0" w:space="0" w:color="auto"/>
      </w:divBdr>
    </w:div>
    <w:div w:id="1376193999">
      <w:bodyDiv w:val="1"/>
      <w:marLeft w:val="0"/>
      <w:marRight w:val="0"/>
      <w:marTop w:val="0"/>
      <w:marBottom w:val="0"/>
      <w:divBdr>
        <w:top w:val="none" w:sz="0" w:space="0" w:color="auto"/>
        <w:left w:val="none" w:sz="0" w:space="0" w:color="auto"/>
        <w:bottom w:val="none" w:sz="0" w:space="0" w:color="auto"/>
        <w:right w:val="none" w:sz="0" w:space="0" w:color="auto"/>
      </w:divBdr>
    </w:div>
    <w:div w:id="1376275406">
      <w:bodyDiv w:val="1"/>
      <w:marLeft w:val="0"/>
      <w:marRight w:val="0"/>
      <w:marTop w:val="0"/>
      <w:marBottom w:val="0"/>
      <w:divBdr>
        <w:top w:val="none" w:sz="0" w:space="0" w:color="auto"/>
        <w:left w:val="none" w:sz="0" w:space="0" w:color="auto"/>
        <w:bottom w:val="none" w:sz="0" w:space="0" w:color="auto"/>
        <w:right w:val="none" w:sz="0" w:space="0" w:color="auto"/>
      </w:divBdr>
    </w:div>
    <w:div w:id="1379356300">
      <w:bodyDiv w:val="1"/>
      <w:marLeft w:val="0"/>
      <w:marRight w:val="0"/>
      <w:marTop w:val="0"/>
      <w:marBottom w:val="0"/>
      <w:divBdr>
        <w:top w:val="none" w:sz="0" w:space="0" w:color="auto"/>
        <w:left w:val="none" w:sz="0" w:space="0" w:color="auto"/>
        <w:bottom w:val="none" w:sz="0" w:space="0" w:color="auto"/>
        <w:right w:val="none" w:sz="0" w:space="0" w:color="auto"/>
      </w:divBdr>
    </w:div>
    <w:div w:id="1380861940">
      <w:bodyDiv w:val="1"/>
      <w:marLeft w:val="0"/>
      <w:marRight w:val="0"/>
      <w:marTop w:val="0"/>
      <w:marBottom w:val="0"/>
      <w:divBdr>
        <w:top w:val="none" w:sz="0" w:space="0" w:color="auto"/>
        <w:left w:val="none" w:sz="0" w:space="0" w:color="auto"/>
        <w:bottom w:val="none" w:sz="0" w:space="0" w:color="auto"/>
        <w:right w:val="none" w:sz="0" w:space="0" w:color="auto"/>
      </w:divBdr>
    </w:div>
    <w:div w:id="1380975737">
      <w:bodyDiv w:val="1"/>
      <w:marLeft w:val="0"/>
      <w:marRight w:val="0"/>
      <w:marTop w:val="0"/>
      <w:marBottom w:val="0"/>
      <w:divBdr>
        <w:top w:val="none" w:sz="0" w:space="0" w:color="auto"/>
        <w:left w:val="none" w:sz="0" w:space="0" w:color="auto"/>
        <w:bottom w:val="none" w:sz="0" w:space="0" w:color="auto"/>
        <w:right w:val="none" w:sz="0" w:space="0" w:color="auto"/>
      </w:divBdr>
    </w:div>
    <w:div w:id="1381780026">
      <w:bodyDiv w:val="1"/>
      <w:marLeft w:val="0"/>
      <w:marRight w:val="0"/>
      <w:marTop w:val="0"/>
      <w:marBottom w:val="0"/>
      <w:divBdr>
        <w:top w:val="none" w:sz="0" w:space="0" w:color="auto"/>
        <w:left w:val="none" w:sz="0" w:space="0" w:color="auto"/>
        <w:bottom w:val="none" w:sz="0" w:space="0" w:color="auto"/>
        <w:right w:val="none" w:sz="0" w:space="0" w:color="auto"/>
      </w:divBdr>
    </w:div>
    <w:div w:id="1382560447">
      <w:bodyDiv w:val="1"/>
      <w:marLeft w:val="0"/>
      <w:marRight w:val="0"/>
      <w:marTop w:val="0"/>
      <w:marBottom w:val="0"/>
      <w:divBdr>
        <w:top w:val="none" w:sz="0" w:space="0" w:color="auto"/>
        <w:left w:val="none" w:sz="0" w:space="0" w:color="auto"/>
        <w:bottom w:val="none" w:sz="0" w:space="0" w:color="auto"/>
        <w:right w:val="none" w:sz="0" w:space="0" w:color="auto"/>
      </w:divBdr>
      <w:divsChild>
        <w:div w:id="95636004">
          <w:marLeft w:val="480"/>
          <w:marRight w:val="0"/>
          <w:marTop w:val="0"/>
          <w:marBottom w:val="0"/>
          <w:divBdr>
            <w:top w:val="none" w:sz="0" w:space="0" w:color="auto"/>
            <w:left w:val="none" w:sz="0" w:space="0" w:color="auto"/>
            <w:bottom w:val="none" w:sz="0" w:space="0" w:color="auto"/>
            <w:right w:val="none" w:sz="0" w:space="0" w:color="auto"/>
          </w:divBdr>
        </w:div>
        <w:div w:id="189221524">
          <w:marLeft w:val="480"/>
          <w:marRight w:val="0"/>
          <w:marTop w:val="0"/>
          <w:marBottom w:val="0"/>
          <w:divBdr>
            <w:top w:val="none" w:sz="0" w:space="0" w:color="auto"/>
            <w:left w:val="none" w:sz="0" w:space="0" w:color="auto"/>
            <w:bottom w:val="none" w:sz="0" w:space="0" w:color="auto"/>
            <w:right w:val="none" w:sz="0" w:space="0" w:color="auto"/>
          </w:divBdr>
        </w:div>
        <w:div w:id="264971475">
          <w:marLeft w:val="480"/>
          <w:marRight w:val="0"/>
          <w:marTop w:val="0"/>
          <w:marBottom w:val="0"/>
          <w:divBdr>
            <w:top w:val="none" w:sz="0" w:space="0" w:color="auto"/>
            <w:left w:val="none" w:sz="0" w:space="0" w:color="auto"/>
            <w:bottom w:val="none" w:sz="0" w:space="0" w:color="auto"/>
            <w:right w:val="none" w:sz="0" w:space="0" w:color="auto"/>
          </w:divBdr>
        </w:div>
        <w:div w:id="267084001">
          <w:marLeft w:val="480"/>
          <w:marRight w:val="0"/>
          <w:marTop w:val="0"/>
          <w:marBottom w:val="0"/>
          <w:divBdr>
            <w:top w:val="none" w:sz="0" w:space="0" w:color="auto"/>
            <w:left w:val="none" w:sz="0" w:space="0" w:color="auto"/>
            <w:bottom w:val="none" w:sz="0" w:space="0" w:color="auto"/>
            <w:right w:val="none" w:sz="0" w:space="0" w:color="auto"/>
          </w:divBdr>
        </w:div>
        <w:div w:id="331837763">
          <w:marLeft w:val="480"/>
          <w:marRight w:val="0"/>
          <w:marTop w:val="0"/>
          <w:marBottom w:val="0"/>
          <w:divBdr>
            <w:top w:val="none" w:sz="0" w:space="0" w:color="auto"/>
            <w:left w:val="none" w:sz="0" w:space="0" w:color="auto"/>
            <w:bottom w:val="none" w:sz="0" w:space="0" w:color="auto"/>
            <w:right w:val="none" w:sz="0" w:space="0" w:color="auto"/>
          </w:divBdr>
        </w:div>
        <w:div w:id="361710523">
          <w:marLeft w:val="480"/>
          <w:marRight w:val="0"/>
          <w:marTop w:val="0"/>
          <w:marBottom w:val="0"/>
          <w:divBdr>
            <w:top w:val="none" w:sz="0" w:space="0" w:color="auto"/>
            <w:left w:val="none" w:sz="0" w:space="0" w:color="auto"/>
            <w:bottom w:val="none" w:sz="0" w:space="0" w:color="auto"/>
            <w:right w:val="none" w:sz="0" w:space="0" w:color="auto"/>
          </w:divBdr>
        </w:div>
        <w:div w:id="555629210">
          <w:marLeft w:val="480"/>
          <w:marRight w:val="0"/>
          <w:marTop w:val="0"/>
          <w:marBottom w:val="0"/>
          <w:divBdr>
            <w:top w:val="none" w:sz="0" w:space="0" w:color="auto"/>
            <w:left w:val="none" w:sz="0" w:space="0" w:color="auto"/>
            <w:bottom w:val="none" w:sz="0" w:space="0" w:color="auto"/>
            <w:right w:val="none" w:sz="0" w:space="0" w:color="auto"/>
          </w:divBdr>
        </w:div>
        <w:div w:id="567761745">
          <w:marLeft w:val="480"/>
          <w:marRight w:val="0"/>
          <w:marTop w:val="0"/>
          <w:marBottom w:val="0"/>
          <w:divBdr>
            <w:top w:val="none" w:sz="0" w:space="0" w:color="auto"/>
            <w:left w:val="none" w:sz="0" w:space="0" w:color="auto"/>
            <w:bottom w:val="none" w:sz="0" w:space="0" w:color="auto"/>
            <w:right w:val="none" w:sz="0" w:space="0" w:color="auto"/>
          </w:divBdr>
        </w:div>
        <w:div w:id="667829502">
          <w:marLeft w:val="480"/>
          <w:marRight w:val="0"/>
          <w:marTop w:val="0"/>
          <w:marBottom w:val="0"/>
          <w:divBdr>
            <w:top w:val="none" w:sz="0" w:space="0" w:color="auto"/>
            <w:left w:val="none" w:sz="0" w:space="0" w:color="auto"/>
            <w:bottom w:val="none" w:sz="0" w:space="0" w:color="auto"/>
            <w:right w:val="none" w:sz="0" w:space="0" w:color="auto"/>
          </w:divBdr>
        </w:div>
        <w:div w:id="667901260">
          <w:marLeft w:val="480"/>
          <w:marRight w:val="0"/>
          <w:marTop w:val="0"/>
          <w:marBottom w:val="0"/>
          <w:divBdr>
            <w:top w:val="none" w:sz="0" w:space="0" w:color="auto"/>
            <w:left w:val="none" w:sz="0" w:space="0" w:color="auto"/>
            <w:bottom w:val="none" w:sz="0" w:space="0" w:color="auto"/>
            <w:right w:val="none" w:sz="0" w:space="0" w:color="auto"/>
          </w:divBdr>
        </w:div>
        <w:div w:id="686250851">
          <w:marLeft w:val="480"/>
          <w:marRight w:val="0"/>
          <w:marTop w:val="0"/>
          <w:marBottom w:val="0"/>
          <w:divBdr>
            <w:top w:val="none" w:sz="0" w:space="0" w:color="auto"/>
            <w:left w:val="none" w:sz="0" w:space="0" w:color="auto"/>
            <w:bottom w:val="none" w:sz="0" w:space="0" w:color="auto"/>
            <w:right w:val="none" w:sz="0" w:space="0" w:color="auto"/>
          </w:divBdr>
        </w:div>
        <w:div w:id="699165360">
          <w:marLeft w:val="480"/>
          <w:marRight w:val="0"/>
          <w:marTop w:val="0"/>
          <w:marBottom w:val="0"/>
          <w:divBdr>
            <w:top w:val="none" w:sz="0" w:space="0" w:color="auto"/>
            <w:left w:val="none" w:sz="0" w:space="0" w:color="auto"/>
            <w:bottom w:val="none" w:sz="0" w:space="0" w:color="auto"/>
            <w:right w:val="none" w:sz="0" w:space="0" w:color="auto"/>
          </w:divBdr>
        </w:div>
        <w:div w:id="706027964">
          <w:marLeft w:val="480"/>
          <w:marRight w:val="0"/>
          <w:marTop w:val="0"/>
          <w:marBottom w:val="0"/>
          <w:divBdr>
            <w:top w:val="none" w:sz="0" w:space="0" w:color="auto"/>
            <w:left w:val="none" w:sz="0" w:space="0" w:color="auto"/>
            <w:bottom w:val="none" w:sz="0" w:space="0" w:color="auto"/>
            <w:right w:val="none" w:sz="0" w:space="0" w:color="auto"/>
          </w:divBdr>
        </w:div>
        <w:div w:id="969820722">
          <w:marLeft w:val="480"/>
          <w:marRight w:val="0"/>
          <w:marTop w:val="0"/>
          <w:marBottom w:val="0"/>
          <w:divBdr>
            <w:top w:val="none" w:sz="0" w:space="0" w:color="auto"/>
            <w:left w:val="none" w:sz="0" w:space="0" w:color="auto"/>
            <w:bottom w:val="none" w:sz="0" w:space="0" w:color="auto"/>
            <w:right w:val="none" w:sz="0" w:space="0" w:color="auto"/>
          </w:divBdr>
        </w:div>
        <w:div w:id="985554292">
          <w:marLeft w:val="480"/>
          <w:marRight w:val="0"/>
          <w:marTop w:val="0"/>
          <w:marBottom w:val="0"/>
          <w:divBdr>
            <w:top w:val="none" w:sz="0" w:space="0" w:color="auto"/>
            <w:left w:val="none" w:sz="0" w:space="0" w:color="auto"/>
            <w:bottom w:val="none" w:sz="0" w:space="0" w:color="auto"/>
            <w:right w:val="none" w:sz="0" w:space="0" w:color="auto"/>
          </w:divBdr>
        </w:div>
        <w:div w:id="1008753363">
          <w:marLeft w:val="480"/>
          <w:marRight w:val="0"/>
          <w:marTop w:val="0"/>
          <w:marBottom w:val="0"/>
          <w:divBdr>
            <w:top w:val="none" w:sz="0" w:space="0" w:color="auto"/>
            <w:left w:val="none" w:sz="0" w:space="0" w:color="auto"/>
            <w:bottom w:val="none" w:sz="0" w:space="0" w:color="auto"/>
            <w:right w:val="none" w:sz="0" w:space="0" w:color="auto"/>
          </w:divBdr>
        </w:div>
        <w:div w:id="1054087381">
          <w:marLeft w:val="480"/>
          <w:marRight w:val="0"/>
          <w:marTop w:val="0"/>
          <w:marBottom w:val="0"/>
          <w:divBdr>
            <w:top w:val="none" w:sz="0" w:space="0" w:color="auto"/>
            <w:left w:val="none" w:sz="0" w:space="0" w:color="auto"/>
            <w:bottom w:val="none" w:sz="0" w:space="0" w:color="auto"/>
            <w:right w:val="none" w:sz="0" w:space="0" w:color="auto"/>
          </w:divBdr>
        </w:div>
        <w:div w:id="1066730358">
          <w:marLeft w:val="480"/>
          <w:marRight w:val="0"/>
          <w:marTop w:val="0"/>
          <w:marBottom w:val="0"/>
          <w:divBdr>
            <w:top w:val="none" w:sz="0" w:space="0" w:color="auto"/>
            <w:left w:val="none" w:sz="0" w:space="0" w:color="auto"/>
            <w:bottom w:val="none" w:sz="0" w:space="0" w:color="auto"/>
            <w:right w:val="none" w:sz="0" w:space="0" w:color="auto"/>
          </w:divBdr>
        </w:div>
        <w:div w:id="1085998848">
          <w:marLeft w:val="480"/>
          <w:marRight w:val="0"/>
          <w:marTop w:val="0"/>
          <w:marBottom w:val="0"/>
          <w:divBdr>
            <w:top w:val="none" w:sz="0" w:space="0" w:color="auto"/>
            <w:left w:val="none" w:sz="0" w:space="0" w:color="auto"/>
            <w:bottom w:val="none" w:sz="0" w:space="0" w:color="auto"/>
            <w:right w:val="none" w:sz="0" w:space="0" w:color="auto"/>
          </w:divBdr>
        </w:div>
        <w:div w:id="1123228673">
          <w:marLeft w:val="480"/>
          <w:marRight w:val="0"/>
          <w:marTop w:val="0"/>
          <w:marBottom w:val="0"/>
          <w:divBdr>
            <w:top w:val="none" w:sz="0" w:space="0" w:color="auto"/>
            <w:left w:val="none" w:sz="0" w:space="0" w:color="auto"/>
            <w:bottom w:val="none" w:sz="0" w:space="0" w:color="auto"/>
            <w:right w:val="none" w:sz="0" w:space="0" w:color="auto"/>
          </w:divBdr>
        </w:div>
        <w:div w:id="1128468653">
          <w:marLeft w:val="480"/>
          <w:marRight w:val="0"/>
          <w:marTop w:val="0"/>
          <w:marBottom w:val="0"/>
          <w:divBdr>
            <w:top w:val="none" w:sz="0" w:space="0" w:color="auto"/>
            <w:left w:val="none" w:sz="0" w:space="0" w:color="auto"/>
            <w:bottom w:val="none" w:sz="0" w:space="0" w:color="auto"/>
            <w:right w:val="none" w:sz="0" w:space="0" w:color="auto"/>
          </w:divBdr>
        </w:div>
        <w:div w:id="1167089330">
          <w:marLeft w:val="480"/>
          <w:marRight w:val="0"/>
          <w:marTop w:val="0"/>
          <w:marBottom w:val="0"/>
          <w:divBdr>
            <w:top w:val="none" w:sz="0" w:space="0" w:color="auto"/>
            <w:left w:val="none" w:sz="0" w:space="0" w:color="auto"/>
            <w:bottom w:val="none" w:sz="0" w:space="0" w:color="auto"/>
            <w:right w:val="none" w:sz="0" w:space="0" w:color="auto"/>
          </w:divBdr>
        </w:div>
        <w:div w:id="1227838516">
          <w:marLeft w:val="480"/>
          <w:marRight w:val="0"/>
          <w:marTop w:val="0"/>
          <w:marBottom w:val="0"/>
          <w:divBdr>
            <w:top w:val="none" w:sz="0" w:space="0" w:color="auto"/>
            <w:left w:val="none" w:sz="0" w:space="0" w:color="auto"/>
            <w:bottom w:val="none" w:sz="0" w:space="0" w:color="auto"/>
            <w:right w:val="none" w:sz="0" w:space="0" w:color="auto"/>
          </w:divBdr>
        </w:div>
        <w:div w:id="1242181237">
          <w:marLeft w:val="480"/>
          <w:marRight w:val="0"/>
          <w:marTop w:val="0"/>
          <w:marBottom w:val="0"/>
          <w:divBdr>
            <w:top w:val="none" w:sz="0" w:space="0" w:color="auto"/>
            <w:left w:val="none" w:sz="0" w:space="0" w:color="auto"/>
            <w:bottom w:val="none" w:sz="0" w:space="0" w:color="auto"/>
            <w:right w:val="none" w:sz="0" w:space="0" w:color="auto"/>
          </w:divBdr>
        </w:div>
        <w:div w:id="1242376824">
          <w:marLeft w:val="480"/>
          <w:marRight w:val="0"/>
          <w:marTop w:val="0"/>
          <w:marBottom w:val="0"/>
          <w:divBdr>
            <w:top w:val="none" w:sz="0" w:space="0" w:color="auto"/>
            <w:left w:val="none" w:sz="0" w:space="0" w:color="auto"/>
            <w:bottom w:val="none" w:sz="0" w:space="0" w:color="auto"/>
            <w:right w:val="none" w:sz="0" w:space="0" w:color="auto"/>
          </w:divBdr>
        </w:div>
        <w:div w:id="1272129235">
          <w:marLeft w:val="480"/>
          <w:marRight w:val="0"/>
          <w:marTop w:val="0"/>
          <w:marBottom w:val="0"/>
          <w:divBdr>
            <w:top w:val="none" w:sz="0" w:space="0" w:color="auto"/>
            <w:left w:val="none" w:sz="0" w:space="0" w:color="auto"/>
            <w:bottom w:val="none" w:sz="0" w:space="0" w:color="auto"/>
            <w:right w:val="none" w:sz="0" w:space="0" w:color="auto"/>
          </w:divBdr>
        </w:div>
        <w:div w:id="1351179813">
          <w:marLeft w:val="480"/>
          <w:marRight w:val="0"/>
          <w:marTop w:val="0"/>
          <w:marBottom w:val="0"/>
          <w:divBdr>
            <w:top w:val="none" w:sz="0" w:space="0" w:color="auto"/>
            <w:left w:val="none" w:sz="0" w:space="0" w:color="auto"/>
            <w:bottom w:val="none" w:sz="0" w:space="0" w:color="auto"/>
            <w:right w:val="none" w:sz="0" w:space="0" w:color="auto"/>
          </w:divBdr>
        </w:div>
        <w:div w:id="1352142733">
          <w:marLeft w:val="480"/>
          <w:marRight w:val="0"/>
          <w:marTop w:val="0"/>
          <w:marBottom w:val="0"/>
          <w:divBdr>
            <w:top w:val="none" w:sz="0" w:space="0" w:color="auto"/>
            <w:left w:val="none" w:sz="0" w:space="0" w:color="auto"/>
            <w:bottom w:val="none" w:sz="0" w:space="0" w:color="auto"/>
            <w:right w:val="none" w:sz="0" w:space="0" w:color="auto"/>
          </w:divBdr>
        </w:div>
        <w:div w:id="1382439264">
          <w:marLeft w:val="480"/>
          <w:marRight w:val="0"/>
          <w:marTop w:val="0"/>
          <w:marBottom w:val="0"/>
          <w:divBdr>
            <w:top w:val="none" w:sz="0" w:space="0" w:color="auto"/>
            <w:left w:val="none" w:sz="0" w:space="0" w:color="auto"/>
            <w:bottom w:val="none" w:sz="0" w:space="0" w:color="auto"/>
            <w:right w:val="none" w:sz="0" w:space="0" w:color="auto"/>
          </w:divBdr>
        </w:div>
        <w:div w:id="1427113222">
          <w:marLeft w:val="480"/>
          <w:marRight w:val="0"/>
          <w:marTop w:val="0"/>
          <w:marBottom w:val="0"/>
          <w:divBdr>
            <w:top w:val="none" w:sz="0" w:space="0" w:color="auto"/>
            <w:left w:val="none" w:sz="0" w:space="0" w:color="auto"/>
            <w:bottom w:val="none" w:sz="0" w:space="0" w:color="auto"/>
            <w:right w:val="none" w:sz="0" w:space="0" w:color="auto"/>
          </w:divBdr>
        </w:div>
        <w:div w:id="1428306809">
          <w:marLeft w:val="480"/>
          <w:marRight w:val="0"/>
          <w:marTop w:val="0"/>
          <w:marBottom w:val="0"/>
          <w:divBdr>
            <w:top w:val="none" w:sz="0" w:space="0" w:color="auto"/>
            <w:left w:val="none" w:sz="0" w:space="0" w:color="auto"/>
            <w:bottom w:val="none" w:sz="0" w:space="0" w:color="auto"/>
            <w:right w:val="none" w:sz="0" w:space="0" w:color="auto"/>
          </w:divBdr>
        </w:div>
        <w:div w:id="1487360554">
          <w:marLeft w:val="480"/>
          <w:marRight w:val="0"/>
          <w:marTop w:val="0"/>
          <w:marBottom w:val="0"/>
          <w:divBdr>
            <w:top w:val="none" w:sz="0" w:space="0" w:color="auto"/>
            <w:left w:val="none" w:sz="0" w:space="0" w:color="auto"/>
            <w:bottom w:val="none" w:sz="0" w:space="0" w:color="auto"/>
            <w:right w:val="none" w:sz="0" w:space="0" w:color="auto"/>
          </w:divBdr>
        </w:div>
        <w:div w:id="1541477363">
          <w:marLeft w:val="480"/>
          <w:marRight w:val="0"/>
          <w:marTop w:val="0"/>
          <w:marBottom w:val="0"/>
          <w:divBdr>
            <w:top w:val="none" w:sz="0" w:space="0" w:color="auto"/>
            <w:left w:val="none" w:sz="0" w:space="0" w:color="auto"/>
            <w:bottom w:val="none" w:sz="0" w:space="0" w:color="auto"/>
            <w:right w:val="none" w:sz="0" w:space="0" w:color="auto"/>
          </w:divBdr>
        </w:div>
        <w:div w:id="1560484019">
          <w:marLeft w:val="480"/>
          <w:marRight w:val="0"/>
          <w:marTop w:val="0"/>
          <w:marBottom w:val="0"/>
          <w:divBdr>
            <w:top w:val="none" w:sz="0" w:space="0" w:color="auto"/>
            <w:left w:val="none" w:sz="0" w:space="0" w:color="auto"/>
            <w:bottom w:val="none" w:sz="0" w:space="0" w:color="auto"/>
            <w:right w:val="none" w:sz="0" w:space="0" w:color="auto"/>
          </w:divBdr>
        </w:div>
        <w:div w:id="1585797551">
          <w:marLeft w:val="480"/>
          <w:marRight w:val="0"/>
          <w:marTop w:val="0"/>
          <w:marBottom w:val="0"/>
          <w:divBdr>
            <w:top w:val="none" w:sz="0" w:space="0" w:color="auto"/>
            <w:left w:val="none" w:sz="0" w:space="0" w:color="auto"/>
            <w:bottom w:val="none" w:sz="0" w:space="0" w:color="auto"/>
            <w:right w:val="none" w:sz="0" w:space="0" w:color="auto"/>
          </w:divBdr>
        </w:div>
        <w:div w:id="1617560391">
          <w:marLeft w:val="480"/>
          <w:marRight w:val="0"/>
          <w:marTop w:val="0"/>
          <w:marBottom w:val="0"/>
          <w:divBdr>
            <w:top w:val="none" w:sz="0" w:space="0" w:color="auto"/>
            <w:left w:val="none" w:sz="0" w:space="0" w:color="auto"/>
            <w:bottom w:val="none" w:sz="0" w:space="0" w:color="auto"/>
            <w:right w:val="none" w:sz="0" w:space="0" w:color="auto"/>
          </w:divBdr>
        </w:div>
        <w:div w:id="1831211607">
          <w:marLeft w:val="480"/>
          <w:marRight w:val="0"/>
          <w:marTop w:val="0"/>
          <w:marBottom w:val="0"/>
          <w:divBdr>
            <w:top w:val="none" w:sz="0" w:space="0" w:color="auto"/>
            <w:left w:val="none" w:sz="0" w:space="0" w:color="auto"/>
            <w:bottom w:val="none" w:sz="0" w:space="0" w:color="auto"/>
            <w:right w:val="none" w:sz="0" w:space="0" w:color="auto"/>
          </w:divBdr>
        </w:div>
        <w:div w:id="1856577267">
          <w:marLeft w:val="480"/>
          <w:marRight w:val="0"/>
          <w:marTop w:val="0"/>
          <w:marBottom w:val="0"/>
          <w:divBdr>
            <w:top w:val="none" w:sz="0" w:space="0" w:color="auto"/>
            <w:left w:val="none" w:sz="0" w:space="0" w:color="auto"/>
            <w:bottom w:val="none" w:sz="0" w:space="0" w:color="auto"/>
            <w:right w:val="none" w:sz="0" w:space="0" w:color="auto"/>
          </w:divBdr>
        </w:div>
        <w:div w:id="1882012848">
          <w:marLeft w:val="480"/>
          <w:marRight w:val="0"/>
          <w:marTop w:val="0"/>
          <w:marBottom w:val="0"/>
          <w:divBdr>
            <w:top w:val="none" w:sz="0" w:space="0" w:color="auto"/>
            <w:left w:val="none" w:sz="0" w:space="0" w:color="auto"/>
            <w:bottom w:val="none" w:sz="0" w:space="0" w:color="auto"/>
            <w:right w:val="none" w:sz="0" w:space="0" w:color="auto"/>
          </w:divBdr>
        </w:div>
        <w:div w:id="1896895140">
          <w:marLeft w:val="480"/>
          <w:marRight w:val="0"/>
          <w:marTop w:val="0"/>
          <w:marBottom w:val="0"/>
          <w:divBdr>
            <w:top w:val="none" w:sz="0" w:space="0" w:color="auto"/>
            <w:left w:val="none" w:sz="0" w:space="0" w:color="auto"/>
            <w:bottom w:val="none" w:sz="0" w:space="0" w:color="auto"/>
            <w:right w:val="none" w:sz="0" w:space="0" w:color="auto"/>
          </w:divBdr>
        </w:div>
        <w:div w:id="2019622974">
          <w:marLeft w:val="480"/>
          <w:marRight w:val="0"/>
          <w:marTop w:val="0"/>
          <w:marBottom w:val="0"/>
          <w:divBdr>
            <w:top w:val="none" w:sz="0" w:space="0" w:color="auto"/>
            <w:left w:val="none" w:sz="0" w:space="0" w:color="auto"/>
            <w:bottom w:val="none" w:sz="0" w:space="0" w:color="auto"/>
            <w:right w:val="none" w:sz="0" w:space="0" w:color="auto"/>
          </w:divBdr>
        </w:div>
        <w:div w:id="2119374725">
          <w:marLeft w:val="480"/>
          <w:marRight w:val="0"/>
          <w:marTop w:val="0"/>
          <w:marBottom w:val="0"/>
          <w:divBdr>
            <w:top w:val="none" w:sz="0" w:space="0" w:color="auto"/>
            <w:left w:val="none" w:sz="0" w:space="0" w:color="auto"/>
            <w:bottom w:val="none" w:sz="0" w:space="0" w:color="auto"/>
            <w:right w:val="none" w:sz="0" w:space="0" w:color="auto"/>
          </w:divBdr>
        </w:div>
      </w:divsChild>
    </w:div>
    <w:div w:id="1384334317">
      <w:bodyDiv w:val="1"/>
      <w:marLeft w:val="0"/>
      <w:marRight w:val="0"/>
      <w:marTop w:val="0"/>
      <w:marBottom w:val="0"/>
      <w:divBdr>
        <w:top w:val="none" w:sz="0" w:space="0" w:color="auto"/>
        <w:left w:val="none" w:sz="0" w:space="0" w:color="auto"/>
        <w:bottom w:val="none" w:sz="0" w:space="0" w:color="auto"/>
        <w:right w:val="none" w:sz="0" w:space="0" w:color="auto"/>
      </w:divBdr>
    </w:div>
    <w:div w:id="1384796083">
      <w:bodyDiv w:val="1"/>
      <w:marLeft w:val="0"/>
      <w:marRight w:val="0"/>
      <w:marTop w:val="0"/>
      <w:marBottom w:val="0"/>
      <w:divBdr>
        <w:top w:val="none" w:sz="0" w:space="0" w:color="auto"/>
        <w:left w:val="none" w:sz="0" w:space="0" w:color="auto"/>
        <w:bottom w:val="none" w:sz="0" w:space="0" w:color="auto"/>
        <w:right w:val="none" w:sz="0" w:space="0" w:color="auto"/>
      </w:divBdr>
    </w:div>
    <w:div w:id="1384862594">
      <w:bodyDiv w:val="1"/>
      <w:marLeft w:val="0"/>
      <w:marRight w:val="0"/>
      <w:marTop w:val="0"/>
      <w:marBottom w:val="0"/>
      <w:divBdr>
        <w:top w:val="none" w:sz="0" w:space="0" w:color="auto"/>
        <w:left w:val="none" w:sz="0" w:space="0" w:color="auto"/>
        <w:bottom w:val="none" w:sz="0" w:space="0" w:color="auto"/>
        <w:right w:val="none" w:sz="0" w:space="0" w:color="auto"/>
      </w:divBdr>
    </w:div>
    <w:div w:id="1385135601">
      <w:bodyDiv w:val="1"/>
      <w:marLeft w:val="0"/>
      <w:marRight w:val="0"/>
      <w:marTop w:val="0"/>
      <w:marBottom w:val="0"/>
      <w:divBdr>
        <w:top w:val="none" w:sz="0" w:space="0" w:color="auto"/>
        <w:left w:val="none" w:sz="0" w:space="0" w:color="auto"/>
        <w:bottom w:val="none" w:sz="0" w:space="0" w:color="auto"/>
        <w:right w:val="none" w:sz="0" w:space="0" w:color="auto"/>
      </w:divBdr>
    </w:div>
    <w:div w:id="1385176055">
      <w:bodyDiv w:val="1"/>
      <w:marLeft w:val="0"/>
      <w:marRight w:val="0"/>
      <w:marTop w:val="0"/>
      <w:marBottom w:val="0"/>
      <w:divBdr>
        <w:top w:val="none" w:sz="0" w:space="0" w:color="auto"/>
        <w:left w:val="none" w:sz="0" w:space="0" w:color="auto"/>
        <w:bottom w:val="none" w:sz="0" w:space="0" w:color="auto"/>
        <w:right w:val="none" w:sz="0" w:space="0" w:color="auto"/>
      </w:divBdr>
    </w:div>
    <w:div w:id="1385182143">
      <w:bodyDiv w:val="1"/>
      <w:marLeft w:val="0"/>
      <w:marRight w:val="0"/>
      <w:marTop w:val="0"/>
      <w:marBottom w:val="0"/>
      <w:divBdr>
        <w:top w:val="none" w:sz="0" w:space="0" w:color="auto"/>
        <w:left w:val="none" w:sz="0" w:space="0" w:color="auto"/>
        <w:bottom w:val="none" w:sz="0" w:space="0" w:color="auto"/>
        <w:right w:val="none" w:sz="0" w:space="0" w:color="auto"/>
      </w:divBdr>
    </w:div>
    <w:div w:id="1387340351">
      <w:bodyDiv w:val="1"/>
      <w:marLeft w:val="0"/>
      <w:marRight w:val="0"/>
      <w:marTop w:val="0"/>
      <w:marBottom w:val="0"/>
      <w:divBdr>
        <w:top w:val="none" w:sz="0" w:space="0" w:color="auto"/>
        <w:left w:val="none" w:sz="0" w:space="0" w:color="auto"/>
        <w:bottom w:val="none" w:sz="0" w:space="0" w:color="auto"/>
        <w:right w:val="none" w:sz="0" w:space="0" w:color="auto"/>
      </w:divBdr>
    </w:div>
    <w:div w:id="1388214706">
      <w:bodyDiv w:val="1"/>
      <w:marLeft w:val="0"/>
      <w:marRight w:val="0"/>
      <w:marTop w:val="0"/>
      <w:marBottom w:val="0"/>
      <w:divBdr>
        <w:top w:val="none" w:sz="0" w:space="0" w:color="auto"/>
        <w:left w:val="none" w:sz="0" w:space="0" w:color="auto"/>
        <w:bottom w:val="none" w:sz="0" w:space="0" w:color="auto"/>
        <w:right w:val="none" w:sz="0" w:space="0" w:color="auto"/>
      </w:divBdr>
    </w:div>
    <w:div w:id="1388643813">
      <w:bodyDiv w:val="1"/>
      <w:marLeft w:val="0"/>
      <w:marRight w:val="0"/>
      <w:marTop w:val="0"/>
      <w:marBottom w:val="0"/>
      <w:divBdr>
        <w:top w:val="none" w:sz="0" w:space="0" w:color="auto"/>
        <w:left w:val="none" w:sz="0" w:space="0" w:color="auto"/>
        <w:bottom w:val="none" w:sz="0" w:space="0" w:color="auto"/>
        <w:right w:val="none" w:sz="0" w:space="0" w:color="auto"/>
      </w:divBdr>
    </w:div>
    <w:div w:id="1389106618">
      <w:bodyDiv w:val="1"/>
      <w:marLeft w:val="0"/>
      <w:marRight w:val="0"/>
      <w:marTop w:val="0"/>
      <w:marBottom w:val="0"/>
      <w:divBdr>
        <w:top w:val="none" w:sz="0" w:space="0" w:color="auto"/>
        <w:left w:val="none" w:sz="0" w:space="0" w:color="auto"/>
        <w:bottom w:val="none" w:sz="0" w:space="0" w:color="auto"/>
        <w:right w:val="none" w:sz="0" w:space="0" w:color="auto"/>
      </w:divBdr>
    </w:div>
    <w:div w:id="1390033136">
      <w:bodyDiv w:val="1"/>
      <w:marLeft w:val="0"/>
      <w:marRight w:val="0"/>
      <w:marTop w:val="0"/>
      <w:marBottom w:val="0"/>
      <w:divBdr>
        <w:top w:val="none" w:sz="0" w:space="0" w:color="auto"/>
        <w:left w:val="none" w:sz="0" w:space="0" w:color="auto"/>
        <w:bottom w:val="none" w:sz="0" w:space="0" w:color="auto"/>
        <w:right w:val="none" w:sz="0" w:space="0" w:color="auto"/>
      </w:divBdr>
    </w:div>
    <w:div w:id="1390298361">
      <w:bodyDiv w:val="1"/>
      <w:marLeft w:val="0"/>
      <w:marRight w:val="0"/>
      <w:marTop w:val="0"/>
      <w:marBottom w:val="0"/>
      <w:divBdr>
        <w:top w:val="none" w:sz="0" w:space="0" w:color="auto"/>
        <w:left w:val="none" w:sz="0" w:space="0" w:color="auto"/>
        <w:bottom w:val="none" w:sz="0" w:space="0" w:color="auto"/>
        <w:right w:val="none" w:sz="0" w:space="0" w:color="auto"/>
      </w:divBdr>
    </w:div>
    <w:div w:id="1390614705">
      <w:bodyDiv w:val="1"/>
      <w:marLeft w:val="0"/>
      <w:marRight w:val="0"/>
      <w:marTop w:val="0"/>
      <w:marBottom w:val="0"/>
      <w:divBdr>
        <w:top w:val="none" w:sz="0" w:space="0" w:color="auto"/>
        <w:left w:val="none" w:sz="0" w:space="0" w:color="auto"/>
        <w:bottom w:val="none" w:sz="0" w:space="0" w:color="auto"/>
        <w:right w:val="none" w:sz="0" w:space="0" w:color="auto"/>
      </w:divBdr>
    </w:div>
    <w:div w:id="1390883221">
      <w:bodyDiv w:val="1"/>
      <w:marLeft w:val="0"/>
      <w:marRight w:val="0"/>
      <w:marTop w:val="0"/>
      <w:marBottom w:val="0"/>
      <w:divBdr>
        <w:top w:val="none" w:sz="0" w:space="0" w:color="auto"/>
        <w:left w:val="none" w:sz="0" w:space="0" w:color="auto"/>
        <w:bottom w:val="none" w:sz="0" w:space="0" w:color="auto"/>
        <w:right w:val="none" w:sz="0" w:space="0" w:color="auto"/>
      </w:divBdr>
    </w:div>
    <w:div w:id="1395931230">
      <w:bodyDiv w:val="1"/>
      <w:marLeft w:val="0"/>
      <w:marRight w:val="0"/>
      <w:marTop w:val="0"/>
      <w:marBottom w:val="0"/>
      <w:divBdr>
        <w:top w:val="none" w:sz="0" w:space="0" w:color="auto"/>
        <w:left w:val="none" w:sz="0" w:space="0" w:color="auto"/>
        <w:bottom w:val="none" w:sz="0" w:space="0" w:color="auto"/>
        <w:right w:val="none" w:sz="0" w:space="0" w:color="auto"/>
      </w:divBdr>
    </w:div>
    <w:div w:id="1396051659">
      <w:bodyDiv w:val="1"/>
      <w:marLeft w:val="0"/>
      <w:marRight w:val="0"/>
      <w:marTop w:val="0"/>
      <w:marBottom w:val="0"/>
      <w:divBdr>
        <w:top w:val="none" w:sz="0" w:space="0" w:color="auto"/>
        <w:left w:val="none" w:sz="0" w:space="0" w:color="auto"/>
        <w:bottom w:val="none" w:sz="0" w:space="0" w:color="auto"/>
        <w:right w:val="none" w:sz="0" w:space="0" w:color="auto"/>
      </w:divBdr>
    </w:div>
    <w:div w:id="1396780993">
      <w:bodyDiv w:val="1"/>
      <w:marLeft w:val="0"/>
      <w:marRight w:val="0"/>
      <w:marTop w:val="0"/>
      <w:marBottom w:val="0"/>
      <w:divBdr>
        <w:top w:val="none" w:sz="0" w:space="0" w:color="auto"/>
        <w:left w:val="none" w:sz="0" w:space="0" w:color="auto"/>
        <w:bottom w:val="none" w:sz="0" w:space="0" w:color="auto"/>
        <w:right w:val="none" w:sz="0" w:space="0" w:color="auto"/>
      </w:divBdr>
    </w:div>
    <w:div w:id="1400783259">
      <w:bodyDiv w:val="1"/>
      <w:marLeft w:val="0"/>
      <w:marRight w:val="0"/>
      <w:marTop w:val="0"/>
      <w:marBottom w:val="0"/>
      <w:divBdr>
        <w:top w:val="none" w:sz="0" w:space="0" w:color="auto"/>
        <w:left w:val="none" w:sz="0" w:space="0" w:color="auto"/>
        <w:bottom w:val="none" w:sz="0" w:space="0" w:color="auto"/>
        <w:right w:val="none" w:sz="0" w:space="0" w:color="auto"/>
      </w:divBdr>
      <w:divsChild>
        <w:div w:id="101464531">
          <w:marLeft w:val="480"/>
          <w:marRight w:val="0"/>
          <w:marTop w:val="0"/>
          <w:marBottom w:val="0"/>
          <w:divBdr>
            <w:top w:val="none" w:sz="0" w:space="0" w:color="auto"/>
            <w:left w:val="none" w:sz="0" w:space="0" w:color="auto"/>
            <w:bottom w:val="none" w:sz="0" w:space="0" w:color="auto"/>
            <w:right w:val="none" w:sz="0" w:space="0" w:color="auto"/>
          </w:divBdr>
        </w:div>
        <w:div w:id="109252985">
          <w:marLeft w:val="480"/>
          <w:marRight w:val="0"/>
          <w:marTop w:val="0"/>
          <w:marBottom w:val="0"/>
          <w:divBdr>
            <w:top w:val="none" w:sz="0" w:space="0" w:color="auto"/>
            <w:left w:val="none" w:sz="0" w:space="0" w:color="auto"/>
            <w:bottom w:val="none" w:sz="0" w:space="0" w:color="auto"/>
            <w:right w:val="none" w:sz="0" w:space="0" w:color="auto"/>
          </w:divBdr>
        </w:div>
        <w:div w:id="127674279">
          <w:marLeft w:val="480"/>
          <w:marRight w:val="0"/>
          <w:marTop w:val="0"/>
          <w:marBottom w:val="0"/>
          <w:divBdr>
            <w:top w:val="none" w:sz="0" w:space="0" w:color="auto"/>
            <w:left w:val="none" w:sz="0" w:space="0" w:color="auto"/>
            <w:bottom w:val="none" w:sz="0" w:space="0" w:color="auto"/>
            <w:right w:val="none" w:sz="0" w:space="0" w:color="auto"/>
          </w:divBdr>
        </w:div>
        <w:div w:id="147746186">
          <w:marLeft w:val="480"/>
          <w:marRight w:val="0"/>
          <w:marTop w:val="0"/>
          <w:marBottom w:val="0"/>
          <w:divBdr>
            <w:top w:val="none" w:sz="0" w:space="0" w:color="auto"/>
            <w:left w:val="none" w:sz="0" w:space="0" w:color="auto"/>
            <w:bottom w:val="none" w:sz="0" w:space="0" w:color="auto"/>
            <w:right w:val="none" w:sz="0" w:space="0" w:color="auto"/>
          </w:divBdr>
        </w:div>
        <w:div w:id="313531767">
          <w:marLeft w:val="480"/>
          <w:marRight w:val="0"/>
          <w:marTop w:val="0"/>
          <w:marBottom w:val="0"/>
          <w:divBdr>
            <w:top w:val="none" w:sz="0" w:space="0" w:color="auto"/>
            <w:left w:val="none" w:sz="0" w:space="0" w:color="auto"/>
            <w:bottom w:val="none" w:sz="0" w:space="0" w:color="auto"/>
            <w:right w:val="none" w:sz="0" w:space="0" w:color="auto"/>
          </w:divBdr>
        </w:div>
        <w:div w:id="523901113">
          <w:marLeft w:val="480"/>
          <w:marRight w:val="0"/>
          <w:marTop w:val="0"/>
          <w:marBottom w:val="0"/>
          <w:divBdr>
            <w:top w:val="none" w:sz="0" w:space="0" w:color="auto"/>
            <w:left w:val="none" w:sz="0" w:space="0" w:color="auto"/>
            <w:bottom w:val="none" w:sz="0" w:space="0" w:color="auto"/>
            <w:right w:val="none" w:sz="0" w:space="0" w:color="auto"/>
          </w:divBdr>
        </w:div>
        <w:div w:id="535239791">
          <w:marLeft w:val="480"/>
          <w:marRight w:val="0"/>
          <w:marTop w:val="0"/>
          <w:marBottom w:val="0"/>
          <w:divBdr>
            <w:top w:val="none" w:sz="0" w:space="0" w:color="auto"/>
            <w:left w:val="none" w:sz="0" w:space="0" w:color="auto"/>
            <w:bottom w:val="none" w:sz="0" w:space="0" w:color="auto"/>
            <w:right w:val="none" w:sz="0" w:space="0" w:color="auto"/>
          </w:divBdr>
        </w:div>
        <w:div w:id="689726204">
          <w:marLeft w:val="480"/>
          <w:marRight w:val="0"/>
          <w:marTop w:val="0"/>
          <w:marBottom w:val="0"/>
          <w:divBdr>
            <w:top w:val="none" w:sz="0" w:space="0" w:color="auto"/>
            <w:left w:val="none" w:sz="0" w:space="0" w:color="auto"/>
            <w:bottom w:val="none" w:sz="0" w:space="0" w:color="auto"/>
            <w:right w:val="none" w:sz="0" w:space="0" w:color="auto"/>
          </w:divBdr>
        </w:div>
        <w:div w:id="714164462">
          <w:marLeft w:val="480"/>
          <w:marRight w:val="0"/>
          <w:marTop w:val="0"/>
          <w:marBottom w:val="0"/>
          <w:divBdr>
            <w:top w:val="none" w:sz="0" w:space="0" w:color="auto"/>
            <w:left w:val="none" w:sz="0" w:space="0" w:color="auto"/>
            <w:bottom w:val="none" w:sz="0" w:space="0" w:color="auto"/>
            <w:right w:val="none" w:sz="0" w:space="0" w:color="auto"/>
          </w:divBdr>
        </w:div>
        <w:div w:id="806626234">
          <w:marLeft w:val="480"/>
          <w:marRight w:val="0"/>
          <w:marTop w:val="0"/>
          <w:marBottom w:val="0"/>
          <w:divBdr>
            <w:top w:val="none" w:sz="0" w:space="0" w:color="auto"/>
            <w:left w:val="none" w:sz="0" w:space="0" w:color="auto"/>
            <w:bottom w:val="none" w:sz="0" w:space="0" w:color="auto"/>
            <w:right w:val="none" w:sz="0" w:space="0" w:color="auto"/>
          </w:divBdr>
        </w:div>
        <w:div w:id="882525262">
          <w:marLeft w:val="480"/>
          <w:marRight w:val="0"/>
          <w:marTop w:val="0"/>
          <w:marBottom w:val="0"/>
          <w:divBdr>
            <w:top w:val="none" w:sz="0" w:space="0" w:color="auto"/>
            <w:left w:val="none" w:sz="0" w:space="0" w:color="auto"/>
            <w:bottom w:val="none" w:sz="0" w:space="0" w:color="auto"/>
            <w:right w:val="none" w:sz="0" w:space="0" w:color="auto"/>
          </w:divBdr>
        </w:div>
        <w:div w:id="885139083">
          <w:marLeft w:val="480"/>
          <w:marRight w:val="0"/>
          <w:marTop w:val="0"/>
          <w:marBottom w:val="0"/>
          <w:divBdr>
            <w:top w:val="none" w:sz="0" w:space="0" w:color="auto"/>
            <w:left w:val="none" w:sz="0" w:space="0" w:color="auto"/>
            <w:bottom w:val="none" w:sz="0" w:space="0" w:color="auto"/>
            <w:right w:val="none" w:sz="0" w:space="0" w:color="auto"/>
          </w:divBdr>
        </w:div>
        <w:div w:id="1027562824">
          <w:marLeft w:val="480"/>
          <w:marRight w:val="0"/>
          <w:marTop w:val="0"/>
          <w:marBottom w:val="0"/>
          <w:divBdr>
            <w:top w:val="none" w:sz="0" w:space="0" w:color="auto"/>
            <w:left w:val="none" w:sz="0" w:space="0" w:color="auto"/>
            <w:bottom w:val="none" w:sz="0" w:space="0" w:color="auto"/>
            <w:right w:val="none" w:sz="0" w:space="0" w:color="auto"/>
          </w:divBdr>
        </w:div>
        <w:div w:id="1150289403">
          <w:marLeft w:val="480"/>
          <w:marRight w:val="0"/>
          <w:marTop w:val="0"/>
          <w:marBottom w:val="0"/>
          <w:divBdr>
            <w:top w:val="none" w:sz="0" w:space="0" w:color="auto"/>
            <w:left w:val="none" w:sz="0" w:space="0" w:color="auto"/>
            <w:bottom w:val="none" w:sz="0" w:space="0" w:color="auto"/>
            <w:right w:val="none" w:sz="0" w:space="0" w:color="auto"/>
          </w:divBdr>
        </w:div>
        <w:div w:id="1268193424">
          <w:marLeft w:val="480"/>
          <w:marRight w:val="0"/>
          <w:marTop w:val="0"/>
          <w:marBottom w:val="0"/>
          <w:divBdr>
            <w:top w:val="none" w:sz="0" w:space="0" w:color="auto"/>
            <w:left w:val="none" w:sz="0" w:space="0" w:color="auto"/>
            <w:bottom w:val="none" w:sz="0" w:space="0" w:color="auto"/>
            <w:right w:val="none" w:sz="0" w:space="0" w:color="auto"/>
          </w:divBdr>
        </w:div>
        <w:div w:id="1279335503">
          <w:marLeft w:val="480"/>
          <w:marRight w:val="0"/>
          <w:marTop w:val="0"/>
          <w:marBottom w:val="0"/>
          <w:divBdr>
            <w:top w:val="none" w:sz="0" w:space="0" w:color="auto"/>
            <w:left w:val="none" w:sz="0" w:space="0" w:color="auto"/>
            <w:bottom w:val="none" w:sz="0" w:space="0" w:color="auto"/>
            <w:right w:val="none" w:sz="0" w:space="0" w:color="auto"/>
          </w:divBdr>
        </w:div>
        <w:div w:id="1319386323">
          <w:marLeft w:val="480"/>
          <w:marRight w:val="0"/>
          <w:marTop w:val="0"/>
          <w:marBottom w:val="0"/>
          <w:divBdr>
            <w:top w:val="none" w:sz="0" w:space="0" w:color="auto"/>
            <w:left w:val="none" w:sz="0" w:space="0" w:color="auto"/>
            <w:bottom w:val="none" w:sz="0" w:space="0" w:color="auto"/>
            <w:right w:val="none" w:sz="0" w:space="0" w:color="auto"/>
          </w:divBdr>
        </w:div>
        <w:div w:id="1333027515">
          <w:marLeft w:val="480"/>
          <w:marRight w:val="0"/>
          <w:marTop w:val="0"/>
          <w:marBottom w:val="0"/>
          <w:divBdr>
            <w:top w:val="none" w:sz="0" w:space="0" w:color="auto"/>
            <w:left w:val="none" w:sz="0" w:space="0" w:color="auto"/>
            <w:bottom w:val="none" w:sz="0" w:space="0" w:color="auto"/>
            <w:right w:val="none" w:sz="0" w:space="0" w:color="auto"/>
          </w:divBdr>
        </w:div>
        <w:div w:id="1348210851">
          <w:marLeft w:val="480"/>
          <w:marRight w:val="0"/>
          <w:marTop w:val="0"/>
          <w:marBottom w:val="0"/>
          <w:divBdr>
            <w:top w:val="none" w:sz="0" w:space="0" w:color="auto"/>
            <w:left w:val="none" w:sz="0" w:space="0" w:color="auto"/>
            <w:bottom w:val="none" w:sz="0" w:space="0" w:color="auto"/>
            <w:right w:val="none" w:sz="0" w:space="0" w:color="auto"/>
          </w:divBdr>
        </w:div>
        <w:div w:id="1350251712">
          <w:marLeft w:val="480"/>
          <w:marRight w:val="0"/>
          <w:marTop w:val="0"/>
          <w:marBottom w:val="0"/>
          <w:divBdr>
            <w:top w:val="none" w:sz="0" w:space="0" w:color="auto"/>
            <w:left w:val="none" w:sz="0" w:space="0" w:color="auto"/>
            <w:bottom w:val="none" w:sz="0" w:space="0" w:color="auto"/>
            <w:right w:val="none" w:sz="0" w:space="0" w:color="auto"/>
          </w:divBdr>
        </w:div>
        <w:div w:id="1411002350">
          <w:marLeft w:val="480"/>
          <w:marRight w:val="0"/>
          <w:marTop w:val="0"/>
          <w:marBottom w:val="0"/>
          <w:divBdr>
            <w:top w:val="none" w:sz="0" w:space="0" w:color="auto"/>
            <w:left w:val="none" w:sz="0" w:space="0" w:color="auto"/>
            <w:bottom w:val="none" w:sz="0" w:space="0" w:color="auto"/>
            <w:right w:val="none" w:sz="0" w:space="0" w:color="auto"/>
          </w:divBdr>
        </w:div>
        <w:div w:id="1412966285">
          <w:marLeft w:val="480"/>
          <w:marRight w:val="0"/>
          <w:marTop w:val="0"/>
          <w:marBottom w:val="0"/>
          <w:divBdr>
            <w:top w:val="none" w:sz="0" w:space="0" w:color="auto"/>
            <w:left w:val="none" w:sz="0" w:space="0" w:color="auto"/>
            <w:bottom w:val="none" w:sz="0" w:space="0" w:color="auto"/>
            <w:right w:val="none" w:sz="0" w:space="0" w:color="auto"/>
          </w:divBdr>
        </w:div>
        <w:div w:id="1534228968">
          <w:marLeft w:val="480"/>
          <w:marRight w:val="0"/>
          <w:marTop w:val="0"/>
          <w:marBottom w:val="0"/>
          <w:divBdr>
            <w:top w:val="none" w:sz="0" w:space="0" w:color="auto"/>
            <w:left w:val="none" w:sz="0" w:space="0" w:color="auto"/>
            <w:bottom w:val="none" w:sz="0" w:space="0" w:color="auto"/>
            <w:right w:val="none" w:sz="0" w:space="0" w:color="auto"/>
          </w:divBdr>
        </w:div>
        <w:div w:id="1567103195">
          <w:marLeft w:val="480"/>
          <w:marRight w:val="0"/>
          <w:marTop w:val="0"/>
          <w:marBottom w:val="0"/>
          <w:divBdr>
            <w:top w:val="none" w:sz="0" w:space="0" w:color="auto"/>
            <w:left w:val="none" w:sz="0" w:space="0" w:color="auto"/>
            <w:bottom w:val="none" w:sz="0" w:space="0" w:color="auto"/>
            <w:right w:val="none" w:sz="0" w:space="0" w:color="auto"/>
          </w:divBdr>
        </w:div>
        <w:div w:id="1712412752">
          <w:marLeft w:val="480"/>
          <w:marRight w:val="0"/>
          <w:marTop w:val="0"/>
          <w:marBottom w:val="0"/>
          <w:divBdr>
            <w:top w:val="none" w:sz="0" w:space="0" w:color="auto"/>
            <w:left w:val="none" w:sz="0" w:space="0" w:color="auto"/>
            <w:bottom w:val="none" w:sz="0" w:space="0" w:color="auto"/>
            <w:right w:val="none" w:sz="0" w:space="0" w:color="auto"/>
          </w:divBdr>
        </w:div>
        <w:div w:id="1878542693">
          <w:marLeft w:val="480"/>
          <w:marRight w:val="0"/>
          <w:marTop w:val="0"/>
          <w:marBottom w:val="0"/>
          <w:divBdr>
            <w:top w:val="none" w:sz="0" w:space="0" w:color="auto"/>
            <w:left w:val="none" w:sz="0" w:space="0" w:color="auto"/>
            <w:bottom w:val="none" w:sz="0" w:space="0" w:color="auto"/>
            <w:right w:val="none" w:sz="0" w:space="0" w:color="auto"/>
          </w:divBdr>
        </w:div>
        <w:div w:id="1955401750">
          <w:marLeft w:val="480"/>
          <w:marRight w:val="0"/>
          <w:marTop w:val="0"/>
          <w:marBottom w:val="0"/>
          <w:divBdr>
            <w:top w:val="none" w:sz="0" w:space="0" w:color="auto"/>
            <w:left w:val="none" w:sz="0" w:space="0" w:color="auto"/>
            <w:bottom w:val="none" w:sz="0" w:space="0" w:color="auto"/>
            <w:right w:val="none" w:sz="0" w:space="0" w:color="auto"/>
          </w:divBdr>
        </w:div>
        <w:div w:id="1978145295">
          <w:marLeft w:val="480"/>
          <w:marRight w:val="0"/>
          <w:marTop w:val="0"/>
          <w:marBottom w:val="0"/>
          <w:divBdr>
            <w:top w:val="none" w:sz="0" w:space="0" w:color="auto"/>
            <w:left w:val="none" w:sz="0" w:space="0" w:color="auto"/>
            <w:bottom w:val="none" w:sz="0" w:space="0" w:color="auto"/>
            <w:right w:val="none" w:sz="0" w:space="0" w:color="auto"/>
          </w:divBdr>
        </w:div>
        <w:div w:id="2016833978">
          <w:marLeft w:val="480"/>
          <w:marRight w:val="0"/>
          <w:marTop w:val="0"/>
          <w:marBottom w:val="0"/>
          <w:divBdr>
            <w:top w:val="none" w:sz="0" w:space="0" w:color="auto"/>
            <w:left w:val="none" w:sz="0" w:space="0" w:color="auto"/>
            <w:bottom w:val="none" w:sz="0" w:space="0" w:color="auto"/>
            <w:right w:val="none" w:sz="0" w:space="0" w:color="auto"/>
          </w:divBdr>
        </w:div>
        <w:div w:id="2045785871">
          <w:marLeft w:val="480"/>
          <w:marRight w:val="0"/>
          <w:marTop w:val="0"/>
          <w:marBottom w:val="0"/>
          <w:divBdr>
            <w:top w:val="none" w:sz="0" w:space="0" w:color="auto"/>
            <w:left w:val="none" w:sz="0" w:space="0" w:color="auto"/>
            <w:bottom w:val="none" w:sz="0" w:space="0" w:color="auto"/>
            <w:right w:val="none" w:sz="0" w:space="0" w:color="auto"/>
          </w:divBdr>
        </w:div>
        <w:div w:id="2052076285">
          <w:marLeft w:val="480"/>
          <w:marRight w:val="0"/>
          <w:marTop w:val="0"/>
          <w:marBottom w:val="0"/>
          <w:divBdr>
            <w:top w:val="none" w:sz="0" w:space="0" w:color="auto"/>
            <w:left w:val="none" w:sz="0" w:space="0" w:color="auto"/>
            <w:bottom w:val="none" w:sz="0" w:space="0" w:color="auto"/>
            <w:right w:val="none" w:sz="0" w:space="0" w:color="auto"/>
          </w:divBdr>
        </w:div>
        <w:div w:id="2099133687">
          <w:marLeft w:val="480"/>
          <w:marRight w:val="0"/>
          <w:marTop w:val="0"/>
          <w:marBottom w:val="0"/>
          <w:divBdr>
            <w:top w:val="none" w:sz="0" w:space="0" w:color="auto"/>
            <w:left w:val="none" w:sz="0" w:space="0" w:color="auto"/>
            <w:bottom w:val="none" w:sz="0" w:space="0" w:color="auto"/>
            <w:right w:val="none" w:sz="0" w:space="0" w:color="auto"/>
          </w:divBdr>
        </w:div>
      </w:divsChild>
    </w:div>
    <w:div w:id="1400789326">
      <w:bodyDiv w:val="1"/>
      <w:marLeft w:val="0"/>
      <w:marRight w:val="0"/>
      <w:marTop w:val="0"/>
      <w:marBottom w:val="0"/>
      <w:divBdr>
        <w:top w:val="none" w:sz="0" w:space="0" w:color="auto"/>
        <w:left w:val="none" w:sz="0" w:space="0" w:color="auto"/>
        <w:bottom w:val="none" w:sz="0" w:space="0" w:color="auto"/>
        <w:right w:val="none" w:sz="0" w:space="0" w:color="auto"/>
      </w:divBdr>
    </w:div>
    <w:div w:id="1401560000">
      <w:bodyDiv w:val="1"/>
      <w:marLeft w:val="0"/>
      <w:marRight w:val="0"/>
      <w:marTop w:val="0"/>
      <w:marBottom w:val="0"/>
      <w:divBdr>
        <w:top w:val="none" w:sz="0" w:space="0" w:color="auto"/>
        <w:left w:val="none" w:sz="0" w:space="0" w:color="auto"/>
        <w:bottom w:val="none" w:sz="0" w:space="0" w:color="auto"/>
        <w:right w:val="none" w:sz="0" w:space="0" w:color="auto"/>
      </w:divBdr>
    </w:div>
    <w:div w:id="1402875111">
      <w:bodyDiv w:val="1"/>
      <w:marLeft w:val="0"/>
      <w:marRight w:val="0"/>
      <w:marTop w:val="0"/>
      <w:marBottom w:val="0"/>
      <w:divBdr>
        <w:top w:val="none" w:sz="0" w:space="0" w:color="auto"/>
        <w:left w:val="none" w:sz="0" w:space="0" w:color="auto"/>
        <w:bottom w:val="none" w:sz="0" w:space="0" w:color="auto"/>
        <w:right w:val="none" w:sz="0" w:space="0" w:color="auto"/>
      </w:divBdr>
    </w:div>
    <w:div w:id="1403599669">
      <w:bodyDiv w:val="1"/>
      <w:marLeft w:val="0"/>
      <w:marRight w:val="0"/>
      <w:marTop w:val="0"/>
      <w:marBottom w:val="0"/>
      <w:divBdr>
        <w:top w:val="none" w:sz="0" w:space="0" w:color="auto"/>
        <w:left w:val="none" w:sz="0" w:space="0" w:color="auto"/>
        <w:bottom w:val="none" w:sz="0" w:space="0" w:color="auto"/>
        <w:right w:val="none" w:sz="0" w:space="0" w:color="auto"/>
      </w:divBdr>
    </w:div>
    <w:div w:id="1405030872">
      <w:bodyDiv w:val="1"/>
      <w:marLeft w:val="0"/>
      <w:marRight w:val="0"/>
      <w:marTop w:val="0"/>
      <w:marBottom w:val="0"/>
      <w:divBdr>
        <w:top w:val="none" w:sz="0" w:space="0" w:color="auto"/>
        <w:left w:val="none" w:sz="0" w:space="0" w:color="auto"/>
        <w:bottom w:val="none" w:sz="0" w:space="0" w:color="auto"/>
        <w:right w:val="none" w:sz="0" w:space="0" w:color="auto"/>
      </w:divBdr>
    </w:div>
    <w:div w:id="1405254206">
      <w:bodyDiv w:val="1"/>
      <w:marLeft w:val="0"/>
      <w:marRight w:val="0"/>
      <w:marTop w:val="0"/>
      <w:marBottom w:val="0"/>
      <w:divBdr>
        <w:top w:val="none" w:sz="0" w:space="0" w:color="auto"/>
        <w:left w:val="none" w:sz="0" w:space="0" w:color="auto"/>
        <w:bottom w:val="none" w:sz="0" w:space="0" w:color="auto"/>
        <w:right w:val="none" w:sz="0" w:space="0" w:color="auto"/>
      </w:divBdr>
    </w:div>
    <w:div w:id="1405687864">
      <w:bodyDiv w:val="1"/>
      <w:marLeft w:val="0"/>
      <w:marRight w:val="0"/>
      <w:marTop w:val="0"/>
      <w:marBottom w:val="0"/>
      <w:divBdr>
        <w:top w:val="none" w:sz="0" w:space="0" w:color="auto"/>
        <w:left w:val="none" w:sz="0" w:space="0" w:color="auto"/>
        <w:bottom w:val="none" w:sz="0" w:space="0" w:color="auto"/>
        <w:right w:val="none" w:sz="0" w:space="0" w:color="auto"/>
      </w:divBdr>
    </w:div>
    <w:div w:id="1409961059">
      <w:bodyDiv w:val="1"/>
      <w:marLeft w:val="0"/>
      <w:marRight w:val="0"/>
      <w:marTop w:val="0"/>
      <w:marBottom w:val="0"/>
      <w:divBdr>
        <w:top w:val="none" w:sz="0" w:space="0" w:color="auto"/>
        <w:left w:val="none" w:sz="0" w:space="0" w:color="auto"/>
        <w:bottom w:val="none" w:sz="0" w:space="0" w:color="auto"/>
        <w:right w:val="none" w:sz="0" w:space="0" w:color="auto"/>
      </w:divBdr>
    </w:div>
    <w:div w:id="1410273231">
      <w:bodyDiv w:val="1"/>
      <w:marLeft w:val="0"/>
      <w:marRight w:val="0"/>
      <w:marTop w:val="0"/>
      <w:marBottom w:val="0"/>
      <w:divBdr>
        <w:top w:val="none" w:sz="0" w:space="0" w:color="auto"/>
        <w:left w:val="none" w:sz="0" w:space="0" w:color="auto"/>
        <w:bottom w:val="none" w:sz="0" w:space="0" w:color="auto"/>
        <w:right w:val="none" w:sz="0" w:space="0" w:color="auto"/>
      </w:divBdr>
    </w:div>
    <w:div w:id="1411393157">
      <w:bodyDiv w:val="1"/>
      <w:marLeft w:val="0"/>
      <w:marRight w:val="0"/>
      <w:marTop w:val="0"/>
      <w:marBottom w:val="0"/>
      <w:divBdr>
        <w:top w:val="none" w:sz="0" w:space="0" w:color="auto"/>
        <w:left w:val="none" w:sz="0" w:space="0" w:color="auto"/>
        <w:bottom w:val="none" w:sz="0" w:space="0" w:color="auto"/>
        <w:right w:val="none" w:sz="0" w:space="0" w:color="auto"/>
      </w:divBdr>
    </w:div>
    <w:div w:id="1411780271">
      <w:bodyDiv w:val="1"/>
      <w:marLeft w:val="0"/>
      <w:marRight w:val="0"/>
      <w:marTop w:val="0"/>
      <w:marBottom w:val="0"/>
      <w:divBdr>
        <w:top w:val="none" w:sz="0" w:space="0" w:color="auto"/>
        <w:left w:val="none" w:sz="0" w:space="0" w:color="auto"/>
        <w:bottom w:val="none" w:sz="0" w:space="0" w:color="auto"/>
        <w:right w:val="none" w:sz="0" w:space="0" w:color="auto"/>
      </w:divBdr>
    </w:div>
    <w:div w:id="1411930566">
      <w:bodyDiv w:val="1"/>
      <w:marLeft w:val="0"/>
      <w:marRight w:val="0"/>
      <w:marTop w:val="0"/>
      <w:marBottom w:val="0"/>
      <w:divBdr>
        <w:top w:val="none" w:sz="0" w:space="0" w:color="auto"/>
        <w:left w:val="none" w:sz="0" w:space="0" w:color="auto"/>
        <w:bottom w:val="none" w:sz="0" w:space="0" w:color="auto"/>
        <w:right w:val="none" w:sz="0" w:space="0" w:color="auto"/>
      </w:divBdr>
    </w:div>
    <w:div w:id="1413354784">
      <w:bodyDiv w:val="1"/>
      <w:marLeft w:val="0"/>
      <w:marRight w:val="0"/>
      <w:marTop w:val="0"/>
      <w:marBottom w:val="0"/>
      <w:divBdr>
        <w:top w:val="none" w:sz="0" w:space="0" w:color="auto"/>
        <w:left w:val="none" w:sz="0" w:space="0" w:color="auto"/>
        <w:bottom w:val="none" w:sz="0" w:space="0" w:color="auto"/>
        <w:right w:val="none" w:sz="0" w:space="0" w:color="auto"/>
      </w:divBdr>
    </w:div>
    <w:div w:id="1415543607">
      <w:bodyDiv w:val="1"/>
      <w:marLeft w:val="0"/>
      <w:marRight w:val="0"/>
      <w:marTop w:val="0"/>
      <w:marBottom w:val="0"/>
      <w:divBdr>
        <w:top w:val="none" w:sz="0" w:space="0" w:color="auto"/>
        <w:left w:val="none" w:sz="0" w:space="0" w:color="auto"/>
        <w:bottom w:val="none" w:sz="0" w:space="0" w:color="auto"/>
        <w:right w:val="none" w:sz="0" w:space="0" w:color="auto"/>
      </w:divBdr>
      <w:divsChild>
        <w:div w:id="2098944065">
          <w:marLeft w:val="0"/>
          <w:marRight w:val="0"/>
          <w:marTop w:val="0"/>
          <w:marBottom w:val="0"/>
          <w:divBdr>
            <w:top w:val="none" w:sz="0" w:space="0" w:color="auto"/>
            <w:left w:val="none" w:sz="0" w:space="0" w:color="auto"/>
            <w:bottom w:val="none" w:sz="0" w:space="0" w:color="auto"/>
            <w:right w:val="none" w:sz="0" w:space="0" w:color="auto"/>
          </w:divBdr>
          <w:divsChild>
            <w:div w:id="1403021449">
              <w:marLeft w:val="225"/>
              <w:marRight w:val="225"/>
              <w:marTop w:val="225"/>
              <w:marBottom w:val="0"/>
              <w:divBdr>
                <w:top w:val="none" w:sz="0" w:space="0" w:color="auto"/>
                <w:left w:val="none" w:sz="0" w:space="0" w:color="auto"/>
                <w:bottom w:val="none" w:sz="0" w:space="0" w:color="auto"/>
                <w:right w:val="none" w:sz="0" w:space="0" w:color="auto"/>
              </w:divBdr>
              <w:divsChild>
                <w:div w:id="12186654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15544086">
      <w:bodyDiv w:val="1"/>
      <w:marLeft w:val="0"/>
      <w:marRight w:val="0"/>
      <w:marTop w:val="0"/>
      <w:marBottom w:val="0"/>
      <w:divBdr>
        <w:top w:val="none" w:sz="0" w:space="0" w:color="auto"/>
        <w:left w:val="none" w:sz="0" w:space="0" w:color="auto"/>
        <w:bottom w:val="none" w:sz="0" w:space="0" w:color="auto"/>
        <w:right w:val="none" w:sz="0" w:space="0" w:color="auto"/>
      </w:divBdr>
    </w:div>
    <w:div w:id="1415974291">
      <w:bodyDiv w:val="1"/>
      <w:marLeft w:val="0"/>
      <w:marRight w:val="0"/>
      <w:marTop w:val="0"/>
      <w:marBottom w:val="0"/>
      <w:divBdr>
        <w:top w:val="none" w:sz="0" w:space="0" w:color="auto"/>
        <w:left w:val="none" w:sz="0" w:space="0" w:color="auto"/>
        <w:bottom w:val="none" w:sz="0" w:space="0" w:color="auto"/>
        <w:right w:val="none" w:sz="0" w:space="0" w:color="auto"/>
      </w:divBdr>
    </w:div>
    <w:div w:id="1416436941">
      <w:bodyDiv w:val="1"/>
      <w:marLeft w:val="0"/>
      <w:marRight w:val="0"/>
      <w:marTop w:val="0"/>
      <w:marBottom w:val="0"/>
      <w:divBdr>
        <w:top w:val="none" w:sz="0" w:space="0" w:color="auto"/>
        <w:left w:val="none" w:sz="0" w:space="0" w:color="auto"/>
        <w:bottom w:val="none" w:sz="0" w:space="0" w:color="auto"/>
        <w:right w:val="none" w:sz="0" w:space="0" w:color="auto"/>
      </w:divBdr>
    </w:div>
    <w:div w:id="1417704441">
      <w:bodyDiv w:val="1"/>
      <w:marLeft w:val="0"/>
      <w:marRight w:val="0"/>
      <w:marTop w:val="0"/>
      <w:marBottom w:val="0"/>
      <w:divBdr>
        <w:top w:val="none" w:sz="0" w:space="0" w:color="auto"/>
        <w:left w:val="none" w:sz="0" w:space="0" w:color="auto"/>
        <w:bottom w:val="none" w:sz="0" w:space="0" w:color="auto"/>
        <w:right w:val="none" w:sz="0" w:space="0" w:color="auto"/>
      </w:divBdr>
    </w:div>
    <w:div w:id="1418209792">
      <w:bodyDiv w:val="1"/>
      <w:marLeft w:val="0"/>
      <w:marRight w:val="0"/>
      <w:marTop w:val="0"/>
      <w:marBottom w:val="0"/>
      <w:divBdr>
        <w:top w:val="none" w:sz="0" w:space="0" w:color="auto"/>
        <w:left w:val="none" w:sz="0" w:space="0" w:color="auto"/>
        <w:bottom w:val="none" w:sz="0" w:space="0" w:color="auto"/>
        <w:right w:val="none" w:sz="0" w:space="0" w:color="auto"/>
      </w:divBdr>
    </w:div>
    <w:div w:id="1418285015">
      <w:bodyDiv w:val="1"/>
      <w:marLeft w:val="0"/>
      <w:marRight w:val="0"/>
      <w:marTop w:val="0"/>
      <w:marBottom w:val="0"/>
      <w:divBdr>
        <w:top w:val="none" w:sz="0" w:space="0" w:color="auto"/>
        <w:left w:val="none" w:sz="0" w:space="0" w:color="auto"/>
        <w:bottom w:val="none" w:sz="0" w:space="0" w:color="auto"/>
        <w:right w:val="none" w:sz="0" w:space="0" w:color="auto"/>
      </w:divBdr>
    </w:div>
    <w:div w:id="1418865605">
      <w:bodyDiv w:val="1"/>
      <w:marLeft w:val="0"/>
      <w:marRight w:val="0"/>
      <w:marTop w:val="0"/>
      <w:marBottom w:val="0"/>
      <w:divBdr>
        <w:top w:val="none" w:sz="0" w:space="0" w:color="auto"/>
        <w:left w:val="none" w:sz="0" w:space="0" w:color="auto"/>
        <w:bottom w:val="none" w:sz="0" w:space="0" w:color="auto"/>
        <w:right w:val="none" w:sz="0" w:space="0" w:color="auto"/>
      </w:divBdr>
    </w:div>
    <w:div w:id="1419138583">
      <w:bodyDiv w:val="1"/>
      <w:marLeft w:val="0"/>
      <w:marRight w:val="0"/>
      <w:marTop w:val="0"/>
      <w:marBottom w:val="0"/>
      <w:divBdr>
        <w:top w:val="none" w:sz="0" w:space="0" w:color="auto"/>
        <w:left w:val="none" w:sz="0" w:space="0" w:color="auto"/>
        <w:bottom w:val="none" w:sz="0" w:space="0" w:color="auto"/>
        <w:right w:val="none" w:sz="0" w:space="0" w:color="auto"/>
      </w:divBdr>
    </w:div>
    <w:div w:id="1420103038">
      <w:bodyDiv w:val="1"/>
      <w:marLeft w:val="0"/>
      <w:marRight w:val="0"/>
      <w:marTop w:val="0"/>
      <w:marBottom w:val="0"/>
      <w:divBdr>
        <w:top w:val="none" w:sz="0" w:space="0" w:color="auto"/>
        <w:left w:val="none" w:sz="0" w:space="0" w:color="auto"/>
        <w:bottom w:val="none" w:sz="0" w:space="0" w:color="auto"/>
        <w:right w:val="none" w:sz="0" w:space="0" w:color="auto"/>
      </w:divBdr>
    </w:div>
    <w:div w:id="1421873902">
      <w:bodyDiv w:val="1"/>
      <w:marLeft w:val="0"/>
      <w:marRight w:val="0"/>
      <w:marTop w:val="0"/>
      <w:marBottom w:val="0"/>
      <w:divBdr>
        <w:top w:val="none" w:sz="0" w:space="0" w:color="auto"/>
        <w:left w:val="none" w:sz="0" w:space="0" w:color="auto"/>
        <w:bottom w:val="none" w:sz="0" w:space="0" w:color="auto"/>
        <w:right w:val="none" w:sz="0" w:space="0" w:color="auto"/>
      </w:divBdr>
    </w:div>
    <w:div w:id="1425565122">
      <w:bodyDiv w:val="1"/>
      <w:marLeft w:val="0"/>
      <w:marRight w:val="0"/>
      <w:marTop w:val="0"/>
      <w:marBottom w:val="0"/>
      <w:divBdr>
        <w:top w:val="none" w:sz="0" w:space="0" w:color="auto"/>
        <w:left w:val="none" w:sz="0" w:space="0" w:color="auto"/>
        <w:bottom w:val="none" w:sz="0" w:space="0" w:color="auto"/>
        <w:right w:val="none" w:sz="0" w:space="0" w:color="auto"/>
      </w:divBdr>
    </w:div>
    <w:div w:id="1426148050">
      <w:bodyDiv w:val="1"/>
      <w:marLeft w:val="0"/>
      <w:marRight w:val="0"/>
      <w:marTop w:val="0"/>
      <w:marBottom w:val="0"/>
      <w:divBdr>
        <w:top w:val="none" w:sz="0" w:space="0" w:color="auto"/>
        <w:left w:val="none" w:sz="0" w:space="0" w:color="auto"/>
        <w:bottom w:val="none" w:sz="0" w:space="0" w:color="auto"/>
        <w:right w:val="none" w:sz="0" w:space="0" w:color="auto"/>
      </w:divBdr>
    </w:div>
    <w:div w:id="1427536213">
      <w:bodyDiv w:val="1"/>
      <w:marLeft w:val="0"/>
      <w:marRight w:val="0"/>
      <w:marTop w:val="0"/>
      <w:marBottom w:val="0"/>
      <w:divBdr>
        <w:top w:val="none" w:sz="0" w:space="0" w:color="auto"/>
        <w:left w:val="none" w:sz="0" w:space="0" w:color="auto"/>
        <w:bottom w:val="none" w:sz="0" w:space="0" w:color="auto"/>
        <w:right w:val="none" w:sz="0" w:space="0" w:color="auto"/>
      </w:divBdr>
    </w:div>
    <w:div w:id="1428041765">
      <w:bodyDiv w:val="1"/>
      <w:marLeft w:val="0"/>
      <w:marRight w:val="0"/>
      <w:marTop w:val="0"/>
      <w:marBottom w:val="0"/>
      <w:divBdr>
        <w:top w:val="none" w:sz="0" w:space="0" w:color="auto"/>
        <w:left w:val="none" w:sz="0" w:space="0" w:color="auto"/>
        <w:bottom w:val="none" w:sz="0" w:space="0" w:color="auto"/>
        <w:right w:val="none" w:sz="0" w:space="0" w:color="auto"/>
      </w:divBdr>
    </w:div>
    <w:div w:id="1429080717">
      <w:bodyDiv w:val="1"/>
      <w:marLeft w:val="0"/>
      <w:marRight w:val="0"/>
      <w:marTop w:val="0"/>
      <w:marBottom w:val="0"/>
      <w:divBdr>
        <w:top w:val="none" w:sz="0" w:space="0" w:color="auto"/>
        <w:left w:val="none" w:sz="0" w:space="0" w:color="auto"/>
        <w:bottom w:val="none" w:sz="0" w:space="0" w:color="auto"/>
        <w:right w:val="none" w:sz="0" w:space="0" w:color="auto"/>
      </w:divBdr>
    </w:div>
    <w:div w:id="1432164305">
      <w:bodyDiv w:val="1"/>
      <w:marLeft w:val="0"/>
      <w:marRight w:val="0"/>
      <w:marTop w:val="0"/>
      <w:marBottom w:val="0"/>
      <w:divBdr>
        <w:top w:val="none" w:sz="0" w:space="0" w:color="auto"/>
        <w:left w:val="none" w:sz="0" w:space="0" w:color="auto"/>
        <w:bottom w:val="none" w:sz="0" w:space="0" w:color="auto"/>
        <w:right w:val="none" w:sz="0" w:space="0" w:color="auto"/>
      </w:divBdr>
    </w:div>
    <w:div w:id="1432437468">
      <w:bodyDiv w:val="1"/>
      <w:marLeft w:val="0"/>
      <w:marRight w:val="0"/>
      <w:marTop w:val="0"/>
      <w:marBottom w:val="0"/>
      <w:divBdr>
        <w:top w:val="none" w:sz="0" w:space="0" w:color="auto"/>
        <w:left w:val="none" w:sz="0" w:space="0" w:color="auto"/>
        <w:bottom w:val="none" w:sz="0" w:space="0" w:color="auto"/>
        <w:right w:val="none" w:sz="0" w:space="0" w:color="auto"/>
      </w:divBdr>
    </w:div>
    <w:div w:id="1436754002">
      <w:bodyDiv w:val="1"/>
      <w:marLeft w:val="0"/>
      <w:marRight w:val="0"/>
      <w:marTop w:val="0"/>
      <w:marBottom w:val="0"/>
      <w:divBdr>
        <w:top w:val="none" w:sz="0" w:space="0" w:color="auto"/>
        <w:left w:val="none" w:sz="0" w:space="0" w:color="auto"/>
        <w:bottom w:val="none" w:sz="0" w:space="0" w:color="auto"/>
        <w:right w:val="none" w:sz="0" w:space="0" w:color="auto"/>
      </w:divBdr>
    </w:div>
    <w:div w:id="1439061012">
      <w:bodyDiv w:val="1"/>
      <w:marLeft w:val="0"/>
      <w:marRight w:val="0"/>
      <w:marTop w:val="0"/>
      <w:marBottom w:val="0"/>
      <w:divBdr>
        <w:top w:val="none" w:sz="0" w:space="0" w:color="auto"/>
        <w:left w:val="none" w:sz="0" w:space="0" w:color="auto"/>
        <w:bottom w:val="none" w:sz="0" w:space="0" w:color="auto"/>
        <w:right w:val="none" w:sz="0" w:space="0" w:color="auto"/>
      </w:divBdr>
    </w:div>
    <w:div w:id="1439106028">
      <w:bodyDiv w:val="1"/>
      <w:marLeft w:val="0"/>
      <w:marRight w:val="0"/>
      <w:marTop w:val="0"/>
      <w:marBottom w:val="0"/>
      <w:divBdr>
        <w:top w:val="none" w:sz="0" w:space="0" w:color="auto"/>
        <w:left w:val="none" w:sz="0" w:space="0" w:color="auto"/>
        <w:bottom w:val="none" w:sz="0" w:space="0" w:color="auto"/>
        <w:right w:val="none" w:sz="0" w:space="0" w:color="auto"/>
      </w:divBdr>
    </w:div>
    <w:div w:id="1439564197">
      <w:bodyDiv w:val="1"/>
      <w:marLeft w:val="0"/>
      <w:marRight w:val="0"/>
      <w:marTop w:val="0"/>
      <w:marBottom w:val="0"/>
      <w:divBdr>
        <w:top w:val="none" w:sz="0" w:space="0" w:color="auto"/>
        <w:left w:val="none" w:sz="0" w:space="0" w:color="auto"/>
        <w:bottom w:val="none" w:sz="0" w:space="0" w:color="auto"/>
        <w:right w:val="none" w:sz="0" w:space="0" w:color="auto"/>
      </w:divBdr>
    </w:div>
    <w:div w:id="1439788212">
      <w:bodyDiv w:val="1"/>
      <w:marLeft w:val="0"/>
      <w:marRight w:val="0"/>
      <w:marTop w:val="0"/>
      <w:marBottom w:val="0"/>
      <w:divBdr>
        <w:top w:val="none" w:sz="0" w:space="0" w:color="auto"/>
        <w:left w:val="none" w:sz="0" w:space="0" w:color="auto"/>
        <w:bottom w:val="none" w:sz="0" w:space="0" w:color="auto"/>
        <w:right w:val="none" w:sz="0" w:space="0" w:color="auto"/>
      </w:divBdr>
    </w:div>
    <w:div w:id="1440251720">
      <w:bodyDiv w:val="1"/>
      <w:marLeft w:val="0"/>
      <w:marRight w:val="0"/>
      <w:marTop w:val="0"/>
      <w:marBottom w:val="0"/>
      <w:divBdr>
        <w:top w:val="none" w:sz="0" w:space="0" w:color="auto"/>
        <w:left w:val="none" w:sz="0" w:space="0" w:color="auto"/>
        <w:bottom w:val="none" w:sz="0" w:space="0" w:color="auto"/>
        <w:right w:val="none" w:sz="0" w:space="0" w:color="auto"/>
      </w:divBdr>
    </w:div>
    <w:div w:id="1440566661">
      <w:bodyDiv w:val="1"/>
      <w:marLeft w:val="0"/>
      <w:marRight w:val="0"/>
      <w:marTop w:val="0"/>
      <w:marBottom w:val="0"/>
      <w:divBdr>
        <w:top w:val="none" w:sz="0" w:space="0" w:color="auto"/>
        <w:left w:val="none" w:sz="0" w:space="0" w:color="auto"/>
        <w:bottom w:val="none" w:sz="0" w:space="0" w:color="auto"/>
        <w:right w:val="none" w:sz="0" w:space="0" w:color="auto"/>
      </w:divBdr>
    </w:div>
    <w:div w:id="1442532564">
      <w:bodyDiv w:val="1"/>
      <w:marLeft w:val="0"/>
      <w:marRight w:val="0"/>
      <w:marTop w:val="0"/>
      <w:marBottom w:val="0"/>
      <w:divBdr>
        <w:top w:val="none" w:sz="0" w:space="0" w:color="auto"/>
        <w:left w:val="none" w:sz="0" w:space="0" w:color="auto"/>
        <w:bottom w:val="none" w:sz="0" w:space="0" w:color="auto"/>
        <w:right w:val="none" w:sz="0" w:space="0" w:color="auto"/>
      </w:divBdr>
    </w:div>
    <w:div w:id="1443187342">
      <w:bodyDiv w:val="1"/>
      <w:marLeft w:val="0"/>
      <w:marRight w:val="0"/>
      <w:marTop w:val="0"/>
      <w:marBottom w:val="0"/>
      <w:divBdr>
        <w:top w:val="none" w:sz="0" w:space="0" w:color="auto"/>
        <w:left w:val="none" w:sz="0" w:space="0" w:color="auto"/>
        <w:bottom w:val="none" w:sz="0" w:space="0" w:color="auto"/>
        <w:right w:val="none" w:sz="0" w:space="0" w:color="auto"/>
      </w:divBdr>
    </w:div>
    <w:div w:id="1443304633">
      <w:bodyDiv w:val="1"/>
      <w:marLeft w:val="0"/>
      <w:marRight w:val="0"/>
      <w:marTop w:val="0"/>
      <w:marBottom w:val="0"/>
      <w:divBdr>
        <w:top w:val="none" w:sz="0" w:space="0" w:color="auto"/>
        <w:left w:val="none" w:sz="0" w:space="0" w:color="auto"/>
        <w:bottom w:val="none" w:sz="0" w:space="0" w:color="auto"/>
        <w:right w:val="none" w:sz="0" w:space="0" w:color="auto"/>
      </w:divBdr>
    </w:div>
    <w:div w:id="1445807442">
      <w:bodyDiv w:val="1"/>
      <w:marLeft w:val="0"/>
      <w:marRight w:val="0"/>
      <w:marTop w:val="0"/>
      <w:marBottom w:val="0"/>
      <w:divBdr>
        <w:top w:val="none" w:sz="0" w:space="0" w:color="auto"/>
        <w:left w:val="none" w:sz="0" w:space="0" w:color="auto"/>
        <w:bottom w:val="none" w:sz="0" w:space="0" w:color="auto"/>
        <w:right w:val="none" w:sz="0" w:space="0" w:color="auto"/>
      </w:divBdr>
    </w:div>
    <w:div w:id="1445807585">
      <w:bodyDiv w:val="1"/>
      <w:marLeft w:val="0"/>
      <w:marRight w:val="0"/>
      <w:marTop w:val="0"/>
      <w:marBottom w:val="0"/>
      <w:divBdr>
        <w:top w:val="none" w:sz="0" w:space="0" w:color="auto"/>
        <w:left w:val="none" w:sz="0" w:space="0" w:color="auto"/>
        <w:bottom w:val="none" w:sz="0" w:space="0" w:color="auto"/>
        <w:right w:val="none" w:sz="0" w:space="0" w:color="auto"/>
      </w:divBdr>
    </w:div>
    <w:div w:id="1446659965">
      <w:bodyDiv w:val="1"/>
      <w:marLeft w:val="0"/>
      <w:marRight w:val="0"/>
      <w:marTop w:val="0"/>
      <w:marBottom w:val="0"/>
      <w:divBdr>
        <w:top w:val="none" w:sz="0" w:space="0" w:color="auto"/>
        <w:left w:val="none" w:sz="0" w:space="0" w:color="auto"/>
        <w:bottom w:val="none" w:sz="0" w:space="0" w:color="auto"/>
        <w:right w:val="none" w:sz="0" w:space="0" w:color="auto"/>
      </w:divBdr>
    </w:div>
    <w:div w:id="1447852339">
      <w:bodyDiv w:val="1"/>
      <w:marLeft w:val="0"/>
      <w:marRight w:val="0"/>
      <w:marTop w:val="0"/>
      <w:marBottom w:val="0"/>
      <w:divBdr>
        <w:top w:val="none" w:sz="0" w:space="0" w:color="auto"/>
        <w:left w:val="none" w:sz="0" w:space="0" w:color="auto"/>
        <w:bottom w:val="none" w:sz="0" w:space="0" w:color="auto"/>
        <w:right w:val="none" w:sz="0" w:space="0" w:color="auto"/>
      </w:divBdr>
    </w:div>
    <w:div w:id="1449540727">
      <w:bodyDiv w:val="1"/>
      <w:marLeft w:val="0"/>
      <w:marRight w:val="0"/>
      <w:marTop w:val="0"/>
      <w:marBottom w:val="0"/>
      <w:divBdr>
        <w:top w:val="none" w:sz="0" w:space="0" w:color="auto"/>
        <w:left w:val="none" w:sz="0" w:space="0" w:color="auto"/>
        <w:bottom w:val="none" w:sz="0" w:space="0" w:color="auto"/>
        <w:right w:val="none" w:sz="0" w:space="0" w:color="auto"/>
      </w:divBdr>
    </w:div>
    <w:div w:id="1450317520">
      <w:bodyDiv w:val="1"/>
      <w:marLeft w:val="0"/>
      <w:marRight w:val="0"/>
      <w:marTop w:val="0"/>
      <w:marBottom w:val="0"/>
      <w:divBdr>
        <w:top w:val="none" w:sz="0" w:space="0" w:color="auto"/>
        <w:left w:val="none" w:sz="0" w:space="0" w:color="auto"/>
        <w:bottom w:val="none" w:sz="0" w:space="0" w:color="auto"/>
        <w:right w:val="none" w:sz="0" w:space="0" w:color="auto"/>
      </w:divBdr>
    </w:div>
    <w:div w:id="1450323413">
      <w:bodyDiv w:val="1"/>
      <w:marLeft w:val="0"/>
      <w:marRight w:val="0"/>
      <w:marTop w:val="0"/>
      <w:marBottom w:val="0"/>
      <w:divBdr>
        <w:top w:val="none" w:sz="0" w:space="0" w:color="auto"/>
        <w:left w:val="none" w:sz="0" w:space="0" w:color="auto"/>
        <w:bottom w:val="none" w:sz="0" w:space="0" w:color="auto"/>
        <w:right w:val="none" w:sz="0" w:space="0" w:color="auto"/>
      </w:divBdr>
    </w:div>
    <w:div w:id="1450584333">
      <w:bodyDiv w:val="1"/>
      <w:marLeft w:val="0"/>
      <w:marRight w:val="0"/>
      <w:marTop w:val="0"/>
      <w:marBottom w:val="0"/>
      <w:divBdr>
        <w:top w:val="none" w:sz="0" w:space="0" w:color="auto"/>
        <w:left w:val="none" w:sz="0" w:space="0" w:color="auto"/>
        <w:bottom w:val="none" w:sz="0" w:space="0" w:color="auto"/>
        <w:right w:val="none" w:sz="0" w:space="0" w:color="auto"/>
      </w:divBdr>
    </w:div>
    <w:div w:id="1452089032">
      <w:bodyDiv w:val="1"/>
      <w:marLeft w:val="0"/>
      <w:marRight w:val="0"/>
      <w:marTop w:val="0"/>
      <w:marBottom w:val="0"/>
      <w:divBdr>
        <w:top w:val="none" w:sz="0" w:space="0" w:color="auto"/>
        <w:left w:val="none" w:sz="0" w:space="0" w:color="auto"/>
        <w:bottom w:val="none" w:sz="0" w:space="0" w:color="auto"/>
        <w:right w:val="none" w:sz="0" w:space="0" w:color="auto"/>
      </w:divBdr>
    </w:div>
    <w:div w:id="1454907052">
      <w:bodyDiv w:val="1"/>
      <w:marLeft w:val="0"/>
      <w:marRight w:val="0"/>
      <w:marTop w:val="0"/>
      <w:marBottom w:val="0"/>
      <w:divBdr>
        <w:top w:val="none" w:sz="0" w:space="0" w:color="auto"/>
        <w:left w:val="none" w:sz="0" w:space="0" w:color="auto"/>
        <w:bottom w:val="none" w:sz="0" w:space="0" w:color="auto"/>
        <w:right w:val="none" w:sz="0" w:space="0" w:color="auto"/>
      </w:divBdr>
    </w:div>
    <w:div w:id="1455752419">
      <w:bodyDiv w:val="1"/>
      <w:marLeft w:val="0"/>
      <w:marRight w:val="0"/>
      <w:marTop w:val="0"/>
      <w:marBottom w:val="0"/>
      <w:divBdr>
        <w:top w:val="none" w:sz="0" w:space="0" w:color="auto"/>
        <w:left w:val="none" w:sz="0" w:space="0" w:color="auto"/>
        <w:bottom w:val="none" w:sz="0" w:space="0" w:color="auto"/>
        <w:right w:val="none" w:sz="0" w:space="0" w:color="auto"/>
      </w:divBdr>
    </w:div>
    <w:div w:id="1455948115">
      <w:bodyDiv w:val="1"/>
      <w:marLeft w:val="0"/>
      <w:marRight w:val="0"/>
      <w:marTop w:val="0"/>
      <w:marBottom w:val="0"/>
      <w:divBdr>
        <w:top w:val="none" w:sz="0" w:space="0" w:color="auto"/>
        <w:left w:val="none" w:sz="0" w:space="0" w:color="auto"/>
        <w:bottom w:val="none" w:sz="0" w:space="0" w:color="auto"/>
        <w:right w:val="none" w:sz="0" w:space="0" w:color="auto"/>
      </w:divBdr>
    </w:div>
    <w:div w:id="1457795207">
      <w:bodyDiv w:val="1"/>
      <w:marLeft w:val="0"/>
      <w:marRight w:val="0"/>
      <w:marTop w:val="0"/>
      <w:marBottom w:val="0"/>
      <w:divBdr>
        <w:top w:val="none" w:sz="0" w:space="0" w:color="auto"/>
        <w:left w:val="none" w:sz="0" w:space="0" w:color="auto"/>
        <w:bottom w:val="none" w:sz="0" w:space="0" w:color="auto"/>
        <w:right w:val="none" w:sz="0" w:space="0" w:color="auto"/>
      </w:divBdr>
    </w:div>
    <w:div w:id="1459447888">
      <w:bodyDiv w:val="1"/>
      <w:marLeft w:val="0"/>
      <w:marRight w:val="0"/>
      <w:marTop w:val="0"/>
      <w:marBottom w:val="0"/>
      <w:divBdr>
        <w:top w:val="none" w:sz="0" w:space="0" w:color="auto"/>
        <w:left w:val="none" w:sz="0" w:space="0" w:color="auto"/>
        <w:bottom w:val="none" w:sz="0" w:space="0" w:color="auto"/>
        <w:right w:val="none" w:sz="0" w:space="0" w:color="auto"/>
      </w:divBdr>
    </w:div>
    <w:div w:id="1462964132">
      <w:bodyDiv w:val="1"/>
      <w:marLeft w:val="0"/>
      <w:marRight w:val="0"/>
      <w:marTop w:val="0"/>
      <w:marBottom w:val="0"/>
      <w:divBdr>
        <w:top w:val="none" w:sz="0" w:space="0" w:color="auto"/>
        <w:left w:val="none" w:sz="0" w:space="0" w:color="auto"/>
        <w:bottom w:val="none" w:sz="0" w:space="0" w:color="auto"/>
        <w:right w:val="none" w:sz="0" w:space="0" w:color="auto"/>
      </w:divBdr>
    </w:div>
    <w:div w:id="1463963657">
      <w:bodyDiv w:val="1"/>
      <w:marLeft w:val="0"/>
      <w:marRight w:val="0"/>
      <w:marTop w:val="0"/>
      <w:marBottom w:val="0"/>
      <w:divBdr>
        <w:top w:val="none" w:sz="0" w:space="0" w:color="auto"/>
        <w:left w:val="none" w:sz="0" w:space="0" w:color="auto"/>
        <w:bottom w:val="none" w:sz="0" w:space="0" w:color="auto"/>
        <w:right w:val="none" w:sz="0" w:space="0" w:color="auto"/>
      </w:divBdr>
    </w:div>
    <w:div w:id="1464153624">
      <w:bodyDiv w:val="1"/>
      <w:marLeft w:val="0"/>
      <w:marRight w:val="0"/>
      <w:marTop w:val="0"/>
      <w:marBottom w:val="0"/>
      <w:divBdr>
        <w:top w:val="none" w:sz="0" w:space="0" w:color="auto"/>
        <w:left w:val="none" w:sz="0" w:space="0" w:color="auto"/>
        <w:bottom w:val="none" w:sz="0" w:space="0" w:color="auto"/>
        <w:right w:val="none" w:sz="0" w:space="0" w:color="auto"/>
      </w:divBdr>
    </w:div>
    <w:div w:id="1464499176">
      <w:bodyDiv w:val="1"/>
      <w:marLeft w:val="0"/>
      <w:marRight w:val="0"/>
      <w:marTop w:val="0"/>
      <w:marBottom w:val="0"/>
      <w:divBdr>
        <w:top w:val="none" w:sz="0" w:space="0" w:color="auto"/>
        <w:left w:val="none" w:sz="0" w:space="0" w:color="auto"/>
        <w:bottom w:val="none" w:sz="0" w:space="0" w:color="auto"/>
        <w:right w:val="none" w:sz="0" w:space="0" w:color="auto"/>
      </w:divBdr>
    </w:div>
    <w:div w:id="1466042471">
      <w:bodyDiv w:val="1"/>
      <w:marLeft w:val="0"/>
      <w:marRight w:val="0"/>
      <w:marTop w:val="0"/>
      <w:marBottom w:val="0"/>
      <w:divBdr>
        <w:top w:val="none" w:sz="0" w:space="0" w:color="auto"/>
        <w:left w:val="none" w:sz="0" w:space="0" w:color="auto"/>
        <w:bottom w:val="none" w:sz="0" w:space="0" w:color="auto"/>
        <w:right w:val="none" w:sz="0" w:space="0" w:color="auto"/>
      </w:divBdr>
    </w:div>
    <w:div w:id="1468089865">
      <w:bodyDiv w:val="1"/>
      <w:marLeft w:val="0"/>
      <w:marRight w:val="0"/>
      <w:marTop w:val="0"/>
      <w:marBottom w:val="0"/>
      <w:divBdr>
        <w:top w:val="none" w:sz="0" w:space="0" w:color="auto"/>
        <w:left w:val="none" w:sz="0" w:space="0" w:color="auto"/>
        <w:bottom w:val="none" w:sz="0" w:space="0" w:color="auto"/>
        <w:right w:val="none" w:sz="0" w:space="0" w:color="auto"/>
      </w:divBdr>
    </w:div>
    <w:div w:id="1468401368">
      <w:bodyDiv w:val="1"/>
      <w:marLeft w:val="0"/>
      <w:marRight w:val="0"/>
      <w:marTop w:val="0"/>
      <w:marBottom w:val="0"/>
      <w:divBdr>
        <w:top w:val="none" w:sz="0" w:space="0" w:color="auto"/>
        <w:left w:val="none" w:sz="0" w:space="0" w:color="auto"/>
        <w:bottom w:val="none" w:sz="0" w:space="0" w:color="auto"/>
        <w:right w:val="none" w:sz="0" w:space="0" w:color="auto"/>
      </w:divBdr>
    </w:div>
    <w:div w:id="1468474157">
      <w:bodyDiv w:val="1"/>
      <w:marLeft w:val="0"/>
      <w:marRight w:val="0"/>
      <w:marTop w:val="0"/>
      <w:marBottom w:val="0"/>
      <w:divBdr>
        <w:top w:val="none" w:sz="0" w:space="0" w:color="auto"/>
        <w:left w:val="none" w:sz="0" w:space="0" w:color="auto"/>
        <w:bottom w:val="none" w:sz="0" w:space="0" w:color="auto"/>
        <w:right w:val="none" w:sz="0" w:space="0" w:color="auto"/>
      </w:divBdr>
    </w:div>
    <w:div w:id="1470050274">
      <w:bodyDiv w:val="1"/>
      <w:marLeft w:val="0"/>
      <w:marRight w:val="0"/>
      <w:marTop w:val="0"/>
      <w:marBottom w:val="0"/>
      <w:divBdr>
        <w:top w:val="none" w:sz="0" w:space="0" w:color="auto"/>
        <w:left w:val="none" w:sz="0" w:space="0" w:color="auto"/>
        <w:bottom w:val="none" w:sz="0" w:space="0" w:color="auto"/>
        <w:right w:val="none" w:sz="0" w:space="0" w:color="auto"/>
      </w:divBdr>
    </w:div>
    <w:div w:id="1470660373">
      <w:bodyDiv w:val="1"/>
      <w:marLeft w:val="0"/>
      <w:marRight w:val="0"/>
      <w:marTop w:val="0"/>
      <w:marBottom w:val="0"/>
      <w:divBdr>
        <w:top w:val="none" w:sz="0" w:space="0" w:color="auto"/>
        <w:left w:val="none" w:sz="0" w:space="0" w:color="auto"/>
        <w:bottom w:val="none" w:sz="0" w:space="0" w:color="auto"/>
        <w:right w:val="none" w:sz="0" w:space="0" w:color="auto"/>
      </w:divBdr>
    </w:div>
    <w:div w:id="1471291327">
      <w:bodyDiv w:val="1"/>
      <w:marLeft w:val="0"/>
      <w:marRight w:val="0"/>
      <w:marTop w:val="0"/>
      <w:marBottom w:val="0"/>
      <w:divBdr>
        <w:top w:val="none" w:sz="0" w:space="0" w:color="auto"/>
        <w:left w:val="none" w:sz="0" w:space="0" w:color="auto"/>
        <w:bottom w:val="none" w:sz="0" w:space="0" w:color="auto"/>
        <w:right w:val="none" w:sz="0" w:space="0" w:color="auto"/>
      </w:divBdr>
    </w:div>
    <w:div w:id="1472136735">
      <w:bodyDiv w:val="1"/>
      <w:marLeft w:val="0"/>
      <w:marRight w:val="0"/>
      <w:marTop w:val="0"/>
      <w:marBottom w:val="0"/>
      <w:divBdr>
        <w:top w:val="none" w:sz="0" w:space="0" w:color="auto"/>
        <w:left w:val="none" w:sz="0" w:space="0" w:color="auto"/>
        <w:bottom w:val="none" w:sz="0" w:space="0" w:color="auto"/>
        <w:right w:val="none" w:sz="0" w:space="0" w:color="auto"/>
      </w:divBdr>
    </w:div>
    <w:div w:id="1472670264">
      <w:bodyDiv w:val="1"/>
      <w:marLeft w:val="0"/>
      <w:marRight w:val="0"/>
      <w:marTop w:val="0"/>
      <w:marBottom w:val="0"/>
      <w:divBdr>
        <w:top w:val="none" w:sz="0" w:space="0" w:color="auto"/>
        <w:left w:val="none" w:sz="0" w:space="0" w:color="auto"/>
        <w:bottom w:val="none" w:sz="0" w:space="0" w:color="auto"/>
        <w:right w:val="none" w:sz="0" w:space="0" w:color="auto"/>
      </w:divBdr>
      <w:divsChild>
        <w:div w:id="13578784">
          <w:marLeft w:val="480"/>
          <w:marRight w:val="0"/>
          <w:marTop w:val="0"/>
          <w:marBottom w:val="0"/>
          <w:divBdr>
            <w:top w:val="none" w:sz="0" w:space="0" w:color="auto"/>
            <w:left w:val="none" w:sz="0" w:space="0" w:color="auto"/>
            <w:bottom w:val="none" w:sz="0" w:space="0" w:color="auto"/>
            <w:right w:val="none" w:sz="0" w:space="0" w:color="auto"/>
          </w:divBdr>
        </w:div>
        <w:div w:id="102962309">
          <w:marLeft w:val="480"/>
          <w:marRight w:val="0"/>
          <w:marTop w:val="0"/>
          <w:marBottom w:val="0"/>
          <w:divBdr>
            <w:top w:val="none" w:sz="0" w:space="0" w:color="auto"/>
            <w:left w:val="none" w:sz="0" w:space="0" w:color="auto"/>
            <w:bottom w:val="none" w:sz="0" w:space="0" w:color="auto"/>
            <w:right w:val="none" w:sz="0" w:space="0" w:color="auto"/>
          </w:divBdr>
        </w:div>
        <w:div w:id="141820271">
          <w:marLeft w:val="480"/>
          <w:marRight w:val="0"/>
          <w:marTop w:val="0"/>
          <w:marBottom w:val="0"/>
          <w:divBdr>
            <w:top w:val="none" w:sz="0" w:space="0" w:color="auto"/>
            <w:left w:val="none" w:sz="0" w:space="0" w:color="auto"/>
            <w:bottom w:val="none" w:sz="0" w:space="0" w:color="auto"/>
            <w:right w:val="none" w:sz="0" w:space="0" w:color="auto"/>
          </w:divBdr>
        </w:div>
        <w:div w:id="280649171">
          <w:marLeft w:val="480"/>
          <w:marRight w:val="0"/>
          <w:marTop w:val="0"/>
          <w:marBottom w:val="0"/>
          <w:divBdr>
            <w:top w:val="none" w:sz="0" w:space="0" w:color="auto"/>
            <w:left w:val="none" w:sz="0" w:space="0" w:color="auto"/>
            <w:bottom w:val="none" w:sz="0" w:space="0" w:color="auto"/>
            <w:right w:val="none" w:sz="0" w:space="0" w:color="auto"/>
          </w:divBdr>
        </w:div>
        <w:div w:id="353002179">
          <w:marLeft w:val="480"/>
          <w:marRight w:val="0"/>
          <w:marTop w:val="0"/>
          <w:marBottom w:val="0"/>
          <w:divBdr>
            <w:top w:val="none" w:sz="0" w:space="0" w:color="auto"/>
            <w:left w:val="none" w:sz="0" w:space="0" w:color="auto"/>
            <w:bottom w:val="none" w:sz="0" w:space="0" w:color="auto"/>
            <w:right w:val="none" w:sz="0" w:space="0" w:color="auto"/>
          </w:divBdr>
        </w:div>
        <w:div w:id="433525754">
          <w:marLeft w:val="480"/>
          <w:marRight w:val="0"/>
          <w:marTop w:val="0"/>
          <w:marBottom w:val="0"/>
          <w:divBdr>
            <w:top w:val="none" w:sz="0" w:space="0" w:color="auto"/>
            <w:left w:val="none" w:sz="0" w:space="0" w:color="auto"/>
            <w:bottom w:val="none" w:sz="0" w:space="0" w:color="auto"/>
            <w:right w:val="none" w:sz="0" w:space="0" w:color="auto"/>
          </w:divBdr>
        </w:div>
        <w:div w:id="450513230">
          <w:marLeft w:val="480"/>
          <w:marRight w:val="0"/>
          <w:marTop w:val="0"/>
          <w:marBottom w:val="0"/>
          <w:divBdr>
            <w:top w:val="none" w:sz="0" w:space="0" w:color="auto"/>
            <w:left w:val="none" w:sz="0" w:space="0" w:color="auto"/>
            <w:bottom w:val="none" w:sz="0" w:space="0" w:color="auto"/>
            <w:right w:val="none" w:sz="0" w:space="0" w:color="auto"/>
          </w:divBdr>
        </w:div>
        <w:div w:id="461969157">
          <w:marLeft w:val="480"/>
          <w:marRight w:val="0"/>
          <w:marTop w:val="0"/>
          <w:marBottom w:val="0"/>
          <w:divBdr>
            <w:top w:val="none" w:sz="0" w:space="0" w:color="auto"/>
            <w:left w:val="none" w:sz="0" w:space="0" w:color="auto"/>
            <w:bottom w:val="none" w:sz="0" w:space="0" w:color="auto"/>
            <w:right w:val="none" w:sz="0" w:space="0" w:color="auto"/>
          </w:divBdr>
        </w:div>
        <w:div w:id="480393803">
          <w:marLeft w:val="480"/>
          <w:marRight w:val="0"/>
          <w:marTop w:val="0"/>
          <w:marBottom w:val="0"/>
          <w:divBdr>
            <w:top w:val="none" w:sz="0" w:space="0" w:color="auto"/>
            <w:left w:val="none" w:sz="0" w:space="0" w:color="auto"/>
            <w:bottom w:val="none" w:sz="0" w:space="0" w:color="auto"/>
            <w:right w:val="none" w:sz="0" w:space="0" w:color="auto"/>
          </w:divBdr>
        </w:div>
        <w:div w:id="612788351">
          <w:marLeft w:val="480"/>
          <w:marRight w:val="0"/>
          <w:marTop w:val="0"/>
          <w:marBottom w:val="0"/>
          <w:divBdr>
            <w:top w:val="none" w:sz="0" w:space="0" w:color="auto"/>
            <w:left w:val="none" w:sz="0" w:space="0" w:color="auto"/>
            <w:bottom w:val="none" w:sz="0" w:space="0" w:color="auto"/>
            <w:right w:val="none" w:sz="0" w:space="0" w:color="auto"/>
          </w:divBdr>
        </w:div>
        <w:div w:id="654603681">
          <w:marLeft w:val="480"/>
          <w:marRight w:val="0"/>
          <w:marTop w:val="0"/>
          <w:marBottom w:val="0"/>
          <w:divBdr>
            <w:top w:val="none" w:sz="0" w:space="0" w:color="auto"/>
            <w:left w:val="none" w:sz="0" w:space="0" w:color="auto"/>
            <w:bottom w:val="none" w:sz="0" w:space="0" w:color="auto"/>
            <w:right w:val="none" w:sz="0" w:space="0" w:color="auto"/>
          </w:divBdr>
        </w:div>
        <w:div w:id="693460143">
          <w:marLeft w:val="480"/>
          <w:marRight w:val="0"/>
          <w:marTop w:val="0"/>
          <w:marBottom w:val="0"/>
          <w:divBdr>
            <w:top w:val="none" w:sz="0" w:space="0" w:color="auto"/>
            <w:left w:val="none" w:sz="0" w:space="0" w:color="auto"/>
            <w:bottom w:val="none" w:sz="0" w:space="0" w:color="auto"/>
            <w:right w:val="none" w:sz="0" w:space="0" w:color="auto"/>
          </w:divBdr>
        </w:div>
        <w:div w:id="789596165">
          <w:marLeft w:val="480"/>
          <w:marRight w:val="0"/>
          <w:marTop w:val="0"/>
          <w:marBottom w:val="0"/>
          <w:divBdr>
            <w:top w:val="none" w:sz="0" w:space="0" w:color="auto"/>
            <w:left w:val="none" w:sz="0" w:space="0" w:color="auto"/>
            <w:bottom w:val="none" w:sz="0" w:space="0" w:color="auto"/>
            <w:right w:val="none" w:sz="0" w:space="0" w:color="auto"/>
          </w:divBdr>
        </w:div>
        <w:div w:id="800999425">
          <w:marLeft w:val="480"/>
          <w:marRight w:val="0"/>
          <w:marTop w:val="0"/>
          <w:marBottom w:val="0"/>
          <w:divBdr>
            <w:top w:val="none" w:sz="0" w:space="0" w:color="auto"/>
            <w:left w:val="none" w:sz="0" w:space="0" w:color="auto"/>
            <w:bottom w:val="none" w:sz="0" w:space="0" w:color="auto"/>
            <w:right w:val="none" w:sz="0" w:space="0" w:color="auto"/>
          </w:divBdr>
        </w:div>
        <w:div w:id="959074954">
          <w:marLeft w:val="480"/>
          <w:marRight w:val="0"/>
          <w:marTop w:val="0"/>
          <w:marBottom w:val="0"/>
          <w:divBdr>
            <w:top w:val="none" w:sz="0" w:space="0" w:color="auto"/>
            <w:left w:val="none" w:sz="0" w:space="0" w:color="auto"/>
            <w:bottom w:val="none" w:sz="0" w:space="0" w:color="auto"/>
            <w:right w:val="none" w:sz="0" w:space="0" w:color="auto"/>
          </w:divBdr>
        </w:div>
        <w:div w:id="1016074597">
          <w:marLeft w:val="480"/>
          <w:marRight w:val="0"/>
          <w:marTop w:val="0"/>
          <w:marBottom w:val="0"/>
          <w:divBdr>
            <w:top w:val="none" w:sz="0" w:space="0" w:color="auto"/>
            <w:left w:val="none" w:sz="0" w:space="0" w:color="auto"/>
            <w:bottom w:val="none" w:sz="0" w:space="0" w:color="auto"/>
            <w:right w:val="none" w:sz="0" w:space="0" w:color="auto"/>
          </w:divBdr>
        </w:div>
        <w:div w:id="1126662048">
          <w:marLeft w:val="480"/>
          <w:marRight w:val="0"/>
          <w:marTop w:val="0"/>
          <w:marBottom w:val="0"/>
          <w:divBdr>
            <w:top w:val="none" w:sz="0" w:space="0" w:color="auto"/>
            <w:left w:val="none" w:sz="0" w:space="0" w:color="auto"/>
            <w:bottom w:val="none" w:sz="0" w:space="0" w:color="auto"/>
            <w:right w:val="none" w:sz="0" w:space="0" w:color="auto"/>
          </w:divBdr>
        </w:div>
        <w:div w:id="1144270753">
          <w:marLeft w:val="480"/>
          <w:marRight w:val="0"/>
          <w:marTop w:val="0"/>
          <w:marBottom w:val="0"/>
          <w:divBdr>
            <w:top w:val="none" w:sz="0" w:space="0" w:color="auto"/>
            <w:left w:val="none" w:sz="0" w:space="0" w:color="auto"/>
            <w:bottom w:val="none" w:sz="0" w:space="0" w:color="auto"/>
            <w:right w:val="none" w:sz="0" w:space="0" w:color="auto"/>
          </w:divBdr>
        </w:div>
        <w:div w:id="1186821043">
          <w:marLeft w:val="480"/>
          <w:marRight w:val="0"/>
          <w:marTop w:val="0"/>
          <w:marBottom w:val="0"/>
          <w:divBdr>
            <w:top w:val="none" w:sz="0" w:space="0" w:color="auto"/>
            <w:left w:val="none" w:sz="0" w:space="0" w:color="auto"/>
            <w:bottom w:val="none" w:sz="0" w:space="0" w:color="auto"/>
            <w:right w:val="none" w:sz="0" w:space="0" w:color="auto"/>
          </w:divBdr>
        </w:div>
        <w:div w:id="1286547562">
          <w:marLeft w:val="480"/>
          <w:marRight w:val="0"/>
          <w:marTop w:val="0"/>
          <w:marBottom w:val="0"/>
          <w:divBdr>
            <w:top w:val="none" w:sz="0" w:space="0" w:color="auto"/>
            <w:left w:val="none" w:sz="0" w:space="0" w:color="auto"/>
            <w:bottom w:val="none" w:sz="0" w:space="0" w:color="auto"/>
            <w:right w:val="none" w:sz="0" w:space="0" w:color="auto"/>
          </w:divBdr>
        </w:div>
        <w:div w:id="1312366640">
          <w:marLeft w:val="480"/>
          <w:marRight w:val="0"/>
          <w:marTop w:val="0"/>
          <w:marBottom w:val="0"/>
          <w:divBdr>
            <w:top w:val="none" w:sz="0" w:space="0" w:color="auto"/>
            <w:left w:val="none" w:sz="0" w:space="0" w:color="auto"/>
            <w:bottom w:val="none" w:sz="0" w:space="0" w:color="auto"/>
            <w:right w:val="none" w:sz="0" w:space="0" w:color="auto"/>
          </w:divBdr>
        </w:div>
        <w:div w:id="1405571436">
          <w:marLeft w:val="480"/>
          <w:marRight w:val="0"/>
          <w:marTop w:val="0"/>
          <w:marBottom w:val="0"/>
          <w:divBdr>
            <w:top w:val="none" w:sz="0" w:space="0" w:color="auto"/>
            <w:left w:val="none" w:sz="0" w:space="0" w:color="auto"/>
            <w:bottom w:val="none" w:sz="0" w:space="0" w:color="auto"/>
            <w:right w:val="none" w:sz="0" w:space="0" w:color="auto"/>
          </w:divBdr>
        </w:div>
        <w:div w:id="1451389289">
          <w:marLeft w:val="480"/>
          <w:marRight w:val="0"/>
          <w:marTop w:val="0"/>
          <w:marBottom w:val="0"/>
          <w:divBdr>
            <w:top w:val="none" w:sz="0" w:space="0" w:color="auto"/>
            <w:left w:val="none" w:sz="0" w:space="0" w:color="auto"/>
            <w:bottom w:val="none" w:sz="0" w:space="0" w:color="auto"/>
            <w:right w:val="none" w:sz="0" w:space="0" w:color="auto"/>
          </w:divBdr>
        </w:div>
        <w:div w:id="1541670455">
          <w:marLeft w:val="480"/>
          <w:marRight w:val="0"/>
          <w:marTop w:val="0"/>
          <w:marBottom w:val="0"/>
          <w:divBdr>
            <w:top w:val="none" w:sz="0" w:space="0" w:color="auto"/>
            <w:left w:val="none" w:sz="0" w:space="0" w:color="auto"/>
            <w:bottom w:val="none" w:sz="0" w:space="0" w:color="auto"/>
            <w:right w:val="none" w:sz="0" w:space="0" w:color="auto"/>
          </w:divBdr>
        </w:div>
        <w:div w:id="1610894395">
          <w:marLeft w:val="480"/>
          <w:marRight w:val="0"/>
          <w:marTop w:val="0"/>
          <w:marBottom w:val="0"/>
          <w:divBdr>
            <w:top w:val="none" w:sz="0" w:space="0" w:color="auto"/>
            <w:left w:val="none" w:sz="0" w:space="0" w:color="auto"/>
            <w:bottom w:val="none" w:sz="0" w:space="0" w:color="auto"/>
            <w:right w:val="none" w:sz="0" w:space="0" w:color="auto"/>
          </w:divBdr>
        </w:div>
        <w:div w:id="1626932267">
          <w:marLeft w:val="480"/>
          <w:marRight w:val="0"/>
          <w:marTop w:val="0"/>
          <w:marBottom w:val="0"/>
          <w:divBdr>
            <w:top w:val="none" w:sz="0" w:space="0" w:color="auto"/>
            <w:left w:val="none" w:sz="0" w:space="0" w:color="auto"/>
            <w:bottom w:val="none" w:sz="0" w:space="0" w:color="auto"/>
            <w:right w:val="none" w:sz="0" w:space="0" w:color="auto"/>
          </w:divBdr>
        </w:div>
        <w:div w:id="1650742434">
          <w:marLeft w:val="480"/>
          <w:marRight w:val="0"/>
          <w:marTop w:val="0"/>
          <w:marBottom w:val="0"/>
          <w:divBdr>
            <w:top w:val="none" w:sz="0" w:space="0" w:color="auto"/>
            <w:left w:val="none" w:sz="0" w:space="0" w:color="auto"/>
            <w:bottom w:val="none" w:sz="0" w:space="0" w:color="auto"/>
            <w:right w:val="none" w:sz="0" w:space="0" w:color="auto"/>
          </w:divBdr>
        </w:div>
        <w:div w:id="1667436020">
          <w:marLeft w:val="480"/>
          <w:marRight w:val="0"/>
          <w:marTop w:val="0"/>
          <w:marBottom w:val="0"/>
          <w:divBdr>
            <w:top w:val="none" w:sz="0" w:space="0" w:color="auto"/>
            <w:left w:val="none" w:sz="0" w:space="0" w:color="auto"/>
            <w:bottom w:val="none" w:sz="0" w:space="0" w:color="auto"/>
            <w:right w:val="none" w:sz="0" w:space="0" w:color="auto"/>
          </w:divBdr>
        </w:div>
        <w:div w:id="1720788081">
          <w:marLeft w:val="480"/>
          <w:marRight w:val="0"/>
          <w:marTop w:val="0"/>
          <w:marBottom w:val="0"/>
          <w:divBdr>
            <w:top w:val="none" w:sz="0" w:space="0" w:color="auto"/>
            <w:left w:val="none" w:sz="0" w:space="0" w:color="auto"/>
            <w:bottom w:val="none" w:sz="0" w:space="0" w:color="auto"/>
            <w:right w:val="none" w:sz="0" w:space="0" w:color="auto"/>
          </w:divBdr>
        </w:div>
        <w:div w:id="1752268253">
          <w:marLeft w:val="480"/>
          <w:marRight w:val="0"/>
          <w:marTop w:val="0"/>
          <w:marBottom w:val="0"/>
          <w:divBdr>
            <w:top w:val="none" w:sz="0" w:space="0" w:color="auto"/>
            <w:left w:val="none" w:sz="0" w:space="0" w:color="auto"/>
            <w:bottom w:val="none" w:sz="0" w:space="0" w:color="auto"/>
            <w:right w:val="none" w:sz="0" w:space="0" w:color="auto"/>
          </w:divBdr>
        </w:div>
        <w:div w:id="1772318764">
          <w:marLeft w:val="480"/>
          <w:marRight w:val="0"/>
          <w:marTop w:val="0"/>
          <w:marBottom w:val="0"/>
          <w:divBdr>
            <w:top w:val="none" w:sz="0" w:space="0" w:color="auto"/>
            <w:left w:val="none" w:sz="0" w:space="0" w:color="auto"/>
            <w:bottom w:val="none" w:sz="0" w:space="0" w:color="auto"/>
            <w:right w:val="none" w:sz="0" w:space="0" w:color="auto"/>
          </w:divBdr>
        </w:div>
        <w:div w:id="1849785908">
          <w:marLeft w:val="480"/>
          <w:marRight w:val="0"/>
          <w:marTop w:val="0"/>
          <w:marBottom w:val="0"/>
          <w:divBdr>
            <w:top w:val="none" w:sz="0" w:space="0" w:color="auto"/>
            <w:left w:val="none" w:sz="0" w:space="0" w:color="auto"/>
            <w:bottom w:val="none" w:sz="0" w:space="0" w:color="auto"/>
            <w:right w:val="none" w:sz="0" w:space="0" w:color="auto"/>
          </w:divBdr>
        </w:div>
        <w:div w:id="1871674986">
          <w:marLeft w:val="480"/>
          <w:marRight w:val="0"/>
          <w:marTop w:val="0"/>
          <w:marBottom w:val="0"/>
          <w:divBdr>
            <w:top w:val="none" w:sz="0" w:space="0" w:color="auto"/>
            <w:left w:val="none" w:sz="0" w:space="0" w:color="auto"/>
            <w:bottom w:val="none" w:sz="0" w:space="0" w:color="auto"/>
            <w:right w:val="none" w:sz="0" w:space="0" w:color="auto"/>
          </w:divBdr>
        </w:div>
        <w:div w:id="1958943943">
          <w:marLeft w:val="480"/>
          <w:marRight w:val="0"/>
          <w:marTop w:val="0"/>
          <w:marBottom w:val="0"/>
          <w:divBdr>
            <w:top w:val="none" w:sz="0" w:space="0" w:color="auto"/>
            <w:left w:val="none" w:sz="0" w:space="0" w:color="auto"/>
            <w:bottom w:val="none" w:sz="0" w:space="0" w:color="auto"/>
            <w:right w:val="none" w:sz="0" w:space="0" w:color="auto"/>
          </w:divBdr>
        </w:div>
        <w:div w:id="1970625307">
          <w:marLeft w:val="480"/>
          <w:marRight w:val="0"/>
          <w:marTop w:val="0"/>
          <w:marBottom w:val="0"/>
          <w:divBdr>
            <w:top w:val="none" w:sz="0" w:space="0" w:color="auto"/>
            <w:left w:val="none" w:sz="0" w:space="0" w:color="auto"/>
            <w:bottom w:val="none" w:sz="0" w:space="0" w:color="auto"/>
            <w:right w:val="none" w:sz="0" w:space="0" w:color="auto"/>
          </w:divBdr>
        </w:div>
        <w:div w:id="1986204598">
          <w:marLeft w:val="480"/>
          <w:marRight w:val="0"/>
          <w:marTop w:val="0"/>
          <w:marBottom w:val="0"/>
          <w:divBdr>
            <w:top w:val="none" w:sz="0" w:space="0" w:color="auto"/>
            <w:left w:val="none" w:sz="0" w:space="0" w:color="auto"/>
            <w:bottom w:val="none" w:sz="0" w:space="0" w:color="auto"/>
            <w:right w:val="none" w:sz="0" w:space="0" w:color="auto"/>
          </w:divBdr>
        </w:div>
        <w:div w:id="2060394685">
          <w:marLeft w:val="480"/>
          <w:marRight w:val="0"/>
          <w:marTop w:val="0"/>
          <w:marBottom w:val="0"/>
          <w:divBdr>
            <w:top w:val="none" w:sz="0" w:space="0" w:color="auto"/>
            <w:left w:val="none" w:sz="0" w:space="0" w:color="auto"/>
            <w:bottom w:val="none" w:sz="0" w:space="0" w:color="auto"/>
            <w:right w:val="none" w:sz="0" w:space="0" w:color="auto"/>
          </w:divBdr>
        </w:div>
        <w:div w:id="2081127752">
          <w:marLeft w:val="480"/>
          <w:marRight w:val="0"/>
          <w:marTop w:val="0"/>
          <w:marBottom w:val="0"/>
          <w:divBdr>
            <w:top w:val="none" w:sz="0" w:space="0" w:color="auto"/>
            <w:left w:val="none" w:sz="0" w:space="0" w:color="auto"/>
            <w:bottom w:val="none" w:sz="0" w:space="0" w:color="auto"/>
            <w:right w:val="none" w:sz="0" w:space="0" w:color="auto"/>
          </w:divBdr>
        </w:div>
      </w:divsChild>
    </w:div>
    <w:div w:id="1475290005">
      <w:bodyDiv w:val="1"/>
      <w:marLeft w:val="0"/>
      <w:marRight w:val="0"/>
      <w:marTop w:val="0"/>
      <w:marBottom w:val="0"/>
      <w:divBdr>
        <w:top w:val="none" w:sz="0" w:space="0" w:color="auto"/>
        <w:left w:val="none" w:sz="0" w:space="0" w:color="auto"/>
        <w:bottom w:val="none" w:sz="0" w:space="0" w:color="auto"/>
        <w:right w:val="none" w:sz="0" w:space="0" w:color="auto"/>
      </w:divBdr>
    </w:div>
    <w:div w:id="1477213933">
      <w:bodyDiv w:val="1"/>
      <w:marLeft w:val="0"/>
      <w:marRight w:val="0"/>
      <w:marTop w:val="0"/>
      <w:marBottom w:val="0"/>
      <w:divBdr>
        <w:top w:val="none" w:sz="0" w:space="0" w:color="auto"/>
        <w:left w:val="none" w:sz="0" w:space="0" w:color="auto"/>
        <w:bottom w:val="none" w:sz="0" w:space="0" w:color="auto"/>
        <w:right w:val="none" w:sz="0" w:space="0" w:color="auto"/>
      </w:divBdr>
    </w:div>
    <w:div w:id="1477530647">
      <w:bodyDiv w:val="1"/>
      <w:marLeft w:val="0"/>
      <w:marRight w:val="0"/>
      <w:marTop w:val="0"/>
      <w:marBottom w:val="0"/>
      <w:divBdr>
        <w:top w:val="none" w:sz="0" w:space="0" w:color="auto"/>
        <w:left w:val="none" w:sz="0" w:space="0" w:color="auto"/>
        <w:bottom w:val="none" w:sz="0" w:space="0" w:color="auto"/>
        <w:right w:val="none" w:sz="0" w:space="0" w:color="auto"/>
      </w:divBdr>
    </w:div>
    <w:div w:id="1479687991">
      <w:bodyDiv w:val="1"/>
      <w:marLeft w:val="0"/>
      <w:marRight w:val="0"/>
      <w:marTop w:val="0"/>
      <w:marBottom w:val="0"/>
      <w:divBdr>
        <w:top w:val="none" w:sz="0" w:space="0" w:color="auto"/>
        <w:left w:val="none" w:sz="0" w:space="0" w:color="auto"/>
        <w:bottom w:val="none" w:sz="0" w:space="0" w:color="auto"/>
        <w:right w:val="none" w:sz="0" w:space="0" w:color="auto"/>
      </w:divBdr>
    </w:div>
    <w:div w:id="1479810649">
      <w:bodyDiv w:val="1"/>
      <w:marLeft w:val="0"/>
      <w:marRight w:val="0"/>
      <w:marTop w:val="0"/>
      <w:marBottom w:val="0"/>
      <w:divBdr>
        <w:top w:val="none" w:sz="0" w:space="0" w:color="auto"/>
        <w:left w:val="none" w:sz="0" w:space="0" w:color="auto"/>
        <w:bottom w:val="none" w:sz="0" w:space="0" w:color="auto"/>
        <w:right w:val="none" w:sz="0" w:space="0" w:color="auto"/>
      </w:divBdr>
      <w:divsChild>
        <w:div w:id="3750411">
          <w:marLeft w:val="480"/>
          <w:marRight w:val="0"/>
          <w:marTop w:val="0"/>
          <w:marBottom w:val="0"/>
          <w:divBdr>
            <w:top w:val="none" w:sz="0" w:space="0" w:color="auto"/>
            <w:left w:val="none" w:sz="0" w:space="0" w:color="auto"/>
            <w:bottom w:val="none" w:sz="0" w:space="0" w:color="auto"/>
            <w:right w:val="none" w:sz="0" w:space="0" w:color="auto"/>
          </w:divBdr>
        </w:div>
        <w:div w:id="36200902">
          <w:marLeft w:val="480"/>
          <w:marRight w:val="0"/>
          <w:marTop w:val="0"/>
          <w:marBottom w:val="0"/>
          <w:divBdr>
            <w:top w:val="none" w:sz="0" w:space="0" w:color="auto"/>
            <w:left w:val="none" w:sz="0" w:space="0" w:color="auto"/>
            <w:bottom w:val="none" w:sz="0" w:space="0" w:color="auto"/>
            <w:right w:val="none" w:sz="0" w:space="0" w:color="auto"/>
          </w:divBdr>
        </w:div>
        <w:div w:id="54015860">
          <w:marLeft w:val="480"/>
          <w:marRight w:val="0"/>
          <w:marTop w:val="0"/>
          <w:marBottom w:val="0"/>
          <w:divBdr>
            <w:top w:val="none" w:sz="0" w:space="0" w:color="auto"/>
            <w:left w:val="none" w:sz="0" w:space="0" w:color="auto"/>
            <w:bottom w:val="none" w:sz="0" w:space="0" w:color="auto"/>
            <w:right w:val="none" w:sz="0" w:space="0" w:color="auto"/>
          </w:divBdr>
        </w:div>
        <w:div w:id="166285735">
          <w:marLeft w:val="480"/>
          <w:marRight w:val="0"/>
          <w:marTop w:val="0"/>
          <w:marBottom w:val="0"/>
          <w:divBdr>
            <w:top w:val="none" w:sz="0" w:space="0" w:color="auto"/>
            <w:left w:val="none" w:sz="0" w:space="0" w:color="auto"/>
            <w:bottom w:val="none" w:sz="0" w:space="0" w:color="auto"/>
            <w:right w:val="none" w:sz="0" w:space="0" w:color="auto"/>
          </w:divBdr>
        </w:div>
        <w:div w:id="170460675">
          <w:marLeft w:val="480"/>
          <w:marRight w:val="0"/>
          <w:marTop w:val="0"/>
          <w:marBottom w:val="0"/>
          <w:divBdr>
            <w:top w:val="none" w:sz="0" w:space="0" w:color="auto"/>
            <w:left w:val="none" w:sz="0" w:space="0" w:color="auto"/>
            <w:bottom w:val="none" w:sz="0" w:space="0" w:color="auto"/>
            <w:right w:val="none" w:sz="0" w:space="0" w:color="auto"/>
          </w:divBdr>
        </w:div>
        <w:div w:id="184448084">
          <w:marLeft w:val="480"/>
          <w:marRight w:val="0"/>
          <w:marTop w:val="0"/>
          <w:marBottom w:val="0"/>
          <w:divBdr>
            <w:top w:val="none" w:sz="0" w:space="0" w:color="auto"/>
            <w:left w:val="none" w:sz="0" w:space="0" w:color="auto"/>
            <w:bottom w:val="none" w:sz="0" w:space="0" w:color="auto"/>
            <w:right w:val="none" w:sz="0" w:space="0" w:color="auto"/>
          </w:divBdr>
        </w:div>
        <w:div w:id="289937573">
          <w:marLeft w:val="480"/>
          <w:marRight w:val="0"/>
          <w:marTop w:val="0"/>
          <w:marBottom w:val="0"/>
          <w:divBdr>
            <w:top w:val="none" w:sz="0" w:space="0" w:color="auto"/>
            <w:left w:val="none" w:sz="0" w:space="0" w:color="auto"/>
            <w:bottom w:val="none" w:sz="0" w:space="0" w:color="auto"/>
            <w:right w:val="none" w:sz="0" w:space="0" w:color="auto"/>
          </w:divBdr>
        </w:div>
        <w:div w:id="291912088">
          <w:marLeft w:val="480"/>
          <w:marRight w:val="0"/>
          <w:marTop w:val="0"/>
          <w:marBottom w:val="0"/>
          <w:divBdr>
            <w:top w:val="none" w:sz="0" w:space="0" w:color="auto"/>
            <w:left w:val="none" w:sz="0" w:space="0" w:color="auto"/>
            <w:bottom w:val="none" w:sz="0" w:space="0" w:color="auto"/>
            <w:right w:val="none" w:sz="0" w:space="0" w:color="auto"/>
          </w:divBdr>
        </w:div>
        <w:div w:id="299925185">
          <w:marLeft w:val="480"/>
          <w:marRight w:val="0"/>
          <w:marTop w:val="0"/>
          <w:marBottom w:val="0"/>
          <w:divBdr>
            <w:top w:val="none" w:sz="0" w:space="0" w:color="auto"/>
            <w:left w:val="none" w:sz="0" w:space="0" w:color="auto"/>
            <w:bottom w:val="none" w:sz="0" w:space="0" w:color="auto"/>
            <w:right w:val="none" w:sz="0" w:space="0" w:color="auto"/>
          </w:divBdr>
        </w:div>
        <w:div w:id="307321957">
          <w:marLeft w:val="480"/>
          <w:marRight w:val="0"/>
          <w:marTop w:val="0"/>
          <w:marBottom w:val="0"/>
          <w:divBdr>
            <w:top w:val="none" w:sz="0" w:space="0" w:color="auto"/>
            <w:left w:val="none" w:sz="0" w:space="0" w:color="auto"/>
            <w:bottom w:val="none" w:sz="0" w:space="0" w:color="auto"/>
            <w:right w:val="none" w:sz="0" w:space="0" w:color="auto"/>
          </w:divBdr>
        </w:div>
        <w:div w:id="308362593">
          <w:marLeft w:val="480"/>
          <w:marRight w:val="0"/>
          <w:marTop w:val="0"/>
          <w:marBottom w:val="0"/>
          <w:divBdr>
            <w:top w:val="none" w:sz="0" w:space="0" w:color="auto"/>
            <w:left w:val="none" w:sz="0" w:space="0" w:color="auto"/>
            <w:bottom w:val="none" w:sz="0" w:space="0" w:color="auto"/>
            <w:right w:val="none" w:sz="0" w:space="0" w:color="auto"/>
          </w:divBdr>
        </w:div>
        <w:div w:id="312367287">
          <w:marLeft w:val="480"/>
          <w:marRight w:val="0"/>
          <w:marTop w:val="0"/>
          <w:marBottom w:val="0"/>
          <w:divBdr>
            <w:top w:val="none" w:sz="0" w:space="0" w:color="auto"/>
            <w:left w:val="none" w:sz="0" w:space="0" w:color="auto"/>
            <w:bottom w:val="none" w:sz="0" w:space="0" w:color="auto"/>
            <w:right w:val="none" w:sz="0" w:space="0" w:color="auto"/>
          </w:divBdr>
        </w:div>
        <w:div w:id="362021912">
          <w:marLeft w:val="480"/>
          <w:marRight w:val="0"/>
          <w:marTop w:val="0"/>
          <w:marBottom w:val="0"/>
          <w:divBdr>
            <w:top w:val="none" w:sz="0" w:space="0" w:color="auto"/>
            <w:left w:val="none" w:sz="0" w:space="0" w:color="auto"/>
            <w:bottom w:val="none" w:sz="0" w:space="0" w:color="auto"/>
            <w:right w:val="none" w:sz="0" w:space="0" w:color="auto"/>
          </w:divBdr>
        </w:div>
        <w:div w:id="448164849">
          <w:marLeft w:val="480"/>
          <w:marRight w:val="0"/>
          <w:marTop w:val="0"/>
          <w:marBottom w:val="0"/>
          <w:divBdr>
            <w:top w:val="none" w:sz="0" w:space="0" w:color="auto"/>
            <w:left w:val="none" w:sz="0" w:space="0" w:color="auto"/>
            <w:bottom w:val="none" w:sz="0" w:space="0" w:color="auto"/>
            <w:right w:val="none" w:sz="0" w:space="0" w:color="auto"/>
          </w:divBdr>
        </w:div>
        <w:div w:id="455023919">
          <w:marLeft w:val="480"/>
          <w:marRight w:val="0"/>
          <w:marTop w:val="0"/>
          <w:marBottom w:val="0"/>
          <w:divBdr>
            <w:top w:val="none" w:sz="0" w:space="0" w:color="auto"/>
            <w:left w:val="none" w:sz="0" w:space="0" w:color="auto"/>
            <w:bottom w:val="none" w:sz="0" w:space="0" w:color="auto"/>
            <w:right w:val="none" w:sz="0" w:space="0" w:color="auto"/>
          </w:divBdr>
        </w:div>
        <w:div w:id="460274335">
          <w:marLeft w:val="480"/>
          <w:marRight w:val="0"/>
          <w:marTop w:val="0"/>
          <w:marBottom w:val="0"/>
          <w:divBdr>
            <w:top w:val="none" w:sz="0" w:space="0" w:color="auto"/>
            <w:left w:val="none" w:sz="0" w:space="0" w:color="auto"/>
            <w:bottom w:val="none" w:sz="0" w:space="0" w:color="auto"/>
            <w:right w:val="none" w:sz="0" w:space="0" w:color="auto"/>
          </w:divBdr>
        </w:div>
        <w:div w:id="524367175">
          <w:marLeft w:val="480"/>
          <w:marRight w:val="0"/>
          <w:marTop w:val="0"/>
          <w:marBottom w:val="0"/>
          <w:divBdr>
            <w:top w:val="none" w:sz="0" w:space="0" w:color="auto"/>
            <w:left w:val="none" w:sz="0" w:space="0" w:color="auto"/>
            <w:bottom w:val="none" w:sz="0" w:space="0" w:color="auto"/>
            <w:right w:val="none" w:sz="0" w:space="0" w:color="auto"/>
          </w:divBdr>
        </w:div>
        <w:div w:id="530848435">
          <w:marLeft w:val="480"/>
          <w:marRight w:val="0"/>
          <w:marTop w:val="0"/>
          <w:marBottom w:val="0"/>
          <w:divBdr>
            <w:top w:val="none" w:sz="0" w:space="0" w:color="auto"/>
            <w:left w:val="none" w:sz="0" w:space="0" w:color="auto"/>
            <w:bottom w:val="none" w:sz="0" w:space="0" w:color="auto"/>
            <w:right w:val="none" w:sz="0" w:space="0" w:color="auto"/>
          </w:divBdr>
        </w:div>
        <w:div w:id="615068178">
          <w:marLeft w:val="480"/>
          <w:marRight w:val="0"/>
          <w:marTop w:val="0"/>
          <w:marBottom w:val="0"/>
          <w:divBdr>
            <w:top w:val="none" w:sz="0" w:space="0" w:color="auto"/>
            <w:left w:val="none" w:sz="0" w:space="0" w:color="auto"/>
            <w:bottom w:val="none" w:sz="0" w:space="0" w:color="auto"/>
            <w:right w:val="none" w:sz="0" w:space="0" w:color="auto"/>
          </w:divBdr>
        </w:div>
        <w:div w:id="689378297">
          <w:marLeft w:val="480"/>
          <w:marRight w:val="0"/>
          <w:marTop w:val="0"/>
          <w:marBottom w:val="0"/>
          <w:divBdr>
            <w:top w:val="none" w:sz="0" w:space="0" w:color="auto"/>
            <w:left w:val="none" w:sz="0" w:space="0" w:color="auto"/>
            <w:bottom w:val="none" w:sz="0" w:space="0" w:color="auto"/>
            <w:right w:val="none" w:sz="0" w:space="0" w:color="auto"/>
          </w:divBdr>
        </w:div>
        <w:div w:id="718824770">
          <w:marLeft w:val="480"/>
          <w:marRight w:val="0"/>
          <w:marTop w:val="0"/>
          <w:marBottom w:val="0"/>
          <w:divBdr>
            <w:top w:val="none" w:sz="0" w:space="0" w:color="auto"/>
            <w:left w:val="none" w:sz="0" w:space="0" w:color="auto"/>
            <w:bottom w:val="none" w:sz="0" w:space="0" w:color="auto"/>
            <w:right w:val="none" w:sz="0" w:space="0" w:color="auto"/>
          </w:divBdr>
        </w:div>
        <w:div w:id="811562066">
          <w:marLeft w:val="480"/>
          <w:marRight w:val="0"/>
          <w:marTop w:val="0"/>
          <w:marBottom w:val="0"/>
          <w:divBdr>
            <w:top w:val="none" w:sz="0" w:space="0" w:color="auto"/>
            <w:left w:val="none" w:sz="0" w:space="0" w:color="auto"/>
            <w:bottom w:val="none" w:sz="0" w:space="0" w:color="auto"/>
            <w:right w:val="none" w:sz="0" w:space="0" w:color="auto"/>
          </w:divBdr>
        </w:div>
        <w:div w:id="826241880">
          <w:marLeft w:val="480"/>
          <w:marRight w:val="0"/>
          <w:marTop w:val="0"/>
          <w:marBottom w:val="0"/>
          <w:divBdr>
            <w:top w:val="none" w:sz="0" w:space="0" w:color="auto"/>
            <w:left w:val="none" w:sz="0" w:space="0" w:color="auto"/>
            <w:bottom w:val="none" w:sz="0" w:space="0" w:color="auto"/>
            <w:right w:val="none" w:sz="0" w:space="0" w:color="auto"/>
          </w:divBdr>
        </w:div>
        <w:div w:id="890578826">
          <w:marLeft w:val="480"/>
          <w:marRight w:val="0"/>
          <w:marTop w:val="0"/>
          <w:marBottom w:val="0"/>
          <w:divBdr>
            <w:top w:val="none" w:sz="0" w:space="0" w:color="auto"/>
            <w:left w:val="none" w:sz="0" w:space="0" w:color="auto"/>
            <w:bottom w:val="none" w:sz="0" w:space="0" w:color="auto"/>
            <w:right w:val="none" w:sz="0" w:space="0" w:color="auto"/>
          </w:divBdr>
        </w:div>
        <w:div w:id="991984031">
          <w:marLeft w:val="480"/>
          <w:marRight w:val="0"/>
          <w:marTop w:val="0"/>
          <w:marBottom w:val="0"/>
          <w:divBdr>
            <w:top w:val="none" w:sz="0" w:space="0" w:color="auto"/>
            <w:left w:val="none" w:sz="0" w:space="0" w:color="auto"/>
            <w:bottom w:val="none" w:sz="0" w:space="0" w:color="auto"/>
            <w:right w:val="none" w:sz="0" w:space="0" w:color="auto"/>
          </w:divBdr>
        </w:div>
        <w:div w:id="995111839">
          <w:marLeft w:val="480"/>
          <w:marRight w:val="0"/>
          <w:marTop w:val="0"/>
          <w:marBottom w:val="0"/>
          <w:divBdr>
            <w:top w:val="none" w:sz="0" w:space="0" w:color="auto"/>
            <w:left w:val="none" w:sz="0" w:space="0" w:color="auto"/>
            <w:bottom w:val="none" w:sz="0" w:space="0" w:color="auto"/>
            <w:right w:val="none" w:sz="0" w:space="0" w:color="auto"/>
          </w:divBdr>
        </w:div>
        <w:div w:id="1006008767">
          <w:marLeft w:val="480"/>
          <w:marRight w:val="0"/>
          <w:marTop w:val="0"/>
          <w:marBottom w:val="0"/>
          <w:divBdr>
            <w:top w:val="none" w:sz="0" w:space="0" w:color="auto"/>
            <w:left w:val="none" w:sz="0" w:space="0" w:color="auto"/>
            <w:bottom w:val="none" w:sz="0" w:space="0" w:color="auto"/>
            <w:right w:val="none" w:sz="0" w:space="0" w:color="auto"/>
          </w:divBdr>
        </w:div>
        <w:div w:id="1078556196">
          <w:marLeft w:val="480"/>
          <w:marRight w:val="0"/>
          <w:marTop w:val="0"/>
          <w:marBottom w:val="0"/>
          <w:divBdr>
            <w:top w:val="none" w:sz="0" w:space="0" w:color="auto"/>
            <w:left w:val="none" w:sz="0" w:space="0" w:color="auto"/>
            <w:bottom w:val="none" w:sz="0" w:space="0" w:color="auto"/>
            <w:right w:val="none" w:sz="0" w:space="0" w:color="auto"/>
          </w:divBdr>
        </w:div>
        <w:div w:id="1083529357">
          <w:marLeft w:val="480"/>
          <w:marRight w:val="0"/>
          <w:marTop w:val="0"/>
          <w:marBottom w:val="0"/>
          <w:divBdr>
            <w:top w:val="none" w:sz="0" w:space="0" w:color="auto"/>
            <w:left w:val="none" w:sz="0" w:space="0" w:color="auto"/>
            <w:bottom w:val="none" w:sz="0" w:space="0" w:color="auto"/>
            <w:right w:val="none" w:sz="0" w:space="0" w:color="auto"/>
          </w:divBdr>
        </w:div>
        <w:div w:id="1130317279">
          <w:marLeft w:val="480"/>
          <w:marRight w:val="0"/>
          <w:marTop w:val="0"/>
          <w:marBottom w:val="0"/>
          <w:divBdr>
            <w:top w:val="none" w:sz="0" w:space="0" w:color="auto"/>
            <w:left w:val="none" w:sz="0" w:space="0" w:color="auto"/>
            <w:bottom w:val="none" w:sz="0" w:space="0" w:color="auto"/>
            <w:right w:val="none" w:sz="0" w:space="0" w:color="auto"/>
          </w:divBdr>
        </w:div>
        <w:div w:id="1166703175">
          <w:marLeft w:val="480"/>
          <w:marRight w:val="0"/>
          <w:marTop w:val="0"/>
          <w:marBottom w:val="0"/>
          <w:divBdr>
            <w:top w:val="none" w:sz="0" w:space="0" w:color="auto"/>
            <w:left w:val="none" w:sz="0" w:space="0" w:color="auto"/>
            <w:bottom w:val="none" w:sz="0" w:space="0" w:color="auto"/>
            <w:right w:val="none" w:sz="0" w:space="0" w:color="auto"/>
          </w:divBdr>
        </w:div>
        <w:div w:id="1268659296">
          <w:marLeft w:val="480"/>
          <w:marRight w:val="0"/>
          <w:marTop w:val="0"/>
          <w:marBottom w:val="0"/>
          <w:divBdr>
            <w:top w:val="none" w:sz="0" w:space="0" w:color="auto"/>
            <w:left w:val="none" w:sz="0" w:space="0" w:color="auto"/>
            <w:bottom w:val="none" w:sz="0" w:space="0" w:color="auto"/>
            <w:right w:val="none" w:sz="0" w:space="0" w:color="auto"/>
          </w:divBdr>
        </w:div>
        <w:div w:id="1461730352">
          <w:marLeft w:val="480"/>
          <w:marRight w:val="0"/>
          <w:marTop w:val="0"/>
          <w:marBottom w:val="0"/>
          <w:divBdr>
            <w:top w:val="none" w:sz="0" w:space="0" w:color="auto"/>
            <w:left w:val="none" w:sz="0" w:space="0" w:color="auto"/>
            <w:bottom w:val="none" w:sz="0" w:space="0" w:color="auto"/>
            <w:right w:val="none" w:sz="0" w:space="0" w:color="auto"/>
          </w:divBdr>
        </w:div>
        <w:div w:id="1468432327">
          <w:marLeft w:val="480"/>
          <w:marRight w:val="0"/>
          <w:marTop w:val="0"/>
          <w:marBottom w:val="0"/>
          <w:divBdr>
            <w:top w:val="none" w:sz="0" w:space="0" w:color="auto"/>
            <w:left w:val="none" w:sz="0" w:space="0" w:color="auto"/>
            <w:bottom w:val="none" w:sz="0" w:space="0" w:color="auto"/>
            <w:right w:val="none" w:sz="0" w:space="0" w:color="auto"/>
          </w:divBdr>
        </w:div>
        <w:div w:id="1510028174">
          <w:marLeft w:val="480"/>
          <w:marRight w:val="0"/>
          <w:marTop w:val="0"/>
          <w:marBottom w:val="0"/>
          <w:divBdr>
            <w:top w:val="none" w:sz="0" w:space="0" w:color="auto"/>
            <w:left w:val="none" w:sz="0" w:space="0" w:color="auto"/>
            <w:bottom w:val="none" w:sz="0" w:space="0" w:color="auto"/>
            <w:right w:val="none" w:sz="0" w:space="0" w:color="auto"/>
          </w:divBdr>
        </w:div>
        <w:div w:id="1517036060">
          <w:marLeft w:val="480"/>
          <w:marRight w:val="0"/>
          <w:marTop w:val="0"/>
          <w:marBottom w:val="0"/>
          <w:divBdr>
            <w:top w:val="none" w:sz="0" w:space="0" w:color="auto"/>
            <w:left w:val="none" w:sz="0" w:space="0" w:color="auto"/>
            <w:bottom w:val="none" w:sz="0" w:space="0" w:color="auto"/>
            <w:right w:val="none" w:sz="0" w:space="0" w:color="auto"/>
          </w:divBdr>
        </w:div>
        <w:div w:id="1553687108">
          <w:marLeft w:val="480"/>
          <w:marRight w:val="0"/>
          <w:marTop w:val="0"/>
          <w:marBottom w:val="0"/>
          <w:divBdr>
            <w:top w:val="none" w:sz="0" w:space="0" w:color="auto"/>
            <w:left w:val="none" w:sz="0" w:space="0" w:color="auto"/>
            <w:bottom w:val="none" w:sz="0" w:space="0" w:color="auto"/>
            <w:right w:val="none" w:sz="0" w:space="0" w:color="auto"/>
          </w:divBdr>
        </w:div>
        <w:div w:id="1586843005">
          <w:marLeft w:val="480"/>
          <w:marRight w:val="0"/>
          <w:marTop w:val="0"/>
          <w:marBottom w:val="0"/>
          <w:divBdr>
            <w:top w:val="none" w:sz="0" w:space="0" w:color="auto"/>
            <w:left w:val="none" w:sz="0" w:space="0" w:color="auto"/>
            <w:bottom w:val="none" w:sz="0" w:space="0" w:color="auto"/>
            <w:right w:val="none" w:sz="0" w:space="0" w:color="auto"/>
          </w:divBdr>
        </w:div>
        <w:div w:id="1665276191">
          <w:marLeft w:val="480"/>
          <w:marRight w:val="0"/>
          <w:marTop w:val="0"/>
          <w:marBottom w:val="0"/>
          <w:divBdr>
            <w:top w:val="none" w:sz="0" w:space="0" w:color="auto"/>
            <w:left w:val="none" w:sz="0" w:space="0" w:color="auto"/>
            <w:bottom w:val="none" w:sz="0" w:space="0" w:color="auto"/>
            <w:right w:val="none" w:sz="0" w:space="0" w:color="auto"/>
          </w:divBdr>
        </w:div>
        <w:div w:id="1710107798">
          <w:marLeft w:val="480"/>
          <w:marRight w:val="0"/>
          <w:marTop w:val="0"/>
          <w:marBottom w:val="0"/>
          <w:divBdr>
            <w:top w:val="none" w:sz="0" w:space="0" w:color="auto"/>
            <w:left w:val="none" w:sz="0" w:space="0" w:color="auto"/>
            <w:bottom w:val="none" w:sz="0" w:space="0" w:color="auto"/>
            <w:right w:val="none" w:sz="0" w:space="0" w:color="auto"/>
          </w:divBdr>
        </w:div>
        <w:div w:id="1727221635">
          <w:marLeft w:val="480"/>
          <w:marRight w:val="0"/>
          <w:marTop w:val="0"/>
          <w:marBottom w:val="0"/>
          <w:divBdr>
            <w:top w:val="none" w:sz="0" w:space="0" w:color="auto"/>
            <w:left w:val="none" w:sz="0" w:space="0" w:color="auto"/>
            <w:bottom w:val="none" w:sz="0" w:space="0" w:color="auto"/>
            <w:right w:val="none" w:sz="0" w:space="0" w:color="auto"/>
          </w:divBdr>
        </w:div>
        <w:div w:id="1765177756">
          <w:marLeft w:val="480"/>
          <w:marRight w:val="0"/>
          <w:marTop w:val="0"/>
          <w:marBottom w:val="0"/>
          <w:divBdr>
            <w:top w:val="none" w:sz="0" w:space="0" w:color="auto"/>
            <w:left w:val="none" w:sz="0" w:space="0" w:color="auto"/>
            <w:bottom w:val="none" w:sz="0" w:space="0" w:color="auto"/>
            <w:right w:val="none" w:sz="0" w:space="0" w:color="auto"/>
          </w:divBdr>
        </w:div>
        <w:div w:id="1789468241">
          <w:marLeft w:val="480"/>
          <w:marRight w:val="0"/>
          <w:marTop w:val="0"/>
          <w:marBottom w:val="0"/>
          <w:divBdr>
            <w:top w:val="none" w:sz="0" w:space="0" w:color="auto"/>
            <w:left w:val="none" w:sz="0" w:space="0" w:color="auto"/>
            <w:bottom w:val="none" w:sz="0" w:space="0" w:color="auto"/>
            <w:right w:val="none" w:sz="0" w:space="0" w:color="auto"/>
          </w:divBdr>
        </w:div>
        <w:div w:id="1864393178">
          <w:marLeft w:val="480"/>
          <w:marRight w:val="0"/>
          <w:marTop w:val="0"/>
          <w:marBottom w:val="0"/>
          <w:divBdr>
            <w:top w:val="none" w:sz="0" w:space="0" w:color="auto"/>
            <w:left w:val="none" w:sz="0" w:space="0" w:color="auto"/>
            <w:bottom w:val="none" w:sz="0" w:space="0" w:color="auto"/>
            <w:right w:val="none" w:sz="0" w:space="0" w:color="auto"/>
          </w:divBdr>
        </w:div>
        <w:div w:id="1894727208">
          <w:marLeft w:val="480"/>
          <w:marRight w:val="0"/>
          <w:marTop w:val="0"/>
          <w:marBottom w:val="0"/>
          <w:divBdr>
            <w:top w:val="none" w:sz="0" w:space="0" w:color="auto"/>
            <w:left w:val="none" w:sz="0" w:space="0" w:color="auto"/>
            <w:bottom w:val="none" w:sz="0" w:space="0" w:color="auto"/>
            <w:right w:val="none" w:sz="0" w:space="0" w:color="auto"/>
          </w:divBdr>
        </w:div>
        <w:div w:id="1913002022">
          <w:marLeft w:val="480"/>
          <w:marRight w:val="0"/>
          <w:marTop w:val="0"/>
          <w:marBottom w:val="0"/>
          <w:divBdr>
            <w:top w:val="none" w:sz="0" w:space="0" w:color="auto"/>
            <w:left w:val="none" w:sz="0" w:space="0" w:color="auto"/>
            <w:bottom w:val="none" w:sz="0" w:space="0" w:color="auto"/>
            <w:right w:val="none" w:sz="0" w:space="0" w:color="auto"/>
          </w:divBdr>
        </w:div>
        <w:div w:id="1986618057">
          <w:marLeft w:val="480"/>
          <w:marRight w:val="0"/>
          <w:marTop w:val="0"/>
          <w:marBottom w:val="0"/>
          <w:divBdr>
            <w:top w:val="none" w:sz="0" w:space="0" w:color="auto"/>
            <w:left w:val="none" w:sz="0" w:space="0" w:color="auto"/>
            <w:bottom w:val="none" w:sz="0" w:space="0" w:color="auto"/>
            <w:right w:val="none" w:sz="0" w:space="0" w:color="auto"/>
          </w:divBdr>
        </w:div>
        <w:div w:id="1989237996">
          <w:marLeft w:val="480"/>
          <w:marRight w:val="0"/>
          <w:marTop w:val="0"/>
          <w:marBottom w:val="0"/>
          <w:divBdr>
            <w:top w:val="none" w:sz="0" w:space="0" w:color="auto"/>
            <w:left w:val="none" w:sz="0" w:space="0" w:color="auto"/>
            <w:bottom w:val="none" w:sz="0" w:space="0" w:color="auto"/>
            <w:right w:val="none" w:sz="0" w:space="0" w:color="auto"/>
          </w:divBdr>
        </w:div>
        <w:div w:id="2045909706">
          <w:marLeft w:val="480"/>
          <w:marRight w:val="0"/>
          <w:marTop w:val="0"/>
          <w:marBottom w:val="0"/>
          <w:divBdr>
            <w:top w:val="none" w:sz="0" w:space="0" w:color="auto"/>
            <w:left w:val="none" w:sz="0" w:space="0" w:color="auto"/>
            <w:bottom w:val="none" w:sz="0" w:space="0" w:color="auto"/>
            <w:right w:val="none" w:sz="0" w:space="0" w:color="auto"/>
          </w:divBdr>
        </w:div>
        <w:div w:id="2108844443">
          <w:marLeft w:val="480"/>
          <w:marRight w:val="0"/>
          <w:marTop w:val="0"/>
          <w:marBottom w:val="0"/>
          <w:divBdr>
            <w:top w:val="none" w:sz="0" w:space="0" w:color="auto"/>
            <w:left w:val="none" w:sz="0" w:space="0" w:color="auto"/>
            <w:bottom w:val="none" w:sz="0" w:space="0" w:color="auto"/>
            <w:right w:val="none" w:sz="0" w:space="0" w:color="auto"/>
          </w:divBdr>
        </w:div>
        <w:div w:id="2118334252">
          <w:marLeft w:val="480"/>
          <w:marRight w:val="0"/>
          <w:marTop w:val="0"/>
          <w:marBottom w:val="0"/>
          <w:divBdr>
            <w:top w:val="none" w:sz="0" w:space="0" w:color="auto"/>
            <w:left w:val="none" w:sz="0" w:space="0" w:color="auto"/>
            <w:bottom w:val="none" w:sz="0" w:space="0" w:color="auto"/>
            <w:right w:val="none" w:sz="0" w:space="0" w:color="auto"/>
          </w:divBdr>
        </w:div>
      </w:divsChild>
    </w:div>
    <w:div w:id="1480263663">
      <w:bodyDiv w:val="1"/>
      <w:marLeft w:val="0"/>
      <w:marRight w:val="0"/>
      <w:marTop w:val="0"/>
      <w:marBottom w:val="0"/>
      <w:divBdr>
        <w:top w:val="none" w:sz="0" w:space="0" w:color="auto"/>
        <w:left w:val="none" w:sz="0" w:space="0" w:color="auto"/>
        <w:bottom w:val="none" w:sz="0" w:space="0" w:color="auto"/>
        <w:right w:val="none" w:sz="0" w:space="0" w:color="auto"/>
      </w:divBdr>
    </w:div>
    <w:div w:id="1480271582">
      <w:bodyDiv w:val="1"/>
      <w:marLeft w:val="0"/>
      <w:marRight w:val="0"/>
      <w:marTop w:val="0"/>
      <w:marBottom w:val="0"/>
      <w:divBdr>
        <w:top w:val="none" w:sz="0" w:space="0" w:color="auto"/>
        <w:left w:val="none" w:sz="0" w:space="0" w:color="auto"/>
        <w:bottom w:val="none" w:sz="0" w:space="0" w:color="auto"/>
        <w:right w:val="none" w:sz="0" w:space="0" w:color="auto"/>
      </w:divBdr>
    </w:div>
    <w:div w:id="1481581017">
      <w:bodyDiv w:val="1"/>
      <w:marLeft w:val="0"/>
      <w:marRight w:val="0"/>
      <w:marTop w:val="0"/>
      <w:marBottom w:val="0"/>
      <w:divBdr>
        <w:top w:val="none" w:sz="0" w:space="0" w:color="auto"/>
        <w:left w:val="none" w:sz="0" w:space="0" w:color="auto"/>
        <w:bottom w:val="none" w:sz="0" w:space="0" w:color="auto"/>
        <w:right w:val="none" w:sz="0" w:space="0" w:color="auto"/>
      </w:divBdr>
    </w:div>
    <w:div w:id="1482967623">
      <w:bodyDiv w:val="1"/>
      <w:marLeft w:val="0"/>
      <w:marRight w:val="0"/>
      <w:marTop w:val="0"/>
      <w:marBottom w:val="0"/>
      <w:divBdr>
        <w:top w:val="none" w:sz="0" w:space="0" w:color="auto"/>
        <w:left w:val="none" w:sz="0" w:space="0" w:color="auto"/>
        <w:bottom w:val="none" w:sz="0" w:space="0" w:color="auto"/>
        <w:right w:val="none" w:sz="0" w:space="0" w:color="auto"/>
      </w:divBdr>
    </w:div>
    <w:div w:id="1483496683">
      <w:bodyDiv w:val="1"/>
      <w:marLeft w:val="0"/>
      <w:marRight w:val="0"/>
      <w:marTop w:val="0"/>
      <w:marBottom w:val="0"/>
      <w:divBdr>
        <w:top w:val="none" w:sz="0" w:space="0" w:color="auto"/>
        <w:left w:val="none" w:sz="0" w:space="0" w:color="auto"/>
        <w:bottom w:val="none" w:sz="0" w:space="0" w:color="auto"/>
        <w:right w:val="none" w:sz="0" w:space="0" w:color="auto"/>
      </w:divBdr>
    </w:div>
    <w:div w:id="1486512900">
      <w:bodyDiv w:val="1"/>
      <w:marLeft w:val="0"/>
      <w:marRight w:val="0"/>
      <w:marTop w:val="0"/>
      <w:marBottom w:val="0"/>
      <w:divBdr>
        <w:top w:val="none" w:sz="0" w:space="0" w:color="auto"/>
        <w:left w:val="none" w:sz="0" w:space="0" w:color="auto"/>
        <w:bottom w:val="none" w:sz="0" w:space="0" w:color="auto"/>
        <w:right w:val="none" w:sz="0" w:space="0" w:color="auto"/>
      </w:divBdr>
    </w:div>
    <w:div w:id="1491750134">
      <w:bodyDiv w:val="1"/>
      <w:marLeft w:val="0"/>
      <w:marRight w:val="0"/>
      <w:marTop w:val="0"/>
      <w:marBottom w:val="0"/>
      <w:divBdr>
        <w:top w:val="none" w:sz="0" w:space="0" w:color="auto"/>
        <w:left w:val="none" w:sz="0" w:space="0" w:color="auto"/>
        <w:bottom w:val="none" w:sz="0" w:space="0" w:color="auto"/>
        <w:right w:val="none" w:sz="0" w:space="0" w:color="auto"/>
      </w:divBdr>
    </w:div>
    <w:div w:id="1492018202">
      <w:bodyDiv w:val="1"/>
      <w:marLeft w:val="0"/>
      <w:marRight w:val="0"/>
      <w:marTop w:val="0"/>
      <w:marBottom w:val="0"/>
      <w:divBdr>
        <w:top w:val="none" w:sz="0" w:space="0" w:color="auto"/>
        <w:left w:val="none" w:sz="0" w:space="0" w:color="auto"/>
        <w:bottom w:val="none" w:sz="0" w:space="0" w:color="auto"/>
        <w:right w:val="none" w:sz="0" w:space="0" w:color="auto"/>
      </w:divBdr>
    </w:div>
    <w:div w:id="1492721762">
      <w:bodyDiv w:val="1"/>
      <w:marLeft w:val="0"/>
      <w:marRight w:val="0"/>
      <w:marTop w:val="0"/>
      <w:marBottom w:val="0"/>
      <w:divBdr>
        <w:top w:val="none" w:sz="0" w:space="0" w:color="auto"/>
        <w:left w:val="none" w:sz="0" w:space="0" w:color="auto"/>
        <w:bottom w:val="none" w:sz="0" w:space="0" w:color="auto"/>
        <w:right w:val="none" w:sz="0" w:space="0" w:color="auto"/>
      </w:divBdr>
    </w:div>
    <w:div w:id="1493763087">
      <w:bodyDiv w:val="1"/>
      <w:marLeft w:val="0"/>
      <w:marRight w:val="0"/>
      <w:marTop w:val="0"/>
      <w:marBottom w:val="0"/>
      <w:divBdr>
        <w:top w:val="none" w:sz="0" w:space="0" w:color="auto"/>
        <w:left w:val="none" w:sz="0" w:space="0" w:color="auto"/>
        <w:bottom w:val="none" w:sz="0" w:space="0" w:color="auto"/>
        <w:right w:val="none" w:sz="0" w:space="0" w:color="auto"/>
      </w:divBdr>
    </w:div>
    <w:div w:id="1494762253">
      <w:bodyDiv w:val="1"/>
      <w:marLeft w:val="0"/>
      <w:marRight w:val="0"/>
      <w:marTop w:val="0"/>
      <w:marBottom w:val="0"/>
      <w:divBdr>
        <w:top w:val="none" w:sz="0" w:space="0" w:color="auto"/>
        <w:left w:val="none" w:sz="0" w:space="0" w:color="auto"/>
        <w:bottom w:val="none" w:sz="0" w:space="0" w:color="auto"/>
        <w:right w:val="none" w:sz="0" w:space="0" w:color="auto"/>
      </w:divBdr>
    </w:div>
    <w:div w:id="1497380074">
      <w:bodyDiv w:val="1"/>
      <w:marLeft w:val="0"/>
      <w:marRight w:val="0"/>
      <w:marTop w:val="0"/>
      <w:marBottom w:val="0"/>
      <w:divBdr>
        <w:top w:val="none" w:sz="0" w:space="0" w:color="auto"/>
        <w:left w:val="none" w:sz="0" w:space="0" w:color="auto"/>
        <w:bottom w:val="none" w:sz="0" w:space="0" w:color="auto"/>
        <w:right w:val="none" w:sz="0" w:space="0" w:color="auto"/>
      </w:divBdr>
    </w:div>
    <w:div w:id="1497577914">
      <w:bodyDiv w:val="1"/>
      <w:marLeft w:val="0"/>
      <w:marRight w:val="0"/>
      <w:marTop w:val="0"/>
      <w:marBottom w:val="0"/>
      <w:divBdr>
        <w:top w:val="none" w:sz="0" w:space="0" w:color="auto"/>
        <w:left w:val="none" w:sz="0" w:space="0" w:color="auto"/>
        <w:bottom w:val="none" w:sz="0" w:space="0" w:color="auto"/>
        <w:right w:val="none" w:sz="0" w:space="0" w:color="auto"/>
      </w:divBdr>
    </w:div>
    <w:div w:id="1497959603">
      <w:bodyDiv w:val="1"/>
      <w:marLeft w:val="0"/>
      <w:marRight w:val="0"/>
      <w:marTop w:val="0"/>
      <w:marBottom w:val="0"/>
      <w:divBdr>
        <w:top w:val="none" w:sz="0" w:space="0" w:color="auto"/>
        <w:left w:val="none" w:sz="0" w:space="0" w:color="auto"/>
        <w:bottom w:val="none" w:sz="0" w:space="0" w:color="auto"/>
        <w:right w:val="none" w:sz="0" w:space="0" w:color="auto"/>
      </w:divBdr>
    </w:div>
    <w:div w:id="1498107841">
      <w:bodyDiv w:val="1"/>
      <w:marLeft w:val="0"/>
      <w:marRight w:val="0"/>
      <w:marTop w:val="0"/>
      <w:marBottom w:val="0"/>
      <w:divBdr>
        <w:top w:val="none" w:sz="0" w:space="0" w:color="auto"/>
        <w:left w:val="none" w:sz="0" w:space="0" w:color="auto"/>
        <w:bottom w:val="none" w:sz="0" w:space="0" w:color="auto"/>
        <w:right w:val="none" w:sz="0" w:space="0" w:color="auto"/>
      </w:divBdr>
    </w:div>
    <w:div w:id="1498619663">
      <w:bodyDiv w:val="1"/>
      <w:marLeft w:val="0"/>
      <w:marRight w:val="0"/>
      <w:marTop w:val="0"/>
      <w:marBottom w:val="0"/>
      <w:divBdr>
        <w:top w:val="none" w:sz="0" w:space="0" w:color="auto"/>
        <w:left w:val="none" w:sz="0" w:space="0" w:color="auto"/>
        <w:bottom w:val="none" w:sz="0" w:space="0" w:color="auto"/>
        <w:right w:val="none" w:sz="0" w:space="0" w:color="auto"/>
      </w:divBdr>
    </w:div>
    <w:div w:id="1499997234">
      <w:bodyDiv w:val="1"/>
      <w:marLeft w:val="0"/>
      <w:marRight w:val="0"/>
      <w:marTop w:val="0"/>
      <w:marBottom w:val="0"/>
      <w:divBdr>
        <w:top w:val="none" w:sz="0" w:space="0" w:color="auto"/>
        <w:left w:val="none" w:sz="0" w:space="0" w:color="auto"/>
        <w:bottom w:val="none" w:sz="0" w:space="0" w:color="auto"/>
        <w:right w:val="none" w:sz="0" w:space="0" w:color="auto"/>
      </w:divBdr>
    </w:div>
    <w:div w:id="1500540897">
      <w:bodyDiv w:val="1"/>
      <w:marLeft w:val="0"/>
      <w:marRight w:val="0"/>
      <w:marTop w:val="0"/>
      <w:marBottom w:val="0"/>
      <w:divBdr>
        <w:top w:val="none" w:sz="0" w:space="0" w:color="auto"/>
        <w:left w:val="none" w:sz="0" w:space="0" w:color="auto"/>
        <w:bottom w:val="none" w:sz="0" w:space="0" w:color="auto"/>
        <w:right w:val="none" w:sz="0" w:space="0" w:color="auto"/>
      </w:divBdr>
    </w:div>
    <w:div w:id="1503861707">
      <w:bodyDiv w:val="1"/>
      <w:marLeft w:val="0"/>
      <w:marRight w:val="0"/>
      <w:marTop w:val="0"/>
      <w:marBottom w:val="0"/>
      <w:divBdr>
        <w:top w:val="none" w:sz="0" w:space="0" w:color="auto"/>
        <w:left w:val="none" w:sz="0" w:space="0" w:color="auto"/>
        <w:bottom w:val="none" w:sz="0" w:space="0" w:color="auto"/>
        <w:right w:val="none" w:sz="0" w:space="0" w:color="auto"/>
      </w:divBdr>
    </w:div>
    <w:div w:id="1505197177">
      <w:bodyDiv w:val="1"/>
      <w:marLeft w:val="0"/>
      <w:marRight w:val="0"/>
      <w:marTop w:val="0"/>
      <w:marBottom w:val="0"/>
      <w:divBdr>
        <w:top w:val="none" w:sz="0" w:space="0" w:color="auto"/>
        <w:left w:val="none" w:sz="0" w:space="0" w:color="auto"/>
        <w:bottom w:val="none" w:sz="0" w:space="0" w:color="auto"/>
        <w:right w:val="none" w:sz="0" w:space="0" w:color="auto"/>
      </w:divBdr>
    </w:div>
    <w:div w:id="1505320540">
      <w:bodyDiv w:val="1"/>
      <w:marLeft w:val="0"/>
      <w:marRight w:val="0"/>
      <w:marTop w:val="0"/>
      <w:marBottom w:val="0"/>
      <w:divBdr>
        <w:top w:val="none" w:sz="0" w:space="0" w:color="auto"/>
        <w:left w:val="none" w:sz="0" w:space="0" w:color="auto"/>
        <w:bottom w:val="none" w:sz="0" w:space="0" w:color="auto"/>
        <w:right w:val="none" w:sz="0" w:space="0" w:color="auto"/>
      </w:divBdr>
    </w:div>
    <w:div w:id="1506240839">
      <w:bodyDiv w:val="1"/>
      <w:marLeft w:val="0"/>
      <w:marRight w:val="0"/>
      <w:marTop w:val="0"/>
      <w:marBottom w:val="0"/>
      <w:divBdr>
        <w:top w:val="none" w:sz="0" w:space="0" w:color="auto"/>
        <w:left w:val="none" w:sz="0" w:space="0" w:color="auto"/>
        <w:bottom w:val="none" w:sz="0" w:space="0" w:color="auto"/>
        <w:right w:val="none" w:sz="0" w:space="0" w:color="auto"/>
      </w:divBdr>
    </w:div>
    <w:div w:id="1506476557">
      <w:bodyDiv w:val="1"/>
      <w:marLeft w:val="0"/>
      <w:marRight w:val="0"/>
      <w:marTop w:val="0"/>
      <w:marBottom w:val="0"/>
      <w:divBdr>
        <w:top w:val="none" w:sz="0" w:space="0" w:color="auto"/>
        <w:left w:val="none" w:sz="0" w:space="0" w:color="auto"/>
        <w:bottom w:val="none" w:sz="0" w:space="0" w:color="auto"/>
        <w:right w:val="none" w:sz="0" w:space="0" w:color="auto"/>
      </w:divBdr>
    </w:div>
    <w:div w:id="1507016889">
      <w:bodyDiv w:val="1"/>
      <w:marLeft w:val="0"/>
      <w:marRight w:val="0"/>
      <w:marTop w:val="0"/>
      <w:marBottom w:val="0"/>
      <w:divBdr>
        <w:top w:val="none" w:sz="0" w:space="0" w:color="auto"/>
        <w:left w:val="none" w:sz="0" w:space="0" w:color="auto"/>
        <w:bottom w:val="none" w:sz="0" w:space="0" w:color="auto"/>
        <w:right w:val="none" w:sz="0" w:space="0" w:color="auto"/>
      </w:divBdr>
    </w:div>
    <w:div w:id="1508785361">
      <w:bodyDiv w:val="1"/>
      <w:marLeft w:val="0"/>
      <w:marRight w:val="0"/>
      <w:marTop w:val="0"/>
      <w:marBottom w:val="0"/>
      <w:divBdr>
        <w:top w:val="none" w:sz="0" w:space="0" w:color="auto"/>
        <w:left w:val="none" w:sz="0" w:space="0" w:color="auto"/>
        <w:bottom w:val="none" w:sz="0" w:space="0" w:color="auto"/>
        <w:right w:val="none" w:sz="0" w:space="0" w:color="auto"/>
      </w:divBdr>
    </w:div>
    <w:div w:id="1509756921">
      <w:bodyDiv w:val="1"/>
      <w:marLeft w:val="0"/>
      <w:marRight w:val="0"/>
      <w:marTop w:val="0"/>
      <w:marBottom w:val="0"/>
      <w:divBdr>
        <w:top w:val="none" w:sz="0" w:space="0" w:color="auto"/>
        <w:left w:val="none" w:sz="0" w:space="0" w:color="auto"/>
        <w:bottom w:val="none" w:sz="0" w:space="0" w:color="auto"/>
        <w:right w:val="none" w:sz="0" w:space="0" w:color="auto"/>
      </w:divBdr>
    </w:div>
    <w:div w:id="1510094285">
      <w:bodyDiv w:val="1"/>
      <w:marLeft w:val="0"/>
      <w:marRight w:val="0"/>
      <w:marTop w:val="0"/>
      <w:marBottom w:val="0"/>
      <w:divBdr>
        <w:top w:val="none" w:sz="0" w:space="0" w:color="auto"/>
        <w:left w:val="none" w:sz="0" w:space="0" w:color="auto"/>
        <w:bottom w:val="none" w:sz="0" w:space="0" w:color="auto"/>
        <w:right w:val="none" w:sz="0" w:space="0" w:color="auto"/>
      </w:divBdr>
    </w:div>
    <w:div w:id="1510215743">
      <w:bodyDiv w:val="1"/>
      <w:marLeft w:val="0"/>
      <w:marRight w:val="0"/>
      <w:marTop w:val="0"/>
      <w:marBottom w:val="0"/>
      <w:divBdr>
        <w:top w:val="none" w:sz="0" w:space="0" w:color="auto"/>
        <w:left w:val="none" w:sz="0" w:space="0" w:color="auto"/>
        <w:bottom w:val="none" w:sz="0" w:space="0" w:color="auto"/>
        <w:right w:val="none" w:sz="0" w:space="0" w:color="auto"/>
      </w:divBdr>
    </w:div>
    <w:div w:id="1511025484">
      <w:bodyDiv w:val="1"/>
      <w:marLeft w:val="0"/>
      <w:marRight w:val="0"/>
      <w:marTop w:val="0"/>
      <w:marBottom w:val="0"/>
      <w:divBdr>
        <w:top w:val="none" w:sz="0" w:space="0" w:color="auto"/>
        <w:left w:val="none" w:sz="0" w:space="0" w:color="auto"/>
        <w:bottom w:val="none" w:sz="0" w:space="0" w:color="auto"/>
        <w:right w:val="none" w:sz="0" w:space="0" w:color="auto"/>
      </w:divBdr>
    </w:div>
    <w:div w:id="1512644532">
      <w:bodyDiv w:val="1"/>
      <w:marLeft w:val="0"/>
      <w:marRight w:val="0"/>
      <w:marTop w:val="0"/>
      <w:marBottom w:val="0"/>
      <w:divBdr>
        <w:top w:val="none" w:sz="0" w:space="0" w:color="auto"/>
        <w:left w:val="none" w:sz="0" w:space="0" w:color="auto"/>
        <w:bottom w:val="none" w:sz="0" w:space="0" w:color="auto"/>
        <w:right w:val="none" w:sz="0" w:space="0" w:color="auto"/>
      </w:divBdr>
    </w:div>
    <w:div w:id="1512840528">
      <w:bodyDiv w:val="1"/>
      <w:marLeft w:val="0"/>
      <w:marRight w:val="0"/>
      <w:marTop w:val="0"/>
      <w:marBottom w:val="0"/>
      <w:divBdr>
        <w:top w:val="none" w:sz="0" w:space="0" w:color="auto"/>
        <w:left w:val="none" w:sz="0" w:space="0" w:color="auto"/>
        <w:bottom w:val="none" w:sz="0" w:space="0" w:color="auto"/>
        <w:right w:val="none" w:sz="0" w:space="0" w:color="auto"/>
      </w:divBdr>
    </w:div>
    <w:div w:id="1513449696">
      <w:bodyDiv w:val="1"/>
      <w:marLeft w:val="0"/>
      <w:marRight w:val="0"/>
      <w:marTop w:val="0"/>
      <w:marBottom w:val="0"/>
      <w:divBdr>
        <w:top w:val="none" w:sz="0" w:space="0" w:color="auto"/>
        <w:left w:val="none" w:sz="0" w:space="0" w:color="auto"/>
        <w:bottom w:val="none" w:sz="0" w:space="0" w:color="auto"/>
        <w:right w:val="none" w:sz="0" w:space="0" w:color="auto"/>
      </w:divBdr>
    </w:div>
    <w:div w:id="1514219661">
      <w:bodyDiv w:val="1"/>
      <w:marLeft w:val="0"/>
      <w:marRight w:val="0"/>
      <w:marTop w:val="0"/>
      <w:marBottom w:val="0"/>
      <w:divBdr>
        <w:top w:val="none" w:sz="0" w:space="0" w:color="auto"/>
        <w:left w:val="none" w:sz="0" w:space="0" w:color="auto"/>
        <w:bottom w:val="none" w:sz="0" w:space="0" w:color="auto"/>
        <w:right w:val="none" w:sz="0" w:space="0" w:color="auto"/>
      </w:divBdr>
    </w:div>
    <w:div w:id="1515261077">
      <w:bodyDiv w:val="1"/>
      <w:marLeft w:val="0"/>
      <w:marRight w:val="0"/>
      <w:marTop w:val="0"/>
      <w:marBottom w:val="0"/>
      <w:divBdr>
        <w:top w:val="none" w:sz="0" w:space="0" w:color="auto"/>
        <w:left w:val="none" w:sz="0" w:space="0" w:color="auto"/>
        <w:bottom w:val="none" w:sz="0" w:space="0" w:color="auto"/>
        <w:right w:val="none" w:sz="0" w:space="0" w:color="auto"/>
      </w:divBdr>
    </w:div>
    <w:div w:id="1516577760">
      <w:bodyDiv w:val="1"/>
      <w:marLeft w:val="0"/>
      <w:marRight w:val="0"/>
      <w:marTop w:val="0"/>
      <w:marBottom w:val="0"/>
      <w:divBdr>
        <w:top w:val="none" w:sz="0" w:space="0" w:color="auto"/>
        <w:left w:val="none" w:sz="0" w:space="0" w:color="auto"/>
        <w:bottom w:val="none" w:sz="0" w:space="0" w:color="auto"/>
        <w:right w:val="none" w:sz="0" w:space="0" w:color="auto"/>
      </w:divBdr>
    </w:div>
    <w:div w:id="1516916656">
      <w:bodyDiv w:val="1"/>
      <w:marLeft w:val="0"/>
      <w:marRight w:val="0"/>
      <w:marTop w:val="0"/>
      <w:marBottom w:val="0"/>
      <w:divBdr>
        <w:top w:val="none" w:sz="0" w:space="0" w:color="auto"/>
        <w:left w:val="none" w:sz="0" w:space="0" w:color="auto"/>
        <w:bottom w:val="none" w:sz="0" w:space="0" w:color="auto"/>
        <w:right w:val="none" w:sz="0" w:space="0" w:color="auto"/>
      </w:divBdr>
    </w:div>
    <w:div w:id="1517184673">
      <w:bodyDiv w:val="1"/>
      <w:marLeft w:val="0"/>
      <w:marRight w:val="0"/>
      <w:marTop w:val="0"/>
      <w:marBottom w:val="0"/>
      <w:divBdr>
        <w:top w:val="none" w:sz="0" w:space="0" w:color="auto"/>
        <w:left w:val="none" w:sz="0" w:space="0" w:color="auto"/>
        <w:bottom w:val="none" w:sz="0" w:space="0" w:color="auto"/>
        <w:right w:val="none" w:sz="0" w:space="0" w:color="auto"/>
      </w:divBdr>
    </w:div>
    <w:div w:id="1520125355">
      <w:bodyDiv w:val="1"/>
      <w:marLeft w:val="0"/>
      <w:marRight w:val="0"/>
      <w:marTop w:val="0"/>
      <w:marBottom w:val="0"/>
      <w:divBdr>
        <w:top w:val="none" w:sz="0" w:space="0" w:color="auto"/>
        <w:left w:val="none" w:sz="0" w:space="0" w:color="auto"/>
        <w:bottom w:val="none" w:sz="0" w:space="0" w:color="auto"/>
        <w:right w:val="none" w:sz="0" w:space="0" w:color="auto"/>
      </w:divBdr>
    </w:div>
    <w:div w:id="1520317429">
      <w:bodyDiv w:val="1"/>
      <w:marLeft w:val="0"/>
      <w:marRight w:val="0"/>
      <w:marTop w:val="0"/>
      <w:marBottom w:val="0"/>
      <w:divBdr>
        <w:top w:val="none" w:sz="0" w:space="0" w:color="auto"/>
        <w:left w:val="none" w:sz="0" w:space="0" w:color="auto"/>
        <w:bottom w:val="none" w:sz="0" w:space="0" w:color="auto"/>
        <w:right w:val="none" w:sz="0" w:space="0" w:color="auto"/>
      </w:divBdr>
    </w:div>
    <w:div w:id="1522084255">
      <w:bodyDiv w:val="1"/>
      <w:marLeft w:val="0"/>
      <w:marRight w:val="0"/>
      <w:marTop w:val="0"/>
      <w:marBottom w:val="0"/>
      <w:divBdr>
        <w:top w:val="none" w:sz="0" w:space="0" w:color="auto"/>
        <w:left w:val="none" w:sz="0" w:space="0" w:color="auto"/>
        <w:bottom w:val="none" w:sz="0" w:space="0" w:color="auto"/>
        <w:right w:val="none" w:sz="0" w:space="0" w:color="auto"/>
      </w:divBdr>
    </w:div>
    <w:div w:id="1522816605">
      <w:bodyDiv w:val="1"/>
      <w:marLeft w:val="0"/>
      <w:marRight w:val="0"/>
      <w:marTop w:val="0"/>
      <w:marBottom w:val="0"/>
      <w:divBdr>
        <w:top w:val="none" w:sz="0" w:space="0" w:color="auto"/>
        <w:left w:val="none" w:sz="0" w:space="0" w:color="auto"/>
        <w:bottom w:val="none" w:sz="0" w:space="0" w:color="auto"/>
        <w:right w:val="none" w:sz="0" w:space="0" w:color="auto"/>
      </w:divBdr>
    </w:div>
    <w:div w:id="1523468251">
      <w:bodyDiv w:val="1"/>
      <w:marLeft w:val="0"/>
      <w:marRight w:val="0"/>
      <w:marTop w:val="0"/>
      <w:marBottom w:val="0"/>
      <w:divBdr>
        <w:top w:val="none" w:sz="0" w:space="0" w:color="auto"/>
        <w:left w:val="none" w:sz="0" w:space="0" w:color="auto"/>
        <w:bottom w:val="none" w:sz="0" w:space="0" w:color="auto"/>
        <w:right w:val="none" w:sz="0" w:space="0" w:color="auto"/>
      </w:divBdr>
    </w:div>
    <w:div w:id="1523519750">
      <w:bodyDiv w:val="1"/>
      <w:marLeft w:val="0"/>
      <w:marRight w:val="0"/>
      <w:marTop w:val="0"/>
      <w:marBottom w:val="0"/>
      <w:divBdr>
        <w:top w:val="none" w:sz="0" w:space="0" w:color="auto"/>
        <w:left w:val="none" w:sz="0" w:space="0" w:color="auto"/>
        <w:bottom w:val="none" w:sz="0" w:space="0" w:color="auto"/>
        <w:right w:val="none" w:sz="0" w:space="0" w:color="auto"/>
      </w:divBdr>
    </w:div>
    <w:div w:id="1524244849">
      <w:bodyDiv w:val="1"/>
      <w:marLeft w:val="0"/>
      <w:marRight w:val="0"/>
      <w:marTop w:val="0"/>
      <w:marBottom w:val="0"/>
      <w:divBdr>
        <w:top w:val="none" w:sz="0" w:space="0" w:color="auto"/>
        <w:left w:val="none" w:sz="0" w:space="0" w:color="auto"/>
        <w:bottom w:val="none" w:sz="0" w:space="0" w:color="auto"/>
        <w:right w:val="none" w:sz="0" w:space="0" w:color="auto"/>
      </w:divBdr>
    </w:div>
    <w:div w:id="1525097033">
      <w:bodyDiv w:val="1"/>
      <w:marLeft w:val="0"/>
      <w:marRight w:val="0"/>
      <w:marTop w:val="0"/>
      <w:marBottom w:val="0"/>
      <w:divBdr>
        <w:top w:val="none" w:sz="0" w:space="0" w:color="auto"/>
        <w:left w:val="none" w:sz="0" w:space="0" w:color="auto"/>
        <w:bottom w:val="none" w:sz="0" w:space="0" w:color="auto"/>
        <w:right w:val="none" w:sz="0" w:space="0" w:color="auto"/>
      </w:divBdr>
      <w:divsChild>
        <w:div w:id="2005814071">
          <w:marLeft w:val="480"/>
          <w:marRight w:val="0"/>
          <w:marTop w:val="0"/>
          <w:marBottom w:val="0"/>
          <w:divBdr>
            <w:top w:val="none" w:sz="0" w:space="0" w:color="auto"/>
            <w:left w:val="none" w:sz="0" w:space="0" w:color="auto"/>
            <w:bottom w:val="none" w:sz="0" w:space="0" w:color="auto"/>
            <w:right w:val="none" w:sz="0" w:space="0" w:color="auto"/>
          </w:divBdr>
        </w:div>
        <w:div w:id="496507208">
          <w:marLeft w:val="480"/>
          <w:marRight w:val="0"/>
          <w:marTop w:val="0"/>
          <w:marBottom w:val="0"/>
          <w:divBdr>
            <w:top w:val="none" w:sz="0" w:space="0" w:color="auto"/>
            <w:left w:val="none" w:sz="0" w:space="0" w:color="auto"/>
            <w:bottom w:val="none" w:sz="0" w:space="0" w:color="auto"/>
            <w:right w:val="none" w:sz="0" w:space="0" w:color="auto"/>
          </w:divBdr>
        </w:div>
        <w:div w:id="2034450934">
          <w:marLeft w:val="480"/>
          <w:marRight w:val="0"/>
          <w:marTop w:val="0"/>
          <w:marBottom w:val="0"/>
          <w:divBdr>
            <w:top w:val="none" w:sz="0" w:space="0" w:color="auto"/>
            <w:left w:val="none" w:sz="0" w:space="0" w:color="auto"/>
            <w:bottom w:val="none" w:sz="0" w:space="0" w:color="auto"/>
            <w:right w:val="none" w:sz="0" w:space="0" w:color="auto"/>
          </w:divBdr>
        </w:div>
        <w:div w:id="52628661">
          <w:marLeft w:val="480"/>
          <w:marRight w:val="0"/>
          <w:marTop w:val="0"/>
          <w:marBottom w:val="0"/>
          <w:divBdr>
            <w:top w:val="none" w:sz="0" w:space="0" w:color="auto"/>
            <w:left w:val="none" w:sz="0" w:space="0" w:color="auto"/>
            <w:bottom w:val="none" w:sz="0" w:space="0" w:color="auto"/>
            <w:right w:val="none" w:sz="0" w:space="0" w:color="auto"/>
          </w:divBdr>
        </w:div>
        <w:div w:id="69739009">
          <w:marLeft w:val="480"/>
          <w:marRight w:val="0"/>
          <w:marTop w:val="0"/>
          <w:marBottom w:val="0"/>
          <w:divBdr>
            <w:top w:val="none" w:sz="0" w:space="0" w:color="auto"/>
            <w:left w:val="none" w:sz="0" w:space="0" w:color="auto"/>
            <w:bottom w:val="none" w:sz="0" w:space="0" w:color="auto"/>
            <w:right w:val="none" w:sz="0" w:space="0" w:color="auto"/>
          </w:divBdr>
        </w:div>
        <w:div w:id="418479733">
          <w:marLeft w:val="480"/>
          <w:marRight w:val="0"/>
          <w:marTop w:val="0"/>
          <w:marBottom w:val="0"/>
          <w:divBdr>
            <w:top w:val="none" w:sz="0" w:space="0" w:color="auto"/>
            <w:left w:val="none" w:sz="0" w:space="0" w:color="auto"/>
            <w:bottom w:val="none" w:sz="0" w:space="0" w:color="auto"/>
            <w:right w:val="none" w:sz="0" w:space="0" w:color="auto"/>
          </w:divBdr>
        </w:div>
        <w:div w:id="1930235032">
          <w:marLeft w:val="480"/>
          <w:marRight w:val="0"/>
          <w:marTop w:val="0"/>
          <w:marBottom w:val="0"/>
          <w:divBdr>
            <w:top w:val="none" w:sz="0" w:space="0" w:color="auto"/>
            <w:left w:val="none" w:sz="0" w:space="0" w:color="auto"/>
            <w:bottom w:val="none" w:sz="0" w:space="0" w:color="auto"/>
            <w:right w:val="none" w:sz="0" w:space="0" w:color="auto"/>
          </w:divBdr>
        </w:div>
        <w:div w:id="856232981">
          <w:marLeft w:val="480"/>
          <w:marRight w:val="0"/>
          <w:marTop w:val="0"/>
          <w:marBottom w:val="0"/>
          <w:divBdr>
            <w:top w:val="none" w:sz="0" w:space="0" w:color="auto"/>
            <w:left w:val="none" w:sz="0" w:space="0" w:color="auto"/>
            <w:bottom w:val="none" w:sz="0" w:space="0" w:color="auto"/>
            <w:right w:val="none" w:sz="0" w:space="0" w:color="auto"/>
          </w:divBdr>
        </w:div>
        <w:div w:id="53627864">
          <w:marLeft w:val="480"/>
          <w:marRight w:val="0"/>
          <w:marTop w:val="0"/>
          <w:marBottom w:val="0"/>
          <w:divBdr>
            <w:top w:val="none" w:sz="0" w:space="0" w:color="auto"/>
            <w:left w:val="none" w:sz="0" w:space="0" w:color="auto"/>
            <w:bottom w:val="none" w:sz="0" w:space="0" w:color="auto"/>
            <w:right w:val="none" w:sz="0" w:space="0" w:color="auto"/>
          </w:divBdr>
        </w:div>
        <w:div w:id="1268729668">
          <w:marLeft w:val="480"/>
          <w:marRight w:val="0"/>
          <w:marTop w:val="0"/>
          <w:marBottom w:val="0"/>
          <w:divBdr>
            <w:top w:val="none" w:sz="0" w:space="0" w:color="auto"/>
            <w:left w:val="none" w:sz="0" w:space="0" w:color="auto"/>
            <w:bottom w:val="none" w:sz="0" w:space="0" w:color="auto"/>
            <w:right w:val="none" w:sz="0" w:space="0" w:color="auto"/>
          </w:divBdr>
        </w:div>
        <w:div w:id="665205299">
          <w:marLeft w:val="480"/>
          <w:marRight w:val="0"/>
          <w:marTop w:val="0"/>
          <w:marBottom w:val="0"/>
          <w:divBdr>
            <w:top w:val="none" w:sz="0" w:space="0" w:color="auto"/>
            <w:left w:val="none" w:sz="0" w:space="0" w:color="auto"/>
            <w:bottom w:val="none" w:sz="0" w:space="0" w:color="auto"/>
            <w:right w:val="none" w:sz="0" w:space="0" w:color="auto"/>
          </w:divBdr>
        </w:div>
        <w:div w:id="1153256761">
          <w:marLeft w:val="480"/>
          <w:marRight w:val="0"/>
          <w:marTop w:val="0"/>
          <w:marBottom w:val="0"/>
          <w:divBdr>
            <w:top w:val="none" w:sz="0" w:space="0" w:color="auto"/>
            <w:left w:val="none" w:sz="0" w:space="0" w:color="auto"/>
            <w:bottom w:val="none" w:sz="0" w:space="0" w:color="auto"/>
            <w:right w:val="none" w:sz="0" w:space="0" w:color="auto"/>
          </w:divBdr>
        </w:div>
        <w:div w:id="275908103">
          <w:marLeft w:val="480"/>
          <w:marRight w:val="0"/>
          <w:marTop w:val="0"/>
          <w:marBottom w:val="0"/>
          <w:divBdr>
            <w:top w:val="none" w:sz="0" w:space="0" w:color="auto"/>
            <w:left w:val="none" w:sz="0" w:space="0" w:color="auto"/>
            <w:bottom w:val="none" w:sz="0" w:space="0" w:color="auto"/>
            <w:right w:val="none" w:sz="0" w:space="0" w:color="auto"/>
          </w:divBdr>
        </w:div>
        <w:div w:id="1297292752">
          <w:marLeft w:val="480"/>
          <w:marRight w:val="0"/>
          <w:marTop w:val="0"/>
          <w:marBottom w:val="0"/>
          <w:divBdr>
            <w:top w:val="none" w:sz="0" w:space="0" w:color="auto"/>
            <w:left w:val="none" w:sz="0" w:space="0" w:color="auto"/>
            <w:bottom w:val="none" w:sz="0" w:space="0" w:color="auto"/>
            <w:right w:val="none" w:sz="0" w:space="0" w:color="auto"/>
          </w:divBdr>
        </w:div>
        <w:div w:id="1025328544">
          <w:marLeft w:val="480"/>
          <w:marRight w:val="0"/>
          <w:marTop w:val="0"/>
          <w:marBottom w:val="0"/>
          <w:divBdr>
            <w:top w:val="none" w:sz="0" w:space="0" w:color="auto"/>
            <w:left w:val="none" w:sz="0" w:space="0" w:color="auto"/>
            <w:bottom w:val="none" w:sz="0" w:space="0" w:color="auto"/>
            <w:right w:val="none" w:sz="0" w:space="0" w:color="auto"/>
          </w:divBdr>
        </w:div>
        <w:div w:id="611740830">
          <w:marLeft w:val="480"/>
          <w:marRight w:val="0"/>
          <w:marTop w:val="0"/>
          <w:marBottom w:val="0"/>
          <w:divBdr>
            <w:top w:val="none" w:sz="0" w:space="0" w:color="auto"/>
            <w:left w:val="none" w:sz="0" w:space="0" w:color="auto"/>
            <w:bottom w:val="none" w:sz="0" w:space="0" w:color="auto"/>
            <w:right w:val="none" w:sz="0" w:space="0" w:color="auto"/>
          </w:divBdr>
        </w:div>
        <w:div w:id="260264929">
          <w:marLeft w:val="480"/>
          <w:marRight w:val="0"/>
          <w:marTop w:val="0"/>
          <w:marBottom w:val="0"/>
          <w:divBdr>
            <w:top w:val="none" w:sz="0" w:space="0" w:color="auto"/>
            <w:left w:val="none" w:sz="0" w:space="0" w:color="auto"/>
            <w:bottom w:val="none" w:sz="0" w:space="0" w:color="auto"/>
            <w:right w:val="none" w:sz="0" w:space="0" w:color="auto"/>
          </w:divBdr>
        </w:div>
        <w:div w:id="113791930">
          <w:marLeft w:val="480"/>
          <w:marRight w:val="0"/>
          <w:marTop w:val="0"/>
          <w:marBottom w:val="0"/>
          <w:divBdr>
            <w:top w:val="none" w:sz="0" w:space="0" w:color="auto"/>
            <w:left w:val="none" w:sz="0" w:space="0" w:color="auto"/>
            <w:bottom w:val="none" w:sz="0" w:space="0" w:color="auto"/>
            <w:right w:val="none" w:sz="0" w:space="0" w:color="auto"/>
          </w:divBdr>
        </w:div>
        <w:div w:id="735736847">
          <w:marLeft w:val="480"/>
          <w:marRight w:val="0"/>
          <w:marTop w:val="0"/>
          <w:marBottom w:val="0"/>
          <w:divBdr>
            <w:top w:val="none" w:sz="0" w:space="0" w:color="auto"/>
            <w:left w:val="none" w:sz="0" w:space="0" w:color="auto"/>
            <w:bottom w:val="none" w:sz="0" w:space="0" w:color="auto"/>
            <w:right w:val="none" w:sz="0" w:space="0" w:color="auto"/>
          </w:divBdr>
        </w:div>
        <w:div w:id="257761175">
          <w:marLeft w:val="480"/>
          <w:marRight w:val="0"/>
          <w:marTop w:val="0"/>
          <w:marBottom w:val="0"/>
          <w:divBdr>
            <w:top w:val="none" w:sz="0" w:space="0" w:color="auto"/>
            <w:left w:val="none" w:sz="0" w:space="0" w:color="auto"/>
            <w:bottom w:val="none" w:sz="0" w:space="0" w:color="auto"/>
            <w:right w:val="none" w:sz="0" w:space="0" w:color="auto"/>
          </w:divBdr>
        </w:div>
        <w:div w:id="1870412777">
          <w:marLeft w:val="480"/>
          <w:marRight w:val="0"/>
          <w:marTop w:val="0"/>
          <w:marBottom w:val="0"/>
          <w:divBdr>
            <w:top w:val="none" w:sz="0" w:space="0" w:color="auto"/>
            <w:left w:val="none" w:sz="0" w:space="0" w:color="auto"/>
            <w:bottom w:val="none" w:sz="0" w:space="0" w:color="auto"/>
            <w:right w:val="none" w:sz="0" w:space="0" w:color="auto"/>
          </w:divBdr>
        </w:div>
        <w:div w:id="75053991">
          <w:marLeft w:val="480"/>
          <w:marRight w:val="0"/>
          <w:marTop w:val="0"/>
          <w:marBottom w:val="0"/>
          <w:divBdr>
            <w:top w:val="none" w:sz="0" w:space="0" w:color="auto"/>
            <w:left w:val="none" w:sz="0" w:space="0" w:color="auto"/>
            <w:bottom w:val="none" w:sz="0" w:space="0" w:color="auto"/>
            <w:right w:val="none" w:sz="0" w:space="0" w:color="auto"/>
          </w:divBdr>
        </w:div>
        <w:div w:id="15930149">
          <w:marLeft w:val="480"/>
          <w:marRight w:val="0"/>
          <w:marTop w:val="0"/>
          <w:marBottom w:val="0"/>
          <w:divBdr>
            <w:top w:val="none" w:sz="0" w:space="0" w:color="auto"/>
            <w:left w:val="none" w:sz="0" w:space="0" w:color="auto"/>
            <w:bottom w:val="none" w:sz="0" w:space="0" w:color="auto"/>
            <w:right w:val="none" w:sz="0" w:space="0" w:color="auto"/>
          </w:divBdr>
        </w:div>
        <w:div w:id="1945452799">
          <w:marLeft w:val="480"/>
          <w:marRight w:val="0"/>
          <w:marTop w:val="0"/>
          <w:marBottom w:val="0"/>
          <w:divBdr>
            <w:top w:val="none" w:sz="0" w:space="0" w:color="auto"/>
            <w:left w:val="none" w:sz="0" w:space="0" w:color="auto"/>
            <w:bottom w:val="none" w:sz="0" w:space="0" w:color="auto"/>
            <w:right w:val="none" w:sz="0" w:space="0" w:color="auto"/>
          </w:divBdr>
        </w:div>
        <w:div w:id="259530904">
          <w:marLeft w:val="480"/>
          <w:marRight w:val="0"/>
          <w:marTop w:val="0"/>
          <w:marBottom w:val="0"/>
          <w:divBdr>
            <w:top w:val="none" w:sz="0" w:space="0" w:color="auto"/>
            <w:left w:val="none" w:sz="0" w:space="0" w:color="auto"/>
            <w:bottom w:val="none" w:sz="0" w:space="0" w:color="auto"/>
            <w:right w:val="none" w:sz="0" w:space="0" w:color="auto"/>
          </w:divBdr>
        </w:div>
        <w:div w:id="1828786914">
          <w:marLeft w:val="480"/>
          <w:marRight w:val="0"/>
          <w:marTop w:val="0"/>
          <w:marBottom w:val="0"/>
          <w:divBdr>
            <w:top w:val="none" w:sz="0" w:space="0" w:color="auto"/>
            <w:left w:val="none" w:sz="0" w:space="0" w:color="auto"/>
            <w:bottom w:val="none" w:sz="0" w:space="0" w:color="auto"/>
            <w:right w:val="none" w:sz="0" w:space="0" w:color="auto"/>
          </w:divBdr>
        </w:div>
        <w:div w:id="1969161090">
          <w:marLeft w:val="480"/>
          <w:marRight w:val="0"/>
          <w:marTop w:val="0"/>
          <w:marBottom w:val="0"/>
          <w:divBdr>
            <w:top w:val="none" w:sz="0" w:space="0" w:color="auto"/>
            <w:left w:val="none" w:sz="0" w:space="0" w:color="auto"/>
            <w:bottom w:val="none" w:sz="0" w:space="0" w:color="auto"/>
            <w:right w:val="none" w:sz="0" w:space="0" w:color="auto"/>
          </w:divBdr>
        </w:div>
        <w:div w:id="754591531">
          <w:marLeft w:val="480"/>
          <w:marRight w:val="0"/>
          <w:marTop w:val="0"/>
          <w:marBottom w:val="0"/>
          <w:divBdr>
            <w:top w:val="none" w:sz="0" w:space="0" w:color="auto"/>
            <w:left w:val="none" w:sz="0" w:space="0" w:color="auto"/>
            <w:bottom w:val="none" w:sz="0" w:space="0" w:color="auto"/>
            <w:right w:val="none" w:sz="0" w:space="0" w:color="auto"/>
          </w:divBdr>
        </w:div>
        <w:div w:id="854490897">
          <w:marLeft w:val="480"/>
          <w:marRight w:val="0"/>
          <w:marTop w:val="0"/>
          <w:marBottom w:val="0"/>
          <w:divBdr>
            <w:top w:val="none" w:sz="0" w:space="0" w:color="auto"/>
            <w:left w:val="none" w:sz="0" w:space="0" w:color="auto"/>
            <w:bottom w:val="none" w:sz="0" w:space="0" w:color="auto"/>
            <w:right w:val="none" w:sz="0" w:space="0" w:color="auto"/>
          </w:divBdr>
        </w:div>
        <w:div w:id="1580754341">
          <w:marLeft w:val="480"/>
          <w:marRight w:val="0"/>
          <w:marTop w:val="0"/>
          <w:marBottom w:val="0"/>
          <w:divBdr>
            <w:top w:val="none" w:sz="0" w:space="0" w:color="auto"/>
            <w:left w:val="none" w:sz="0" w:space="0" w:color="auto"/>
            <w:bottom w:val="none" w:sz="0" w:space="0" w:color="auto"/>
            <w:right w:val="none" w:sz="0" w:space="0" w:color="auto"/>
          </w:divBdr>
        </w:div>
        <w:div w:id="151027453">
          <w:marLeft w:val="480"/>
          <w:marRight w:val="0"/>
          <w:marTop w:val="0"/>
          <w:marBottom w:val="0"/>
          <w:divBdr>
            <w:top w:val="none" w:sz="0" w:space="0" w:color="auto"/>
            <w:left w:val="none" w:sz="0" w:space="0" w:color="auto"/>
            <w:bottom w:val="none" w:sz="0" w:space="0" w:color="auto"/>
            <w:right w:val="none" w:sz="0" w:space="0" w:color="auto"/>
          </w:divBdr>
        </w:div>
        <w:div w:id="1469667781">
          <w:marLeft w:val="480"/>
          <w:marRight w:val="0"/>
          <w:marTop w:val="0"/>
          <w:marBottom w:val="0"/>
          <w:divBdr>
            <w:top w:val="none" w:sz="0" w:space="0" w:color="auto"/>
            <w:left w:val="none" w:sz="0" w:space="0" w:color="auto"/>
            <w:bottom w:val="none" w:sz="0" w:space="0" w:color="auto"/>
            <w:right w:val="none" w:sz="0" w:space="0" w:color="auto"/>
          </w:divBdr>
        </w:div>
        <w:div w:id="120149173">
          <w:marLeft w:val="480"/>
          <w:marRight w:val="0"/>
          <w:marTop w:val="0"/>
          <w:marBottom w:val="0"/>
          <w:divBdr>
            <w:top w:val="none" w:sz="0" w:space="0" w:color="auto"/>
            <w:left w:val="none" w:sz="0" w:space="0" w:color="auto"/>
            <w:bottom w:val="none" w:sz="0" w:space="0" w:color="auto"/>
            <w:right w:val="none" w:sz="0" w:space="0" w:color="auto"/>
          </w:divBdr>
        </w:div>
        <w:div w:id="1281230430">
          <w:marLeft w:val="480"/>
          <w:marRight w:val="0"/>
          <w:marTop w:val="0"/>
          <w:marBottom w:val="0"/>
          <w:divBdr>
            <w:top w:val="none" w:sz="0" w:space="0" w:color="auto"/>
            <w:left w:val="none" w:sz="0" w:space="0" w:color="auto"/>
            <w:bottom w:val="none" w:sz="0" w:space="0" w:color="auto"/>
            <w:right w:val="none" w:sz="0" w:space="0" w:color="auto"/>
          </w:divBdr>
        </w:div>
        <w:div w:id="1442728229">
          <w:marLeft w:val="480"/>
          <w:marRight w:val="0"/>
          <w:marTop w:val="0"/>
          <w:marBottom w:val="0"/>
          <w:divBdr>
            <w:top w:val="none" w:sz="0" w:space="0" w:color="auto"/>
            <w:left w:val="none" w:sz="0" w:space="0" w:color="auto"/>
            <w:bottom w:val="none" w:sz="0" w:space="0" w:color="auto"/>
            <w:right w:val="none" w:sz="0" w:space="0" w:color="auto"/>
          </w:divBdr>
        </w:div>
        <w:div w:id="840659007">
          <w:marLeft w:val="480"/>
          <w:marRight w:val="0"/>
          <w:marTop w:val="0"/>
          <w:marBottom w:val="0"/>
          <w:divBdr>
            <w:top w:val="none" w:sz="0" w:space="0" w:color="auto"/>
            <w:left w:val="none" w:sz="0" w:space="0" w:color="auto"/>
            <w:bottom w:val="none" w:sz="0" w:space="0" w:color="auto"/>
            <w:right w:val="none" w:sz="0" w:space="0" w:color="auto"/>
          </w:divBdr>
        </w:div>
        <w:div w:id="983436368">
          <w:marLeft w:val="480"/>
          <w:marRight w:val="0"/>
          <w:marTop w:val="0"/>
          <w:marBottom w:val="0"/>
          <w:divBdr>
            <w:top w:val="none" w:sz="0" w:space="0" w:color="auto"/>
            <w:left w:val="none" w:sz="0" w:space="0" w:color="auto"/>
            <w:bottom w:val="none" w:sz="0" w:space="0" w:color="auto"/>
            <w:right w:val="none" w:sz="0" w:space="0" w:color="auto"/>
          </w:divBdr>
        </w:div>
        <w:div w:id="1550024095">
          <w:marLeft w:val="480"/>
          <w:marRight w:val="0"/>
          <w:marTop w:val="0"/>
          <w:marBottom w:val="0"/>
          <w:divBdr>
            <w:top w:val="none" w:sz="0" w:space="0" w:color="auto"/>
            <w:left w:val="none" w:sz="0" w:space="0" w:color="auto"/>
            <w:bottom w:val="none" w:sz="0" w:space="0" w:color="auto"/>
            <w:right w:val="none" w:sz="0" w:space="0" w:color="auto"/>
          </w:divBdr>
        </w:div>
        <w:div w:id="2095124769">
          <w:marLeft w:val="480"/>
          <w:marRight w:val="0"/>
          <w:marTop w:val="0"/>
          <w:marBottom w:val="0"/>
          <w:divBdr>
            <w:top w:val="none" w:sz="0" w:space="0" w:color="auto"/>
            <w:left w:val="none" w:sz="0" w:space="0" w:color="auto"/>
            <w:bottom w:val="none" w:sz="0" w:space="0" w:color="auto"/>
            <w:right w:val="none" w:sz="0" w:space="0" w:color="auto"/>
          </w:divBdr>
        </w:div>
        <w:div w:id="493304275">
          <w:marLeft w:val="480"/>
          <w:marRight w:val="0"/>
          <w:marTop w:val="0"/>
          <w:marBottom w:val="0"/>
          <w:divBdr>
            <w:top w:val="none" w:sz="0" w:space="0" w:color="auto"/>
            <w:left w:val="none" w:sz="0" w:space="0" w:color="auto"/>
            <w:bottom w:val="none" w:sz="0" w:space="0" w:color="auto"/>
            <w:right w:val="none" w:sz="0" w:space="0" w:color="auto"/>
          </w:divBdr>
        </w:div>
        <w:div w:id="1637753681">
          <w:marLeft w:val="480"/>
          <w:marRight w:val="0"/>
          <w:marTop w:val="0"/>
          <w:marBottom w:val="0"/>
          <w:divBdr>
            <w:top w:val="none" w:sz="0" w:space="0" w:color="auto"/>
            <w:left w:val="none" w:sz="0" w:space="0" w:color="auto"/>
            <w:bottom w:val="none" w:sz="0" w:space="0" w:color="auto"/>
            <w:right w:val="none" w:sz="0" w:space="0" w:color="auto"/>
          </w:divBdr>
        </w:div>
        <w:div w:id="1715692003">
          <w:marLeft w:val="480"/>
          <w:marRight w:val="0"/>
          <w:marTop w:val="0"/>
          <w:marBottom w:val="0"/>
          <w:divBdr>
            <w:top w:val="none" w:sz="0" w:space="0" w:color="auto"/>
            <w:left w:val="none" w:sz="0" w:space="0" w:color="auto"/>
            <w:bottom w:val="none" w:sz="0" w:space="0" w:color="auto"/>
            <w:right w:val="none" w:sz="0" w:space="0" w:color="auto"/>
          </w:divBdr>
        </w:div>
        <w:div w:id="1727605061">
          <w:marLeft w:val="480"/>
          <w:marRight w:val="0"/>
          <w:marTop w:val="0"/>
          <w:marBottom w:val="0"/>
          <w:divBdr>
            <w:top w:val="none" w:sz="0" w:space="0" w:color="auto"/>
            <w:left w:val="none" w:sz="0" w:space="0" w:color="auto"/>
            <w:bottom w:val="none" w:sz="0" w:space="0" w:color="auto"/>
            <w:right w:val="none" w:sz="0" w:space="0" w:color="auto"/>
          </w:divBdr>
        </w:div>
        <w:div w:id="1284338645">
          <w:marLeft w:val="480"/>
          <w:marRight w:val="0"/>
          <w:marTop w:val="0"/>
          <w:marBottom w:val="0"/>
          <w:divBdr>
            <w:top w:val="none" w:sz="0" w:space="0" w:color="auto"/>
            <w:left w:val="none" w:sz="0" w:space="0" w:color="auto"/>
            <w:bottom w:val="none" w:sz="0" w:space="0" w:color="auto"/>
            <w:right w:val="none" w:sz="0" w:space="0" w:color="auto"/>
          </w:divBdr>
        </w:div>
        <w:div w:id="1743217473">
          <w:marLeft w:val="480"/>
          <w:marRight w:val="0"/>
          <w:marTop w:val="0"/>
          <w:marBottom w:val="0"/>
          <w:divBdr>
            <w:top w:val="none" w:sz="0" w:space="0" w:color="auto"/>
            <w:left w:val="none" w:sz="0" w:space="0" w:color="auto"/>
            <w:bottom w:val="none" w:sz="0" w:space="0" w:color="auto"/>
            <w:right w:val="none" w:sz="0" w:space="0" w:color="auto"/>
          </w:divBdr>
        </w:div>
        <w:div w:id="1301567765">
          <w:marLeft w:val="480"/>
          <w:marRight w:val="0"/>
          <w:marTop w:val="0"/>
          <w:marBottom w:val="0"/>
          <w:divBdr>
            <w:top w:val="none" w:sz="0" w:space="0" w:color="auto"/>
            <w:left w:val="none" w:sz="0" w:space="0" w:color="auto"/>
            <w:bottom w:val="none" w:sz="0" w:space="0" w:color="auto"/>
            <w:right w:val="none" w:sz="0" w:space="0" w:color="auto"/>
          </w:divBdr>
        </w:div>
        <w:div w:id="764348610">
          <w:marLeft w:val="480"/>
          <w:marRight w:val="0"/>
          <w:marTop w:val="0"/>
          <w:marBottom w:val="0"/>
          <w:divBdr>
            <w:top w:val="none" w:sz="0" w:space="0" w:color="auto"/>
            <w:left w:val="none" w:sz="0" w:space="0" w:color="auto"/>
            <w:bottom w:val="none" w:sz="0" w:space="0" w:color="auto"/>
            <w:right w:val="none" w:sz="0" w:space="0" w:color="auto"/>
          </w:divBdr>
        </w:div>
        <w:div w:id="351343162">
          <w:marLeft w:val="480"/>
          <w:marRight w:val="0"/>
          <w:marTop w:val="0"/>
          <w:marBottom w:val="0"/>
          <w:divBdr>
            <w:top w:val="none" w:sz="0" w:space="0" w:color="auto"/>
            <w:left w:val="none" w:sz="0" w:space="0" w:color="auto"/>
            <w:bottom w:val="none" w:sz="0" w:space="0" w:color="auto"/>
            <w:right w:val="none" w:sz="0" w:space="0" w:color="auto"/>
          </w:divBdr>
        </w:div>
        <w:div w:id="1067915373">
          <w:marLeft w:val="480"/>
          <w:marRight w:val="0"/>
          <w:marTop w:val="0"/>
          <w:marBottom w:val="0"/>
          <w:divBdr>
            <w:top w:val="none" w:sz="0" w:space="0" w:color="auto"/>
            <w:left w:val="none" w:sz="0" w:space="0" w:color="auto"/>
            <w:bottom w:val="none" w:sz="0" w:space="0" w:color="auto"/>
            <w:right w:val="none" w:sz="0" w:space="0" w:color="auto"/>
          </w:divBdr>
        </w:div>
        <w:div w:id="216211597">
          <w:marLeft w:val="480"/>
          <w:marRight w:val="0"/>
          <w:marTop w:val="0"/>
          <w:marBottom w:val="0"/>
          <w:divBdr>
            <w:top w:val="none" w:sz="0" w:space="0" w:color="auto"/>
            <w:left w:val="none" w:sz="0" w:space="0" w:color="auto"/>
            <w:bottom w:val="none" w:sz="0" w:space="0" w:color="auto"/>
            <w:right w:val="none" w:sz="0" w:space="0" w:color="auto"/>
          </w:divBdr>
        </w:div>
        <w:div w:id="1528981724">
          <w:marLeft w:val="480"/>
          <w:marRight w:val="0"/>
          <w:marTop w:val="0"/>
          <w:marBottom w:val="0"/>
          <w:divBdr>
            <w:top w:val="none" w:sz="0" w:space="0" w:color="auto"/>
            <w:left w:val="none" w:sz="0" w:space="0" w:color="auto"/>
            <w:bottom w:val="none" w:sz="0" w:space="0" w:color="auto"/>
            <w:right w:val="none" w:sz="0" w:space="0" w:color="auto"/>
          </w:divBdr>
        </w:div>
      </w:divsChild>
    </w:div>
    <w:div w:id="1527401932">
      <w:bodyDiv w:val="1"/>
      <w:marLeft w:val="0"/>
      <w:marRight w:val="0"/>
      <w:marTop w:val="0"/>
      <w:marBottom w:val="0"/>
      <w:divBdr>
        <w:top w:val="none" w:sz="0" w:space="0" w:color="auto"/>
        <w:left w:val="none" w:sz="0" w:space="0" w:color="auto"/>
        <w:bottom w:val="none" w:sz="0" w:space="0" w:color="auto"/>
        <w:right w:val="none" w:sz="0" w:space="0" w:color="auto"/>
      </w:divBdr>
    </w:div>
    <w:div w:id="1527523389">
      <w:bodyDiv w:val="1"/>
      <w:marLeft w:val="0"/>
      <w:marRight w:val="0"/>
      <w:marTop w:val="0"/>
      <w:marBottom w:val="0"/>
      <w:divBdr>
        <w:top w:val="none" w:sz="0" w:space="0" w:color="auto"/>
        <w:left w:val="none" w:sz="0" w:space="0" w:color="auto"/>
        <w:bottom w:val="none" w:sz="0" w:space="0" w:color="auto"/>
        <w:right w:val="none" w:sz="0" w:space="0" w:color="auto"/>
      </w:divBdr>
    </w:div>
    <w:div w:id="1528519532">
      <w:bodyDiv w:val="1"/>
      <w:marLeft w:val="0"/>
      <w:marRight w:val="0"/>
      <w:marTop w:val="0"/>
      <w:marBottom w:val="0"/>
      <w:divBdr>
        <w:top w:val="none" w:sz="0" w:space="0" w:color="auto"/>
        <w:left w:val="none" w:sz="0" w:space="0" w:color="auto"/>
        <w:bottom w:val="none" w:sz="0" w:space="0" w:color="auto"/>
        <w:right w:val="none" w:sz="0" w:space="0" w:color="auto"/>
      </w:divBdr>
    </w:div>
    <w:div w:id="1531453253">
      <w:bodyDiv w:val="1"/>
      <w:marLeft w:val="0"/>
      <w:marRight w:val="0"/>
      <w:marTop w:val="0"/>
      <w:marBottom w:val="0"/>
      <w:divBdr>
        <w:top w:val="none" w:sz="0" w:space="0" w:color="auto"/>
        <w:left w:val="none" w:sz="0" w:space="0" w:color="auto"/>
        <w:bottom w:val="none" w:sz="0" w:space="0" w:color="auto"/>
        <w:right w:val="none" w:sz="0" w:space="0" w:color="auto"/>
      </w:divBdr>
    </w:div>
    <w:div w:id="1532036466">
      <w:bodyDiv w:val="1"/>
      <w:marLeft w:val="0"/>
      <w:marRight w:val="0"/>
      <w:marTop w:val="0"/>
      <w:marBottom w:val="0"/>
      <w:divBdr>
        <w:top w:val="none" w:sz="0" w:space="0" w:color="auto"/>
        <w:left w:val="none" w:sz="0" w:space="0" w:color="auto"/>
        <w:bottom w:val="none" w:sz="0" w:space="0" w:color="auto"/>
        <w:right w:val="none" w:sz="0" w:space="0" w:color="auto"/>
      </w:divBdr>
    </w:div>
    <w:div w:id="1533761644">
      <w:bodyDiv w:val="1"/>
      <w:marLeft w:val="0"/>
      <w:marRight w:val="0"/>
      <w:marTop w:val="0"/>
      <w:marBottom w:val="0"/>
      <w:divBdr>
        <w:top w:val="none" w:sz="0" w:space="0" w:color="auto"/>
        <w:left w:val="none" w:sz="0" w:space="0" w:color="auto"/>
        <w:bottom w:val="none" w:sz="0" w:space="0" w:color="auto"/>
        <w:right w:val="none" w:sz="0" w:space="0" w:color="auto"/>
      </w:divBdr>
    </w:div>
    <w:div w:id="1535465860">
      <w:bodyDiv w:val="1"/>
      <w:marLeft w:val="0"/>
      <w:marRight w:val="0"/>
      <w:marTop w:val="0"/>
      <w:marBottom w:val="0"/>
      <w:divBdr>
        <w:top w:val="none" w:sz="0" w:space="0" w:color="auto"/>
        <w:left w:val="none" w:sz="0" w:space="0" w:color="auto"/>
        <w:bottom w:val="none" w:sz="0" w:space="0" w:color="auto"/>
        <w:right w:val="none" w:sz="0" w:space="0" w:color="auto"/>
      </w:divBdr>
    </w:div>
    <w:div w:id="1535652271">
      <w:bodyDiv w:val="1"/>
      <w:marLeft w:val="0"/>
      <w:marRight w:val="0"/>
      <w:marTop w:val="0"/>
      <w:marBottom w:val="0"/>
      <w:divBdr>
        <w:top w:val="none" w:sz="0" w:space="0" w:color="auto"/>
        <w:left w:val="none" w:sz="0" w:space="0" w:color="auto"/>
        <w:bottom w:val="none" w:sz="0" w:space="0" w:color="auto"/>
        <w:right w:val="none" w:sz="0" w:space="0" w:color="auto"/>
      </w:divBdr>
    </w:div>
    <w:div w:id="1535850734">
      <w:bodyDiv w:val="1"/>
      <w:marLeft w:val="0"/>
      <w:marRight w:val="0"/>
      <w:marTop w:val="0"/>
      <w:marBottom w:val="0"/>
      <w:divBdr>
        <w:top w:val="none" w:sz="0" w:space="0" w:color="auto"/>
        <w:left w:val="none" w:sz="0" w:space="0" w:color="auto"/>
        <w:bottom w:val="none" w:sz="0" w:space="0" w:color="auto"/>
        <w:right w:val="none" w:sz="0" w:space="0" w:color="auto"/>
      </w:divBdr>
    </w:div>
    <w:div w:id="1536121219">
      <w:bodyDiv w:val="1"/>
      <w:marLeft w:val="0"/>
      <w:marRight w:val="0"/>
      <w:marTop w:val="0"/>
      <w:marBottom w:val="0"/>
      <w:divBdr>
        <w:top w:val="none" w:sz="0" w:space="0" w:color="auto"/>
        <w:left w:val="none" w:sz="0" w:space="0" w:color="auto"/>
        <w:bottom w:val="none" w:sz="0" w:space="0" w:color="auto"/>
        <w:right w:val="none" w:sz="0" w:space="0" w:color="auto"/>
      </w:divBdr>
    </w:div>
    <w:div w:id="1536232889">
      <w:bodyDiv w:val="1"/>
      <w:marLeft w:val="0"/>
      <w:marRight w:val="0"/>
      <w:marTop w:val="0"/>
      <w:marBottom w:val="0"/>
      <w:divBdr>
        <w:top w:val="none" w:sz="0" w:space="0" w:color="auto"/>
        <w:left w:val="none" w:sz="0" w:space="0" w:color="auto"/>
        <w:bottom w:val="none" w:sz="0" w:space="0" w:color="auto"/>
        <w:right w:val="none" w:sz="0" w:space="0" w:color="auto"/>
      </w:divBdr>
    </w:div>
    <w:div w:id="1536235392">
      <w:bodyDiv w:val="1"/>
      <w:marLeft w:val="0"/>
      <w:marRight w:val="0"/>
      <w:marTop w:val="0"/>
      <w:marBottom w:val="0"/>
      <w:divBdr>
        <w:top w:val="none" w:sz="0" w:space="0" w:color="auto"/>
        <w:left w:val="none" w:sz="0" w:space="0" w:color="auto"/>
        <w:bottom w:val="none" w:sz="0" w:space="0" w:color="auto"/>
        <w:right w:val="none" w:sz="0" w:space="0" w:color="auto"/>
      </w:divBdr>
    </w:div>
    <w:div w:id="1536650880">
      <w:bodyDiv w:val="1"/>
      <w:marLeft w:val="0"/>
      <w:marRight w:val="0"/>
      <w:marTop w:val="0"/>
      <w:marBottom w:val="0"/>
      <w:divBdr>
        <w:top w:val="none" w:sz="0" w:space="0" w:color="auto"/>
        <w:left w:val="none" w:sz="0" w:space="0" w:color="auto"/>
        <w:bottom w:val="none" w:sz="0" w:space="0" w:color="auto"/>
        <w:right w:val="none" w:sz="0" w:space="0" w:color="auto"/>
      </w:divBdr>
    </w:div>
    <w:div w:id="1538548706">
      <w:bodyDiv w:val="1"/>
      <w:marLeft w:val="0"/>
      <w:marRight w:val="0"/>
      <w:marTop w:val="0"/>
      <w:marBottom w:val="0"/>
      <w:divBdr>
        <w:top w:val="none" w:sz="0" w:space="0" w:color="auto"/>
        <w:left w:val="none" w:sz="0" w:space="0" w:color="auto"/>
        <w:bottom w:val="none" w:sz="0" w:space="0" w:color="auto"/>
        <w:right w:val="none" w:sz="0" w:space="0" w:color="auto"/>
      </w:divBdr>
    </w:div>
    <w:div w:id="1540124602">
      <w:bodyDiv w:val="1"/>
      <w:marLeft w:val="0"/>
      <w:marRight w:val="0"/>
      <w:marTop w:val="0"/>
      <w:marBottom w:val="0"/>
      <w:divBdr>
        <w:top w:val="none" w:sz="0" w:space="0" w:color="auto"/>
        <w:left w:val="none" w:sz="0" w:space="0" w:color="auto"/>
        <w:bottom w:val="none" w:sz="0" w:space="0" w:color="auto"/>
        <w:right w:val="none" w:sz="0" w:space="0" w:color="auto"/>
      </w:divBdr>
    </w:div>
    <w:div w:id="1540825892">
      <w:bodyDiv w:val="1"/>
      <w:marLeft w:val="0"/>
      <w:marRight w:val="0"/>
      <w:marTop w:val="0"/>
      <w:marBottom w:val="0"/>
      <w:divBdr>
        <w:top w:val="none" w:sz="0" w:space="0" w:color="auto"/>
        <w:left w:val="none" w:sz="0" w:space="0" w:color="auto"/>
        <w:bottom w:val="none" w:sz="0" w:space="0" w:color="auto"/>
        <w:right w:val="none" w:sz="0" w:space="0" w:color="auto"/>
      </w:divBdr>
    </w:div>
    <w:div w:id="1543056629">
      <w:bodyDiv w:val="1"/>
      <w:marLeft w:val="0"/>
      <w:marRight w:val="0"/>
      <w:marTop w:val="0"/>
      <w:marBottom w:val="0"/>
      <w:divBdr>
        <w:top w:val="none" w:sz="0" w:space="0" w:color="auto"/>
        <w:left w:val="none" w:sz="0" w:space="0" w:color="auto"/>
        <w:bottom w:val="none" w:sz="0" w:space="0" w:color="auto"/>
        <w:right w:val="none" w:sz="0" w:space="0" w:color="auto"/>
      </w:divBdr>
    </w:div>
    <w:div w:id="1543901640">
      <w:bodyDiv w:val="1"/>
      <w:marLeft w:val="0"/>
      <w:marRight w:val="0"/>
      <w:marTop w:val="0"/>
      <w:marBottom w:val="0"/>
      <w:divBdr>
        <w:top w:val="none" w:sz="0" w:space="0" w:color="auto"/>
        <w:left w:val="none" w:sz="0" w:space="0" w:color="auto"/>
        <w:bottom w:val="none" w:sz="0" w:space="0" w:color="auto"/>
        <w:right w:val="none" w:sz="0" w:space="0" w:color="auto"/>
      </w:divBdr>
      <w:divsChild>
        <w:div w:id="24018693">
          <w:marLeft w:val="480"/>
          <w:marRight w:val="0"/>
          <w:marTop w:val="0"/>
          <w:marBottom w:val="0"/>
          <w:divBdr>
            <w:top w:val="none" w:sz="0" w:space="0" w:color="auto"/>
            <w:left w:val="none" w:sz="0" w:space="0" w:color="auto"/>
            <w:bottom w:val="none" w:sz="0" w:space="0" w:color="auto"/>
            <w:right w:val="none" w:sz="0" w:space="0" w:color="auto"/>
          </w:divBdr>
        </w:div>
        <w:div w:id="422528469">
          <w:marLeft w:val="480"/>
          <w:marRight w:val="0"/>
          <w:marTop w:val="0"/>
          <w:marBottom w:val="0"/>
          <w:divBdr>
            <w:top w:val="none" w:sz="0" w:space="0" w:color="auto"/>
            <w:left w:val="none" w:sz="0" w:space="0" w:color="auto"/>
            <w:bottom w:val="none" w:sz="0" w:space="0" w:color="auto"/>
            <w:right w:val="none" w:sz="0" w:space="0" w:color="auto"/>
          </w:divBdr>
        </w:div>
        <w:div w:id="178158872">
          <w:marLeft w:val="480"/>
          <w:marRight w:val="0"/>
          <w:marTop w:val="0"/>
          <w:marBottom w:val="0"/>
          <w:divBdr>
            <w:top w:val="none" w:sz="0" w:space="0" w:color="auto"/>
            <w:left w:val="none" w:sz="0" w:space="0" w:color="auto"/>
            <w:bottom w:val="none" w:sz="0" w:space="0" w:color="auto"/>
            <w:right w:val="none" w:sz="0" w:space="0" w:color="auto"/>
          </w:divBdr>
        </w:div>
        <w:div w:id="1070615200">
          <w:marLeft w:val="480"/>
          <w:marRight w:val="0"/>
          <w:marTop w:val="0"/>
          <w:marBottom w:val="0"/>
          <w:divBdr>
            <w:top w:val="none" w:sz="0" w:space="0" w:color="auto"/>
            <w:left w:val="none" w:sz="0" w:space="0" w:color="auto"/>
            <w:bottom w:val="none" w:sz="0" w:space="0" w:color="auto"/>
            <w:right w:val="none" w:sz="0" w:space="0" w:color="auto"/>
          </w:divBdr>
        </w:div>
        <w:div w:id="1902398010">
          <w:marLeft w:val="480"/>
          <w:marRight w:val="0"/>
          <w:marTop w:val="0"/>
          <w:marBottom w:val="0"/>
          <w:divBdr>
            <w:top w:val="none" w:sz="0" w:space="0" w:color="auto"/>
            <w:left w:val="none" w:sz="0" w:space="0" w:color="auto"/>
            <w:bottom w:val="none" w:sz="0" w:space="0" w:color="auto"/>
            <w:right w:val="none" w:sz="0" w:space="0" w:color="auto"/>
          </w:divBdr>
        </w:div>
        <w:div w:id="924386980">
          <w:marLeft w:val="480"/>
          <w:marRight w:val="0"/>
          <w:marTop w:val="0"/>
          <w:marBottom w:val="0"/>
          <w:divBdr>
            <w:top w:val="none" w:sz="0" w:space="0" w:color="auto"/>
            <w:left w:val="none" w:sz="0" w:space="0" w:color="auto"/>
            <w:bottom w:val="none" w:sz="0" w:space="0" w:color="auto"/>
            <w:right w:val="none" w:sz="0" w:space="0" w:color="auto"/>
          </w:divBdr>
        </w:div>
        <w:div w:id="1424182430">
          <w:marLeft w:val="480"/>
          <w:marRight w:val="0"/>
          <w:marTop w:val="0"/>
          <w:marBottom w:val="0"/>
          <w:divBdr>
            <w:top w:val="none" w:sz="0" w:space="0" w:color="auto"/>
            <w:left w:val="none" w:sz="0" w:space="0" w:color="auto"/>
            <w:bottom w:val="none" w:sz="0" w:space="0" w:color="auto"/>
            <w:right w:val="none" w:sz="0" w:space="0" w:color="auto"/>
          </w:divBdr>
        </w:div>
        <w:div w:id="1805154960">
          <w:marLeft w:val="480"/>
          <w:marRight w:val="0"/>
          <w:marTop w:val="0"/>
          <w:marBottom w:val="0"/>
          <w:divBdr>
            <w:top w:val="none" w:sz="0" w:space="0" w:color="auto"/>
            <w:left w:val="none" w:sz="0" w:space="0" w:color="auto"/>
            <w:bottom w:val="none" w:sz="0" w:space="0" w:color="auto"/>
            <w:right w:val="none" w:sz="0" w:space="0" w:color="auto"/>
          </w:divBdr>
        </w:div>
        <w:div w:id="305861069">
          <w:marLeft w:val="480"/>
          <w:marRight w:val="0"/>
          <w:marTop w:val="0"/>
          <w:marBottom w:val="0"/>
          <w:divBdr>
            <w:top w:val="none" w:sz="0" w:space="0" w:color="auto"/>
            <w:left w:val="none" w:sz="0" w:space="0" w:color="auto"/>
            <w:bottom w:val="none" w:sz="0" w:space="0" w:color="auto"/>
            <w:right w:val="none" w:sz="0" w:space="0" w:color="auto"/>
          </w:divBdr>
        </w:div>
        <w:div w:id="2031567683">
          <w:marLeft w:val="480"/>
          <w:marRight w:val="0"/>
          <w:marTop w:val="0"/>
          <w:marBottom w:val="0"/>
          <w:divBdr>
            <w:top w:val="none" w:sz="0" w:space="0" w:color="auto"/>
            <w:left w:val="none" w:sz="0" w:space="0" w:color="auto"/>
            <w:bottom w:val="none" w:sz="0" w:space="0" w:color="auto"/>
            <w:right w:val="none" w:sz="0" w:space="0" w:color="auto"/>
          </w:divBdr>
        </w:div>
        <w:div w:id="189803000">
          <w:marLeft w:val="480"/>
          <w:marRight w:val="0"/>
          <w:marTop w:val="0"/>
          <w:marBottom w:val="0"/>
          <w:divBdr>
            <w:top w:val="none" w:sz="0" w:space="0" w:color="auto"/>
            <w:left w:val="none" w:sz="0" w:space="0" w:color="auto"/>
            <w:bottom w:val="none" w:sz="0" w:space="0" w:color="auto"/>
            <w:right w:val="none" w:sz="0" w:space="0" w:color="auto"/>
          </w:divBdr>
        </w:div>
        <w:div w:id="843713428">
          <w:marLeft w:val="480"/>
          <w:marRight w:val="0"/>
          <w:marTop w:val="0"/>
          <w:marBottom w:val="0"/>
          <w:divBdr>
            <w:top w:val="none" w:sz="0" w:space="0" w:color="auto"/>
            <w:left w:val="none" w:sz="0" w:space="0" w:color="auto"/>
            <w:bottom w:val="none" w:sz="0" w:space="0" w:color="auto"/>
            <w:right w:val="none" w:sz="0" w:space="0" w:color="auto"/>
          </w:divBdr>
        </w:div>
        <w:div w:id="734475270">
          <w:marLeft w:val="480"/>
          <w:marRight w:val="0"/>
          <w:marTop w:val="0"/>
          <w:marBottom w:val="0"/>
          <w:divBdr>
            <w:top w:val="none" w:sz="0" w:space="0" w:color="auto"/>
            <w:left w:val="none" w:sz="0" w:space="0" w:color="auto"/>
            <w:bottom w:val="none" w:sz="0" w:space="0" w:color="auto"/>
            <w:right w:val="none" w:sz="0" w:space="0" w:color="auto"/>
          </w:divBdr>
        </w:div>
        <w:div w:id="1873376650">
          <w:marLeft w:val="480"/>
          <w:marRight w:val="0"/>
          <w:marTop w:val="0"/>
          <w:marBottom w:val="0"/>
          <w:divBdr>
            <w:top w:val="none" w:sz="0" w:space="0" w:color="auto"/>
            <w:left w:val="none" w:sz="0" w:space="0" w:color="auto"/>
            <w:bottom w:val="none" w:sz="0" w:space="0" w:color="auto"/>
            <w:right w:val="none" w:sz="0" w:space="0" w:color="auto"/>
          </w:divBdr>
        </w:div>
        <w:div w:id="1799058218">
          <w:marLeft w:val="480"/>
          <w:marRight w:val="0"/>
          <w:marTop w:val="0"/>
          <w:marBottom w:val="0"/>
          <w:divBdr>
            <w:top w:val="none" w:sz="0" w:space="0" w:color="auto"/>
            <w:left w:val="none" w:sz="0" w:space="0" w:color="auto"/>
            <w:bottom w:val="none" w:sz="0" w:space="0" w:color="auto"/>
            <w:right w:val="none" w:sz="0" w:space="0" w:color="auto"/>
          </w:divBdr>
        </w:div>
        <w:div w:id="1196115532">
          <w:marLeft w:val="480"/>
          <w:marRight w:val="0"/>
          <w:marTop w:val="0"/>
          <w:marBottom w:val="0"/>
          <w:divBdr>
            <w:top w:val="none" w:sz="0" w:space="0" w:color="auto"/>
            <w:left w:val="none" w:sz="0" w:space="0" w:color="auto"/>
            <w:bottom w:val="none" w:sz="0" w:space="0" w:color="auto"/>
            <w:right w:val="none" w:sz="0" w:space="0" w:color="auto"/>
          </w:divBdr>
        </w:div>
        <w:div w:id="1963029766">
          <w:marLeft w:val="480"/>
          <w:marRight w:val="0"/>
          <w:marTop w:val="0"/>
          <w:marBottom w:val="0"/>
          <w:divBdr>
            <w:top w:val="none" w:sz="0" w:space="0" w:color="auto"/>
            <w:left w:val="none" w:sz="0" w:space="0" w:color="auto"/>
            <w:bottom w:val="none" w:sz="0" w:space="0" w:color="auto"/>
            <w:right w:val="none" w:sz="0" w:space="0" w:color="auto"/>
          </w:divBdr>
        </w:div>
        <w:div w:id="188572450">
          <w:marLeft w:val="480"/>
          <w:marRight w:val="0"/>
          <w:marTop w:val="0"/>
          <w:marBottom w:val="0"/>
          <w:divBdr>
            <w:top w:val="none" w:sz="0" w:space="0" w:color="auto"/>
            <w:left w:val="none" w:sz="0" w:space="0" w:color="auto"/>
            <w:bottom w:val="none" w:sz="0" w:space="0" w:color="auto"/>
            <w:right w:val="none" w:sz="0" w:space="0" w:color="auto"/>
          </w:divBdr>
        </w:div>
        <w:div w:id="747925812">
          <w:marLeft w:val="480"/>
          <w:marRight w:val="0"/>
          <w:marTop w:val="0"/>
          <w:marBottom w:val="0"/>
          <w:divBdr>
            <w:top w:val="none" w:sz="0" w:space="0" w:color="auto"/>
            <w:left w:val="none" w:sz="0" w:space="0" w:color="auto"/>
            <w:bottom w:val="none" w:sz="0" w:space="0" w:color="auto"/>
            <w:right w:val="none" w:sz="0" w:space="0" w:color="auto"/>
          </w:divBdr>
        </w:div>
        <w:div w:id="174421431">
          <w:marLeft w:val="480"/>
          <w:marRight w:val="0"/>
          <w:marTop w:val="0"/>
          <w:marBottom w:val="0"/>
          <w:divBdr>
            <w:top w:val="none" w:sz="0" w:space="0" w:color="auto"/>
            <w:left w:val="none" w:sz="0" w:space="0" w:color="auto"/>
            <w:bottom w:val="none" w:sz="0" w:space="0" w:color="auto"/>
            <w:right w:val="none" w:sz="0" w:space="0" w:color="auto"/>
          </w:divBdr>
        </w:div>
        <w:div w:id="705561793">
          <w:marLeft w:val="480"/>
          <w:marRight w:val="0"/>
          <w:marTop w:val="0"/>
          <w:marBottom w:val="0"/>
          <w:divBdr>
            <w:top w:val="none" w:sz="0" w:space="0" w:color="auto"/>
            <w:left w:val="none" w:sz="0" w:space="0" w:color="auto"/>
            <w:bottom w:val="none" w:sz="0" w:space="0" w:color="auto"/>
            <w:right w:val="none" w:sz="0" w:space="0" w:color="auto"/>
          </w:divBdr>
        </w:div>
        <w:div w:id="1480072745">
          <w:marLeft w:val="480"/>
          <w:marRight w:val="0"/>
          <w:marTop w:val="0"/>
          <w:marBottom w:val="0"/>
          <w:divBdr>
            <w:top w:val="none" w:sz="0" w:space="0" w:color="auto"/>
            <w:left w:val="none" w:sz="0" w:space="0" w:color="auto"/>
            <w:bottom w:val="none" w:sz="0" w:space="0" w:color="auto"/>
            <w:right w:val="none" w:sz="0" w:space="0" w:color="auto"/>
          </w:divBdr>
        </w:div>
        <w:div w:id="474372210">
          <w:marLeft w:val="480"/>
          <w:marRight w:val="0"/>
          <w:marTop w:val="0"/>
          <w:marBottom w:val="0"/>
          <w:divBdr>
            <w:top w:val="none" w:sz="0" w:space="0" w:color="auto"/>
            <w:left w:val="none" w:sz="0" w:space="0" w:color="auto"/>
            <w:bottom w:val="none" w:sz="0" w:space="0" w:color="auto"/>
            <w:right w:val="none" w:sz="0" w:space="0" w:color="auto"/>
          </w:divBdr>
        </w:div>
        <w:div w:id="777989037">
          <w:marLeft w:val="480"/>
          <w:marRight w:val="0"/>
          <w:marTop w:val="0"/>
          <w:marBottom w:val="0"/>
          <w:divBdr>
            <w:top w:val="none" w:sz="0" w:space="0" w:color="auto"/>
            <w:left w:val="none" w:sz="0" w:space="0" w:color="auto"/>
            <w:bottom w:val="none" w:sz="0" w:space="0" w:color="auto"/>
            <w:right w:val="none" w:sz="0" w:space="0" w:color="auto"/>
          </w:divBdr>
        </w:div>
        <w:div w:id="767231924">
          <w:marLeft w:val="480"/>
          <w:marRight w:val="0"/>
          <w:marTop w:val="0"/>
          <w:marBottom w:val="0"/>
          <w:divBdr>
            <w:top w:val="none" w:sz="0" w:space="0" w:color="auto"/>
            <w:left w:val="none" w:sz="0" w:space="0" w:color="auto"/>
            <w:bottom w:val="none" w:sz="0" w:space="0" w:color="auto"/>
            <w:right w:val="none" w:sz="0" w:space="0" w:color="auto"/>
          </w:divBdr>
        </w:div>
        <w:div w:id="273178464">
          <w:marLeft w:val="480"/>
          <w:marRight w:val="0"/>
          <w:marTop w:val="0"/>
          <w:marBottom w:val="0"/>
          <w:divBdr>
            <w:top w:val="none" w:sz="0" w:space="0" w:color="auto"/>
            <w:left w:val="none" w:sz="0" w:space="0" w:color="auto"/>
            <w:bottom w:val="none" w:sz="0" w:space="0" w:color="auto"/>
            <w:right w:val="none" w:sz="0" w:space="0" w:color="auto"/>
          </w:divBdr>
        </w:div>
        <w:div w:id="291256317">
          <w:marLeft w:val="480"/>
          <w:marRight w:val="0"/>
          <w:marTop w:val="0"/>
          <w:marBottom w:val="0"/>
          <w:divBdr>
            <w:top w:val="none" w:sz="0" w:space="0" w:color="auto"/>
            <w:left w:val="none" w:sz="0" w:space="0" w:color="auto"/>
            <w:bottom w:val="none" w:sz="0" w:space="0" w:color="auto"/>
            <w:right w:val="none" w:sz="0" w:space="0" w:color="auto"/>
          </w:divBdr>
        </w:div>
        <w:div w:id="1820340891">
          <w:marLeft w:val="480"/>
          <w:marRight w:val="0"/>
          <w:marTop w:val="0"/>
          <w:marBottom w:val="0"/>
          <w:divBdr>
            <w:top w:val="none" w:sz="0" w:space="0" w:color="auto"/>
            <w:left w:val="none" w:sz="0" w:space="0" w:color="auto"/>
            <w:bottom w:val="none" w:sz="0" w:space="0" w:color="auto"/>
            <w:right w:val="none" w:sz="0" w:space="0" w:color="auto"/>
          </w:divBdr>
        </w:div>
        <w:div w:id="66151377">
          <w:marLeft w:val="480"/>
          <w:marRight w:val="0"/>
          <w:marTop w:val="0"/>
          <w:marBottom w:val="0"/>
          <w:divBdr>
            <w:top w:val="none" w:sz="0" w:space="0" w:color="auto"/>
            <w:left w:val="none" w:sz="0" w:space="0" w:color="auto"/>
            <w:bottom w:val="none" w:sz="0" w:space="0" w:color="auto"/>
            <w:right w:val="none" w:sz="0" w:space="0" w:color="auto"/>
          </w:divBdr>
        </w:div>
        <w:div w:id="1909463597">
          <w:marLeft w:val="480"/>
          <w:marRight w:val="0"/>
          <w:marTop w:val="0"/>
          <w:marBottom w:val="0"/>
          <w:divBdr>
            <w:top w:val="none" w:sz="0" w:space="0" w:color="auto"/>
            <w:left w:val="none" w:sz="0" w:space="0" w:color="auto"/>
            <w:bottom w:val="none" w:sz="0" w:space="0" w:color="auto"/>
            <w:right w:val="none" w:sz="0" w:space="0" w:color="auto"/>
          </w:divBdr>
        </w:div>
        <w:div w:id="1241017744">
          <w:marLeft w:val="480"/>
          <w:marRight w:val="0"/>
          <w:marTop w:val="0"/>
          <w:marBottom w:val="0"/>
          <w:divBdr>
            <w:top w:val="none" w:sz="0" w:space="0" w:color="auto"/>
            <w:left w:val="none" w:sz="0" w:space="0" w:color="auto"/>
            <w:bottom w:val="none" w:sz="0" w:space="0" w:color="auto"/>
            <w:right w:val="none" w:sz="0" w:space="0" w:color="auto"/>
          </w:divBdr>
        </w:div>
        <w:div w:id="1364399208">
          <w:marLeft w:val="480"/>
          <w:marRight w:val="0"/>
          <w:marTop w:val="0"/>
          <w:marBottom w:val="0"/>
          <w:divBdr>
            <w:top w:val="none" w:sz="0" w:space="0" w:color="auto"/>
            <w:left w:val="none" w:sz="0" w:space="0" w:color="auto"/>
            <w:bottom w:val="none" w:sz="0" w:space="0" w:color="auto"/>
            <w:right w:val="none" w:sz="0" w:space="0" w:color="auto"/>
          </w:divBdr>
        </w:div>
        <w:div w:id="1420175999">
          <w:marLeft w:val="480"/>
          <w:marRight w:val="0"/>
          <w:marTop w:val="0"/>
          <w:marBottom w:val="0"/>
          <w:divBdr>
            <w:top w:val="none" w:sz="0" w:space="0" w:color="auto"/>
            <w:left w:val="none" w:sz="0" w:space="0" w:color="auto"/>
            <w:bottom w:val="none" w:sz="0" w:space="0" w:color="auto"/>
            <w:right w:val="none" w:sz="0" w:space="0" w:color="auto"/>
          </w:divBdr>
        </w:div>
        <w:div w:id="1390226284">
          <w:marLeft w:val="480"/>
          <w:marRight w:val="0"/>
          <w:marTop w:val="0"/>
          <w:marBottom w:val="0"/>
          <w:divBdr>
            <w:top w:val="none" w:sz="0" w:space="0" w:color="auto"/>
            <w:left w:val="none" w:sz="0" w:space="0" w:color="auto"/>
            <w:bottom w:val="none" w:sz="0" w:space="0" w:color="auto"/>
            <w:right w:val="none" w:sz="0" w:space="0" w:color="auto"/>
          </w:divBdr>
        </w:div>
        <w:div w:id="1495030002">
          <w:marLeft w:val="480"/>
          <w:marRight w:val="0"/>
          <w:marTop w:val="0"/>
          <w:marBottom w:val="0"/>
          <w:divBdr>
            <w:top w:val="none" w:sz="0" w:space="0" w:color="auto"/>
            <w:left w:val="none" w:sz="0" w:space="0" w:color="auto"/>
            <w:bottom w:val="none" w:sz="0" w:space="0" w:color="auto"/>
            <w:right w:val="none" w:sz="0" w:space="0" w:color="auto"/>
          </w:divBdr>
        </w:div>
        <w:div w:id="1698657932">
          <w:marLeft w:val="480"/>
          <w:marRight w:val="0"/>
          <w:marTop w:val="0"/>
          <w:marBottom w:val="0"/>
          <w:divBdr>
            <w:top w:val="none" w:sz="0" w:space="0" w:color="auto"/>
            <w:left w:val="none" w:sz="0" w:space="0" w:color="auto"/>
            <w:bottom w:val="none" w:sz="0" w:space="0" w:color="auto"/>
            <w:right w:val="none" w:sz="0" w:space="0" w:color="auto"/>
          </w:divBdr>
        </w:div>
        <w:div w:id="59138271">
          <w:marLeft w:val="480"/>
          <w:marRight w:val="0"/>
          <w:marTop w:val="0"/>
          <w:marBottom w:val="0"/>
          <w:divBdr>
            <w:top w:val="none" w:sz="0" w:space="0" w:color="auto"/>
            <w:left w:val="none" w:sz="0" w:space="0" w:color="auto"/>
            <w:bottom w:val="none" w:sz="0" w:space="0" w:color="auto"/>
            <w:right w:val="none" w:sz="0" w:space="0" w:color="auto"/>
          </w:divBdr>
        </w:div>
        <w:div w:id="1717705551">
          <w:marLeft w:val="480"/>
          <w:marRight w:val="0"/>
          <w:marTop w:val="0"/>
          <w:marBottom w:val="0"/>
          <w:divBdr>
            <w:top w:val="none" w:sz="0" w:space="0" w:color="auto"/>
            <w:left w:val="none" w:sz="0" w:space="0" w:color="auto"/>
            <w:bottom w:val="none" w:sz="0" w:space="0" w:color="auto"/>
            <w:right w:val="none" w:sz="0" w:space="0" w:color="auto"/>
          </w:divBdr>
        </w:div>
        <w:div w:id="1219707157">
          <w:marLeft w:val="480"/>
          <w:marRight w:val="0"/>
          <w:marTop w:val="0"/>
          <w:marBottom w:val="0"/>
          <w:divBdr>
            <w:top w:val="none" w:sz="0" w:space="0" w:color="auto"/>
            <w:left w:val="none" w:sz="0" w:space="0" w:color="auto"/>
            <w:bottom w:val="none" w:sz="0" w:space="0" w:color="auto"/>
            <w:right w:val="none" w:sz="0" w:space="0" w:color="auto"/>
          </w:divBdr>
        </w:div>
        <w:div w:id="1669862585">
          <w:marLeft w:val="480"/>
          <w:marRight w:val="0"/>
          <w:marTop w:val="0"/>
          <w:marBottom w:val="0"/>
          <w:divBdr>
            <w:top w:val="none" w:sz="0" w:space="0" w:color="auto"/>
            <w:left w:val="none" w:sz="0" w:space="0" w:color="auto"/>
            <w:bottom w:val="none" w:sz="0" w:space="0" w:color="auto"/>
            <w:right w:val="none" w:sz="0" w:space="0" w:color="auto"/>
          </w:divBdr>
        </w:div>
        <w:div w:id="2039769749">
          <w:marLeft w:val="480"/>
          <w:marRight w:val="0"/>
          <w:marTop w:val="0"/>
          <w:marBottom w:val="0"/>
          <w:divBdr>
            <w:top w:val="none" w:sz="0" w:space="0" w:color="auto"/>
            <w:left w:val="none" w:sz="0" w:space="0" w:color="auto"/>
            <w:bottom w:val="none" w:sz="0" w:space="0" w:color="auto"/>
            <w:right w:val="none" w:sz="0" w:space="0" w:color="auto"/>
          </w:divBdr>
        </w:div>
        <w:div w:id="1860850754">
          <w:marLeft w:val="480"/>
          <w:marRight w:val="0"/>
          <w:marTop w:val="0"/>
          <w:marBottom w:val="0"/>
          <w:divBdr>
            <w:top w:val="none" w:sz="0" w:space="0" w:color="auto"/>
            <w:left w:val="none" w:sz="0" w:space="0" w:color="auto"/>
            <w:bottom w:val="none" w:sz="0" w:space="0" w:color="auto"/>
            <w:right w:val="none" w:sz="0" w:space="0" w:color="auto"/>
          </w:divBdr>
        </w:div>
        <w:div w:id="328561177">
          <w:marLeft w:val="480"/>
          <w:marRight w:val="0"/>
          <w:marTop w:val="0"/>
          <w:marBottom w:val="0"/>
          <w:divBdr>
            <w:top w:val="none" w:sz="0" w:space="0" w:color="auto"/>
            <w:left w:val="none" w:sz="0" w:space="0" w:color="auto"/>
            <w:bottom w:val="none" w:sz="0" w:space="0" w:color="auto"/>
            <w:right w:val="none" w:sz="0" w:space="0" w:color="auto"/>
          </w:divBdr>
        </w:div>
        <w:div w:id="1200122327">
          <w:marLeft w:val="480"/>
          <w:marRight w:val="0"/>
          <w:marTop w:val="0"/>
          <w:marBottom w:val="0"/>
          <w:divBdr>
            <w:top w:val="none" w:sz="0" w:space="0" w:color="auto"/>
            <w:left w:val="none" w:sz="0" w:space="0" w:color="auto"/>
            <w:bottom w:val="none" w:sz="0" w:space="0" w:color="auto"/>
            <w:right w:val="none" w:sz="0" w:space="0" w:color="auto"/>
          </w:divBdr>
        </w:div>
        <w:div w:id="319045555">
          <w:marLeft w:val="480"/>
          <w:marRight w:val="0"/>
          <w:marTop w:val="0"/>
          <w:marBottom w:val="0"/>
          <w:divBdr>
            <w:top w:val="none" w:sz="0" w:space="0" w:color="auto"/>
            <w:left w:val="none" w:sz="0" w:space="0" w:color="auto"/>
            <w:bottom w:val="none" w:sz="0" w:space="0" w:color="auto"/>
            <w:right w:val="none" w:sz="0" w:space="0" w:color="auto"/>
          </w:divBdr>
        </w:div>
        <w:div w:id="1627661379">
          <w:marLeft w:val="480"/>
          <w:marRight w:val="0"/>
          <w:marTop w:val="0"/>
          <w:marBottom w:val="0"/>
          <w:divBdr>
            <w:top w:val="none" w:sz="0" w:space="0" w:color="auto"/>
            <w:left w:val="none" w:sz="0" w:space="0" w:color="auto"/>
            <w:bottom w:val="none" w:sz="0" w:space="0" w:color="auto"/>
            <w:right w:val="none" w:sz="0" w:space="0" w:color="auto"/>
          </w:divBdr>
        </w:div>
        <w:div w:id="572466904">
          <w:marLeft w:val="480"/>
          <w:marRight w:val="0"/>
          <w:marTop w:val="0"/>
          <w:marBottom w:val="0"/>
          <w:divBdr>
            <w:top w:val="none" w:sz="0" w:space="0" w:color="auto"/>
            <w:left w:val="none" w:sz="0" w:space="0" w:color="auto"/>
            <w:bottom w:val="none" w:sz="0" w:space="0" w:color="auto"/>
            <w:right w:val="none" w:sz="0" w:space="0" w:color="auto"/>
          </w:divBdr>
        </w:div>
        <w:div w:id="992759583">
          <w:marLeft w:val="480"/>
          <w:marRight w:val="0"/>
          <w:marTop w:val="0"/>
          <w:marBottom w:val="0"/>
          <w:divBdr>
            <w:top w:val="none" w:sz="0" w:space="0" w:color="auto"/>
            <w:left w:val="none" w:sz="0" w:space="0" w:color="auto"/>
            <w:bottom w:val="none" w:sz="0" w:space="0" w:color="auto"/>
            <w:right w:val="none" w:sz="0" w:space="0" w:color="auto"/>
          </w:divBdr>
        </w:div>
        <w:div w:id="1986397854">
          <w:marLeft w:val="480"/>
          <w:marRight w:val="0"/>
          <w:marTop w:val="0"/>
          <w:marBottom w:val="0"/>
          <w:divBdr>
            <w:top w:val="none" w:sz="0" w:space="0" w:color="auto"/>
            <w:left w:val="none" w:sz="0" w:space="0" w:color="auto"/>
            <w:bottom w:val="none" w:sz="0" w:space="0" w:color="auto"/>
            <w:right w:val="none" w:sz="0" w:space="0" w:color="auto"/>
          </w:divBdr>
        </w:div>
        <w:div w:id="1581284738">
          <w:marLeft w:val="480"/>
          <w:marRight w:val="0"/>
          <w:marTop w:val="0"/>
          <w:marBottom w:val="0"/>
          <w:divBdr>
            <w:top w:val="none" w:sz="0" w:space="0" w:color="auto"/>
            <w:left w:val="none" w:sz="0" w:space="0" w:color="auto"/>
            <w:bottom w:val="none" w:sz="0" w:space="0" w:color="auto"/>
            <w:right w:val="none" w:sz="0" w:space="0" w:color="auto"/>
          </w:divBdr>
        </w:div>
        <w:div w:id="296684877">
          <w:marLeft w:val="480"/>
          <w:marRight w:val="0"/>
          <w:marTop w:val="0"/>
          <w:marBottom w:val="0"/>
          <w:divBdr>
            <w:top w:val="none" w:sz="0" w:space="0" w:color="auto"/>
            <w:left w:val="none" w:sz="0" w:space="0" w:color="auto"/>
            <w:bottom w:val="none" w:sz="0" w:space="0" w:color="auto"/>
            <w:right w:val="none" w:sz="0" w:space="0" w:color="auto"/>
          </w:divBdr>
        </w:div>
      </w:divsChild>
    </w:div>
    <w:div w:id="1544636214">
      <w:bodyDiv w:val="1"/>
      <w:marLeft w:val="0"/>
      <w:marRight w:val="0"/>
      <w:marTop w:val="0"/>
      <w:marBottom w:val="0"/>
      <w:divBdr>
        <w:top w:val="none" w:sz="0" w:space="0" w:color="auto"/>
        <w:left w:val="none" w:sz="0" w:space="0" w:color="auto"/>
        <w:bottom w:val="none" w:sz="0" w:space="0" w:color="auto"/>
        <w:right w:val="none" w:sz="0" w:space="0" w:color="auto"/>
      </w:divBdr>
    </w:div>
    <w:div w:id="1544826468">
      <w:bodyDiv w:val="1"/>
      <w:marLeft w:val="0"/>
      <w:marRight w:val="0"/>
      <w:marTop w:val="0"/>
      <w:marBottom w:val="0"/>
      <w:divBdr>
        <w:top w:val="none" w:sz="0" w:space="0" w:color="auto"/>
        <w:left w:val="none" w:sz="0" w:space="0" w:color="auto"/>
        <w:bottom w:val="none" w:sz="0" w:space="0" w:color="auto"/>
        <w:right w:val="none" w:sz="0" w:space="0" w:color="auto"/>
      </w:divBdr>
    </w:div>
    <w:div w:id="1546214965">
      <w:bodyDiv w:val="1"/>
      <w:marLeft w:val="0"/>
      <w:marRight w:val="0"/>
      <w:marTop w:val="0"/>
      <w:marBottom w:val="0"/>
      <w:divBdr>
        <w:top w:val="none" w:sz="0" w:space="0" w:color="auto"/>
        <w:left w:val="none" w:sz="0" w:space="0" w:color="auto"/>
        <w:bottom w:val="none" w:sz="0" w:space="0" w:color="auto"/>
        <w:right w:val="none" w:sz="0" w:space="0" w:color="auto"/>
      </w:divBdr>
    </w:div>
    <w:div w:id="1546331912">
      <w:bodyDiv w:val="1"/>
      <w:marLeft w:val="0"/>
      <w:marRight w:val="0"/>
      <w:marTop w:val="0"/>
      <w:marBottom w:val="0"/>
      <w:divBdr>
        <w:top w:val="none" w:sz="0" w:space="0" w:color="auto"/>
        <w:left w:val="none" w:sz="0" w:space="0" w:color="auto"/>
        <w:bottom w:val="none" w:sz="0" w:space="0" w:color="auto"/>
        <w:right w:val="none" w:sz="0" w:space="0" w:color="auto"/>
      </w:divBdr>
    </w:div>
    <w:div w:id="1547788612">
      <w:bodyDiv w:val="1"/>
      <w:marLeft w:val="0"/>
      <w:marRight w:val="0"/>
      <w:marTop w:val="0"/>
      <w:marBottom w:val="0"/>
      <w:divBdr>
        <w:top w:val="none" w:sz="0" w:space="0" w:color="auto"/>
        <w:left w:val="none" w:sz="0" w:space="0" w:color="auto"/>
        <w:bottom w:val="none" w:sz="0" w:space="0" w:color="auto"/>
        <w:right w:val="none" w:sz="0" w:space="0" w:color="auto"/>
      </w:divBdr>
    </w:div>
    <w:div w:id="1548175836">
      <w:bodyDiv w:val="1"/>
      <w:marLeft w:val="0"/>
      <w:marRight w:val="0"/>
      <w:marTop w:val="0"/>
      <w:marBottom w:val="0"/>
      <w:divBdr>
        <w:top w:val="none" w:sz="0" w:space="0" w:color="auto"/>
        <w:left w:val="none" w:sz="0" w:space="0" w:color="auto"/>
        <w:bottom w:val="none" w:sz="0" w:space="0" w:color="auto"/>
        <w:right w:val="none" w:sz="0" w:space="0" w:color="auto"/>
      </w:divBdr>
    </w:div>
    <w:div w:id="1550801749">
      <w:bodyDiv w:val="1"/>
      <w:marLeft w:val="0"/>
      <w:marRight w:val="0"/>
      <w:marTop w:val="0"/>
      <w:marBottom w:val="0"/>
      <w:divBdr>
        <w:top w:val="none" w:sz="0" w:space="0" w:color="auto"/>
        <w:left w:val="none" w:sz="0" w:space="0" w:color="auto"/>
        <w:bottom w:val="none" w:sz="0" w:space="0" w:color="auto"/>
        <w:right w:val="none" w:sz="0" w:space="0" w:color="auto"/>
      </w:divBdr>
      <w:divsChild>
        <w:div w:id="12920542">
          <w:marLeft w:val="480"/>
          <w:marRight w:val="0"/>
          <w:marTop w:val="0"/>
          <w:marBottom w:val="0"/>
          <w:divBdr>
            <w:top w:val="none" w:sz="0" w:space="0" w:color="auto"/>
            <w:left w:val="none" w:sz="0" w:space="0" w:color="auto"/>
            <w:bottom w:val="none" w:sz="0" w:space="0" w:color="auto"/>
            <w:right w:val="none" w:sz="0" w:space="0" w:color="auto"/>
          </w:divBdr>
        </w:div>
        <w:div w:id="23748885">
          <w:marLeft w:val="480"/>
          <w:marRight w:val="0"/>
          <w:marTop w:val="0"/>
          <w:marBottom w:val="0"/>
          <w:divBdr>
            <w:top w:val="none" w:sz="0" w:space="0" w:color="auto"/>
            <w:left w:val="none" w:sz="0" w:space="0" w:color="auto"/>
            <w:bottom w:val="none" w:sz="0" w:space="0" w:color="auto"/>
            <w:right w:val="none" w:sz="0" w:space="0" w:color="auto"/>
          </w:divBdr>
        </w:div>
        <w:div w:id="27411156">
          <w:marLeft w:val="480"/>
          <w:marRight w:val="0"/>
          <w:marTop w:val="0"/>
          <w:marBottom w:val="0"/>
          <w:divBdr>
            <w:top w:val="none" w:sz="0" w:space="0" w:color="auto"/>
            <w:left w:val="none" w:sz="0" w:space="0" w:color="auto"/>
            <w:bottom w:val="none" w:sz="0" w:space="0" w:color="auto"/>
            <w:right w:val="none" w:sz="0" w:space="0" w:color="auto"/>
          </w:divBdr>
        </w:div>
        <w:div w:id="123432974">
          <w:marLeft w:val="480"/>
          <w:marRight w:val="0"/>
          <w:marTop w:val="0"/>
          <w:marBottom w:val="0"/>
          <w:divBdr>
            <w:top w:val="none" w:sz="0" w:space="0" w:color="auto"/>
            <w:left w:val="none" w:sz="0" w:space="0" w:color="auto"/>
            <w:bottom w:val="none" w:sz="0" w:space="0" w:color="auto"/>
            <w:right w:val="none" w:sz="0" w:space="0" w:color="auto"/>
          </w:divBdr>
        </w:div>
        <w:div w:id="269555392">
          <w:marLeft w:val="480"/>
          <w:marRight w:val="0"/>
          <w:marTop w:val="0"/>
          <w:marBottom w:val="0"/>
          <w:divBdr>
            <w:top w:val="none" w:sz="0" w:space="0" w:color="auto"/>
            <w:left w:val="none" w:sz="0" w:space="0" w:color="auto"/>
            <w:bottom w:val="none" w:sz="0" w:space="0" w:color="auto"/>
            <w:right w:val="none" w:sz="0" w:space="0" w:color="auto"/>
          </w:divBdr>
        </w:div>
        <w:div w:id="302003534">
          <w:marLeft w:val="480"/>
          <w:marRight w:val="0"/>
          <w:marTop w:val="0"/>
          <w:marBottom w:val="0"/>
          <w:divBdr>
            <w:top w:val="none" w:sz="0" w:space="0" w:color="auto"/>
            <w:left w:val="none" w:sz="0" w:space="0" w:color="auto"/>
            <w:bottom w:val="none" w:sz="0" w:space="0" w:color="auto"/>
            <w:right w:val="none" w:sz="0" w:space="0" w:color="auto"/>
          </w:divBdr>
        </w:div>
        <w:div w:id="331222745">
          <w:marLeft w:val="480"/>
          <w:marRight w:val="0"/>
          <w:marTop w:val="0"/>
          <w:marBottom w:val="0"/>
          <w:divBdr>
            <w:top w:val="none" w:sz="0" w:space="0" w:color="auto"/>
            <w:left w:val="none" w:sz="0" w:space="0" w:color="auto"/>
            <w:bottom w:val="none" w:sz="0" w:space="0" w:color="auto"/>
            <w:right w:val="none" w:sz="0" w:space="0" w:color="auto"/>
          </w:divBdr>
        </w:div>
        <w:div w:id="400492885">
          <w:marLeft w:val="480"/>
          <w:marRight w:val="0"/>
          <w:marTop w:val="0"/>
          <w:marBottom w:val="0"/>
          <w:divBdr>
            <w:top w:val="none" w:sz="0" w:space="0" w:color="auto"/>
            <w:left w:val="none" w:sz="0" w:space="0" w:color="auto"/>
            <w:bottom w:val="none" w:sz="0" w:space="0" w:color="auto"/>
            <w:right w:val="none" w:sz="0" w:space="0" w:color="auto"/>
          </w:divBdr>
        </w:div>
        <w:div w:id="502353691">
          <w:marLeft w:val="480"/>
          <w:marRight w:val="0"/>
          <w:marTop w:val="0"/>
          <w:marBottom w:val="0"/>
          <w:divBdr>
            <w:top w:val="none" w:sz="0" w:space="0" w:color="auto"/>
            <w:left w:val="none" w:sz="0" w:space="0" w:color="auto"/>
            <w:bottom w:val="none" w:sz="0" w:space="0" w:color="auto"/>
            <w:right w:val="none" w:sz="0" w:space="0" w:color="auto"/>
          </w:divBdr>
        </w:div>
        <w:div w:id="601492027">
          <w:marLeft w:val="480"/>
          <w:marRight w:val="0"/>
          <w:marTop w:val="0"/>
          <w:marBottom w:val="0"/>
          <w:divBdr>
            <w:top w:val="none" w:sz="0" w:space="0" w:color="auto"/>
            <w:left w:val="none" w:sz="0" w:space="0" w:color="auto"/>
            <w:bottom w:val="none" w:sz="0" w:space="0" w:color="auto"/>
            <w:right w:val="none" w:sz="0" w:space="0" w:color="auto"/>
          </w:divBdr>
        </w:div>
        <w:div w:id="612782349">
          <w:marLeft w:val="480"/>
          <w:marRight w:val="0"/>
          <w:marTop w:val="0"/>
          <w:marBottom w:val="0"/>
          <w:divBdr>
            <w:top w:val="none" w:sz="0" w:space="0" w:color="auto"/>
            <w:left w:val="none" w:sz="0" w:space="0" w:color="auto"/>
            <w:bottom w:val="none" w:sz="0" w:space="0" w:color="auto"/>
            <w:right w:val="none" w:sz="0" w:space="0" w:color="auto"/>
          </w:divBdr>
        </w:div>
        <w:div w:id="635066592">
          <w:marLeft w:val="480"/>
          <w:marRight w:val="0"/>
          <w:marTop w:val="0"/>
          <w:marBottom w:val="0"/>
          <w:divBdr>
            <w:top w:val="none" w:sz="0" w:space="0" w:color="auto"/>
            <w:left w:val="none" w:sz="0" w:space="0" w:color="auto"/>
            <w:bottom w:val="none" w:sz="0" w:space="0" w:color="auto"/>
            <w:right w:val="none" w:sz="0" w:space="0" w:color="auto"/>
          </w:divBdr>
        </w:div>
        <w:div w:id="655497892">
          <w:marLeft w:val="480"/>
          <w:marRight w:val="0"/>
          <w:marTop w:val="0"/>
          <w:marBottom w:val="0"/>
          <w:divBdr>
            <w:top w:val="none" w:sz="0" w:space="0" w:color="auto"/>
            <w:left w:val="none" w:sz="0" w:space="0" w:color="auto"/>
            <w:bottom w:val="none" w:sz="0" w:space="0" w:color="auto"/>
            <w:right w:val="none" w:sz="0" w:space="0" w:color="auto"/>
          </w:divBdr>
        </w:div>
        <w:div w:id="655575825">
          <w:marLeft w:val="480"/>
          <w:marRight w:val="0"/>
          <w:marTop w:val="0"/>
          <w:marBottom w:val="0"/>
          <w:divBdr>
            <w:top w:val="none" w:sz="0" w:space="0" w:color="auto"/>
            <w:left w:val="none" w:sz="0" w:space="0" w:color="auto"/>
            <w:bottom w:val="none" w:sz="0" w:space="0" w:color="auto"/>
            <w:right w:val="none" w:sz="0" w:space="0" w:color="auto"/>
          </w:divBdr>
        </w:div>
        <w:div w:id="667908437">
          <w:marLeft w:val="480"/>
          <w:marRight w:val="0"/>
          <w:marTop w:val="0"/>
          <w:marBottom w:val="0"/>
          <w:divBdr>
            <w:top w:val="none" w:sz="0" w:space="0" w:color="auto"/>
            <w:left w:val="none" w:sz="0" w:space="0" w:color="auto"/>
            <w:bottom w:val="none" w:sz="0" w:space="0" w:color="auto"/>
            <w:right w:val="none" w:sz="0" w:space="0" w:color="auto"/>
          </w:divBdr>
        </w:div>
        <w:div w:id="672688519">
          <w:marLeft w:val="480"/>
          <w:marRight w:val="0"/>
          <w:marTop w:val="0"/>
          <w:marBottom w:val="0"/>
          <w:divBdr>
            <w:top w:val="none" w:sz="0" w:space="0" w:color="auto"/>
            <w:left w:val="none" w:sz="0" w:space="0" w:color="auto"/>
            <w:bottom w:val="none" w:sz="0" w:space="0" w:color="auto"/>
            <w:right w:val="none" w:sz="0" w:space="0" w:color="auto"/>
          </w:divBdr>
        </w:div>
        <w:div w:id="680278616">
          <w:marLeft w:val="480"/>
          <w:marRight w:val="0"/>
          <w:marTop w:val="0"/>
          <w:marBottom w:val="0"/>
          <w:divBdr>
            <w:top w:val="none" w:sz="0" w:space="0" w:color="auto"/>
            <w:left w:val="none" w:sz="0" w:space="0" w:color="auto"/>
            <w:bottom w:val="none" w:sz="0" w:space="0" w:color="auto"/>
            <w:right w:val="none" w:sz="0" w:space="0" w:color="auto"/>
          </w:divBdr>
        </w:div>
        <w:div w:id="691995601">
          <w:marLeft w:val="480"/>
          <w:marRight w:val="0"/>
          <w:marTop w:val="0"/>
          <w:marBottom w:val="0"/>
          <w:divBdr>
            <w:top w:val="none" w:sz="0" w:space="0" w:color="auto"/>
            <w:left w:val="none" w:sz="0" w:space="0" w:color="auto"/>
            <w:bottom w:val="none" w:sz="0" w:space="0" w:color="auto"/>
            <w:right w:val="none" w:sz="0" w:space="0" w:color="auto"/>
          </w:divBdr>
        </w:div>
        <w:div w:id="694580444">
          <w:marLeft w:val="480"/>
          <w:marRight w:val="0"/>
          <w:marTop w:val="0"/>
          <w:marBottom w:val="0"/>
          <w:divBdr>
            <w:top w:val="none" w:sz="0" w:space="0" w:color="auto"/>
            <w:left w:val="none" w:sz="0" w:space="0" w:color="auto"/>
            <w:bottom w:val="none" w:sz="0" w:space="0" w:color="auto"/>
            <w:right w:val="none" w:sz="0" w:space="0" w:color="auto"/>
          </w:divBdr>
        </w:div>
        <w:div w:id="710109528">
          <w:marLeft w:val="480"/>
          <w:marRight w:val="0"/>
          <w:marTop w:val="0"/>
          <w:marBottom w:val="0"/>
          <w:divBdr>
            <w:top w:val="none" w:sz="0" w:space="0" w:color="auto"/>
            <w:left w:val="none" w:sz="0" w:space="0" w:color="auto"/>
            <w:bottom w:val="none" w:sz="0" w:space="0" w:color="auto"/>
            <w:right w:val="none" w:sz="0" w:space="0" w:color="auto"/>
          </w:divBdr>
        </w:div>
        <w:div w:id="740757530">
          <w:marLeft w:val="480"/>
          <w:marRight w:val="0"/>
          <w:marTop w:val="0"/>
          <w:marBottom w:val="0"/>
          <w:divBdr>
            <w:top w:val="none" w:sz="0" w:space="0" w:color="auto"/>
            <w:left w:val="none" w:sz="0" w:space="0" w:color="auto"/>
            <w:bottom w:val="none" w:sz="0" w:space="0" w:color="auto"/>
            <w:right w:val="none" w:sz="0" w:space="0" w:color="auto"/>
          </w:divBdr>
        </w:div>
        <w:div w:id="772363278">
          <w:marLeft w:val="480"/>
          <w:marRight w:val="0"/>
          <w:marTop w:val="0"/>
          <w:marBottom w:val="0"/>
          <w:divBdr>
            <w:top w:val="none" w:sz="0" w:space="0" w:color="auto"/>
            <w:left w:val="none" w:sz="0" w:space="0" w:color="auto"/>
            <w:bottom w:val="none" w:sz="0" w:space="0" w:color="auto"/>
            <w:right w:val="none" w:sz="0" w:space="0" w:color="auto"/>
          </w:divBdr>
        </w:div>
        <w:div w:id="852299361">
          <w:marLeft w:val="480"/>
          <w:marRight w:val="0"/>
          <w:marTop w:val="0"/>
          <w:marBottom w:val="0"/>
          <w:divBdr>
            <w:top w:val="none" w:sz="0" w:space="0" w:color="auto"/>
            <w:left w:val="none" w:sz="0" w:space="0" w:color="auto"/>
            <w:bottom w:val="none" w:sz="0" w:space="0" w:color="auto"/>
            <w:right w:val="none" w:sz="0" w:space="0" w:color="auto"/>
          </w:divBdr>
        </w:div>
        <w:div w:id="852766267">
          <w:marLeft w:val="480"/>
          <w:marRight w:val="0"/>
          <w:marTop w:val="0"/>
          <w:marBottom w:val="0"/>
          <w:divBdr>
            <w:top w:val="none" w:sz="0" w:space="0" w:color="auto"/>
            <w:left w:val="none" w:sz="0" w:space="0" w:color="auto"/>
            <w:bottom w:val="none" w:sz="0" w:space="0" w:color="auto"/>
            <w:right w:val="none" w:sz="0" w:space="0" w:color="auto"/>
          </w:divBdr>
        </w:div>
        <w:div w:id="945380630">
          <w:marLeft w:val="480"/>
          <w:marRight w:val="0"/>
          <w:marTop w:val="0"/>
          <w:marBottom w:val="0"/>
          <w:divBdr>
            <w:top w:val="none" w:sz="0" w:space="0" w:color="auto"/>
            <w:left w:val="none" w:sz="0" w:space="0" w:color="auto"/>
            <w:bottom w:val="none" w:sz="0" w:space="0" w:color="auto"/>
            <w:right w:val="none" w:sz="0" w:space="0" w:color="auto"/>
          </w:divBdr>
        </w:div>
        <w:div w:id="965816735">
          <w:marLeft w:val="480"/>
          <w:marRight w:val="0"/>
          <w:marTop w:val="0"/>
          <w:marBottom w:val="0"/>
          <w:divBdr>
            <w:top w:val="none" w:sz="0" w:space="0" w:color="auto"/>
            <w:left w:val="none" w:sz="0" w:space="0" w:color="auto"/>
            <w:bottom w:val="none" w:sz="0" w:space="0" w:color="auto"/>
            <w:right w:val="none" w:sz="0" w:space="0" w:color="auto"/>
          </w:divBdr>
        </w:div>
        <w:div w:id="1123040738">
          <w:marLeft w:val="480"/>
          <w:marRight w:val="0"/>
          <w:marTop w:val="0"/>
          <w:marBottom w:val="0"/>
          <w:divBdr>
            <w:top w:val="none" w:sz="0" w:space="0" w:color="auto"/>
            <w:left w:val="none" w:sz="0" w:space="0" w:color="auto"/>
            <w:bottom w:val="none" w:sz="0" w:space="0" w:color="auto"/>
            <w:right w:val="none" w:sz="0" w:space="0" w:color="auto"/>
          </w:divBdr>
        </w:div>
        <w:div w:id="1164398256">
          <w:marLeft w:val="480"/>
          <w:marRight w:val="0"/>
          <w:marTop w:val="0"/>
          <w:marBottom w:val="0"/>
          <w:divBdr>
            <w:top w:val="none" w:sz="0" w:space="0" w:color="auto"/>
            <w:left w:val="none" w:sz="0" w:space="0" w:color="auto"/>
            <w:bottom w:val="none" w:sz="0" w:space="0" w:color="auto"/>
            <w:right w:val="none" w:sz="0" w:space="0" w:color="auto"/>
          </w:divBdr>
        </w:div>
        <w:div w:id="1166357218">
          <w:marLeft w:val="480"/>
          <w:marRight w:val="0"/>
          <w:marTop w:val="0"/>
          <w:marBottom w:val="0"/>
          <w:divBdr>
            <w:top w:val="none" w:sz="0" w:space="0" w:color="auto"/>
            <w:left w:val="none" w:sz="0" w:space="0" w:color="auto"/>
            <w:bottom w:val="none" w:sz="0" w:space="0" w:color="auto"/>
            <w:right w:val="none" w:sz="0" w:space="0" w:color="auto"/>
          </w:divBdr>
        </w:div>
        <w:div w:id="1171677525">
          <w:marLeft w:val="480"/>
          <w:marRight w:val="0"/>
          <w:marTop w:val="0"/>
          <w:marBottom w:val="0"/>
          <w:divBdr>
            <w:top w:val="none" w:sz="0" w:space="0" w:color="auto"/>
            <w:left w:val="none" w:sz="0" w:space="0" w:color="auto"/>
            <w:bottom w:val="none" w:sz="0" w:space="0" w:color="auto"/>
            <w:right w:val="none" w:sz="0" w:space="0" w:color="auto"/>
          </w:divBdr>
        </w:div>
        <w:div w:id="1182473852">
          <w:marLeft w:val="480"/>
          <w:marRight w:val="0"/>
          <w:marTop w:val="0"/>
          <w:marBottom w:val="0"/>
          <w:divBdr>
            <w:top w:val="none" w:sz="0" w:space="0" w:color="auto"/>
            <w:left w:val="none" w:sz="0" w:space="0" w:color="auto"/>
            <w:bottom w:val="none" w:sz="0" w:space="0" w:color="auto"/>
            <w:right w:val="none" w:sz="0" w:space="0" w:color="auto"/>
          </w:divBdr>
        </w:div>
        <w:div w:id="1217886678">
          <w:marLeft w:val="480"/>
          <w:marRight w:val="0"/>
          <w:marTop w:val="0"/>
          <w:marBottom w:val="0"/>
          <w:divBdr>
            <w:top w:val="none" w:sz="0" w:space="0" w:color="auto"/>
            <w:left w:val="none" w:sz="0" w:space="0" w:color="auto"/>
            <w:bottom w:val="none" w:sz="0" w:space="0" w:color="auto"/>
            <w:right w:val="none" w:sz="0" w:space="0" w:color="auto"/>
          </w:divBdr>
        </w:div>
        <w:div w:id="1243490928">
          <w:marLeft w:val="480"/>
          <w:marRight w:val="0"/>
          <w:marTop w:val="0"/>
          <w:marBottom w:val="0"/>
          <w:divBdr>
            <w:top w:val="none" w:sz="0" w:space="0" w:color="auto"/>
            <w:left w:val="none" w:sz="0" w:space="0" w:color="auto"/>
            <w:bottom w:val="none" w:sz="0" w:space="0" w:color="auto"/>
            <w:right w:val="none" w:sz="0" w:space="0" w:color="auto"/>
          </w:divBdr>
        </w:div>
        <w:div w:id="1369139124">
          <w:marLeft w:val="480"/>
          <w:marRight w:val="0"/>
          <w:marTop w:val="0"/>
          <w:marBottom w:val="0"/>
          <w:divBdr>
            <w:top w:val="none" w:sz="0" w:space="0" w:color="auto"/>
            <w:left w:val="none" w:sz="0" w:space="0" w:color="auto"/>
            <w:bottom w:val="none" w:sz="0" w:space="0" w:color="auto"/>
            <w:right w:val="none" w:sz="0" w:space="0" w:color="auto"/>
          </w:divBdr>
        </w:div>
        <w:div w:id="1380324484">
          <w:marLeft w:val="480"/>
          <w:marRight w:val="0"/>
          <w:marTop w:val="0"/>
          <w:marBottom w:val="0"/>
          <w:divBdr>
            <w:top w:val="none" w:sz="0" w:space="0" w:color="auto"/>
            <w:left w:val="none" w:sz="0" w:space="0" w:color="auto"/>
            <w:bottom w:val="none" w:sz="0" w:space="0" w:color="auto"/>
            <w:right w:val="none" w:sz="0" w:space="0" w:color="auto"/>
          </w:divBdr>
        </w:div>
        <w:div w:id="1513446962">
          <w:marLeft w:val="480"/>
          <w:marRight w:val="0"/>
          <w:marTop w:val="0"/>
          <w:marBottom w:val="0"/>
          <w:divBdr>
            <w:top w:val="none" w:sz="0" w:space="0" w:color="auto"/>
            <w:left w:val="none" w:sz="0" w:space="0" w:color="auto"/>
            <w:bottom w:val="none" w:sz="0" w:space="0" w:color="auto"/>
            <w:right w:val="none" w:sz="0" w:space="0" w:color="auto"/>
          </w:divBdr>
        </w:div>
        <w:div w:id="1520507238">
          <w:marLeft w:val="480"/>
          <w:marRight w:val="0"/>
          <w:marTop w:val="0"/>
          <w:marBottom w:val="0"/>
          <w:divBdr>
            <w:top w:val="none" w:sz="0" w:space="0" w:color="auto"/>
            <w:left w:val="none" w:sz="0" w:space="0" w:color="auto"/>
            <w:bottom w:val="none" w:sz="0" w:space="0" w:color="auto"/>
            <w:right w:val="none" w:sz="0" w:space="0" w:color="auto"/>
          </w:divBdr>
        </w:div>
        <w:div w:id="1572420892">
          <w:marLeft w:val="480"/>
          <w:marRight w:val="0"/>
          <w:marTop w:val="0"/>
          <w:marBottom w:val="0"/>
          <w:divBdr>
            <w:top w:val="none" w:sz="0" w:space="0" w:color="auto"/>
            <w:left w:val="none" w:sz="0" w:space="0" w:color="auto"/>
            <w:bottom w:val="none" w:sz="0" w:space="0" w:color="auto"/>
            <w:right w:val="none" w:sz="0" w:space="0" w:color="auto"/>
          </w:divBdr>
        </w:div>
        <w:div w:id="1726371507">
          <w:marLeft w:val="480"/>
          <w:marRight w:val="0"/>
          <w:marTop w:val="0"/>
          <w:marBottom w:val="0"/>
          <w:divBdr>
            <w:top w:val="none" w:sz="0" w:space="0" w:color="auto"/>
            <w:left w:val="none" w:sz="0" w:space="0" w:color="auto"/>
            <w:bottom w:val="none" w:sz="0" w:space="0" w:color="auto"/>
            <w:right w:val="none" w:sz="0" w:space="0" w:color="auto"/>
          </w:divBdr>
        </w:div>
        <w:div w:id="1768963584">
          <w:marLeft w:val="480"/>
          <w:marRight w:val="0"/>
          <w:marTop w:val="0"/>
          <w:marBottom w:val="0"/>
          <w:divBdr>
            <w:top w:val="none" w:sz="0" w:space="0" w:color="auto"/>
            <w:left w:val="none" w:sz="0" w:space="0" w:color="auto"/>
            <w:bottom w:val="none" w:sz="0" w:space="0" w:color="auto"/>
            <w:right w:val="none" w:sz="0" w:space="0" w:color="auto"/>
          </w:divBdr>
        </w:div>
        <w:div w:id="1786729997">
          <w:marLeft w:val="480"/>
          <w:marRight w:val="0"/>
          <w:marTop w:val="0"/>
          <w:marBottom w:val="0"/>
          <w:divBdr>
            <w:top w:val="none" w:sz="0" w:space="0" w:color="auto"/>
            <w:left w:val="none" w:sz="0" w:space="0" w:color="auto"/>
            <w:bottom w:val="none" w:sz="0" w:space="0" w:color="auto"/>
            <w:right w:val="none" w:sz="0" w:space="0" w:color="auto"/>
          </w:divBdr>
        </w:div>
        <w:div w:id="1797409288">
          <w:marLeft w:val="480"/>
          <w:marRight w:val="0"/>
          <w:marTop w:val="0"/>
          <w:marBottom w:val="0"/>
          <w:divBdr>
            <w:top w:val="none" w:sz="0" w:space="0" w:color="auto"/>
            <w:left w:val="none" w:sz="0" w:space="0" w:color="auto"/>
            <w:bottom w:val="none" w:sz="0" w:space="0" w:color="auto"/>
            <w:right w:val="none" w:sz="0" w:space="0" w:color="auto"/>
          </w:divBdr>
        </w:div>
        <w:div w:id="1836872544">
          <w:marLeft w:val="480"/>
          <w:marRight w:val="0"/>
          <w:marTop w:val="0"/>
          <w:marBottom w:val="0"/>
          <w:divBdr>
            <w:top w:val="none" w:sz="0" w:space="0" w:color="auto"/>
            <w:left w:val="none" w:sz="0" w:space="0" w:color="auto"/>
            <w:bottom w:val="none" w:sz="0" w:space="0" w:color="auto"/>
            <w:right w:val="none" w:sz="0" w:space="0" w:color="auto"/>
          </w:divBdr>
        </w:div>
        <w:div w:id="1852526968">
          <w:marLeft w:val="480"/>
          <w:marRight w:val="0"/>
          <w:marTop w:val="0"/>
          <w:marBottom w:val="0"/>
          <w:divBdr>
            <w:top w:val="none" w:sz="0" w:space="0" w:color="auto"/>
            <w:left w:val="none" w:sz="0" w:space="0" w:color="auto"/>
            <w:bottom w:val="none" w:sz="0" w:space="0" w:color="auto"/>
            <w:right w:val="none" w:sz="0" w:space="0" w:color="auto"/>
          </w:divBdr>
        </w:div>
        <w:div w:id="1923492448">
          <w:marLeft w:val="480"/>
          <w:marRight w:val="0"/>
          <w:marTop w:val="0"/>
          <w:marBottom w:val="0"/>
          <w:divBdr>
            <w:top w:val="none" w:sz="0" w:space="0" w:color="auto"/>
            <w:left w:val="none" w:sz="0" w:space="0" w:color="auto"/>
            <w:bottom w:val="none" w:sz="0" w:space="0" w:color="auto"/>
            <w:right w:val="none" w:sz="0" w:space="0" w:color="auto"/>
          </w:divBdr>
        </w:div>
        <w:div w:id="1995332572">
          <w:marLeft w:val="480"/>
          <w:marRight w:val="0"/>
          <w:marTop w:val="0"/>
          <w:marBottom w:val="0"/>
          <w:divBdr>
            <w:top w:val="none" w:sz="0" w:space="0" w:color="auto"/>
            <w:left w:val="none" w:sz="0" w:space="0" w:color="auto"/>
            <w:bottom w:val="none" w:sz="0" w:space="0" w:color="auto"/>
            <w:right w:val="none" w:sz="0" w:space="0" w:color="auto"/>
          </w:divBdr>
        </w:div>
        <w:div w:id="2045670772">
          <w:marLeft w:val="480"/>
          <w:marRight w:val="0"/>
          <w:marTop w:val="0"/>
          <w:marBottom w:val="0"/>
          <w:divBdr>
            <w:top w:val="none" w:sz="0" w:space="0" w:color="auto"/>
            <w:left w:val="none" w:sz="0" w:space="0" w:color="auto"/>
            <w:bottom w:val="none" w:sz="0" w:space="0" w:color="auto"/>
            <w:right w:val="none" w:sz="0" w:space="0" w:color="auto"/>
          </w:divBdr>
        </w:div>
        <w:div w:id="2051949600">
          <w:marLeft w:val="480"/>
          <w:marRight w:val="0"/>
          <w:marTop w:val="0"/>
          <w:marBottom w:val="0"/>
          <w:divBdr>
            <w:top w:val="none" w:sz="0" w:space="0" w:color="auto"/>
            <w:left w:val="none" w:sz="0" w:space="0" w:color="auto"/>
            <w:bottom w:val="none" w:sz="0" w:space="0" w:color="auto"/>
            <w:right w:val="none" w:sz="0" w:space="0" w:color="auto"/>
          </w:divBdr>
        </w:div>
        <w:div w:id="2054032841">
          <w:marLeft w:val="480"/>
          <w:marRight w:val="0"/>
          <w:marTop w:val="0"/>
          <w:marBottom w:val="0"/>
          <w:divBdr>
            <w:top w:val="none" w:sz="0" w:space="0" w:color="auto"/>
            <w:left w:val="none" w:sz="0" w:space="0" w:color="auto"/>
            <w:bottom w:val="none" w:sz="0" w:space="0" w:color="auto"/>
            <w:right w:val="none" w:sz="0" w:space="0" w:color="auto"/>
          </w:divBdr>
        </w:div>
        <w:div w:id="2082174252">
          <w:marLeft w:val="480"/>
          <w:marRight w:val="0"/>
          <w:marTop w:val="0"/>
          <w:marBottom w:val="0"/>
          <w:divBdr>
            <w:top w:val="none" w:sz="0" w:space="0" w:color="auto"/>
            <w:left w:val="none" w:sz="0" w:space="0" w:color="auto"/>
            <w:bottom w:val="none" w:sz="0" w:space="0" w:color="auto"/>
            <w:right w:val="none" w:sz="0" w:space="0" w:color="auto"/>
          </w:divBdr>
        </w:div>
      </w:divsChild>
    </w:div>
    <w:div w:id="1551528325">
      <w:bodyDiv w:val="1"/>
      <w:marLeft w:val="0"/>
      <w:marRight w:val="0"/>
      <w:marTop w:val="0"/>
      <w:marBottom w:val="0"/>
      <w:divBdr>
        <w:top w:val="none" w:sz="0" w:space="0" w:color="auto"/>
        <w:left w:val="none" w:sz="0" w:space="0" w:color="auto"/>
        <w:bottom w:val="none" w:sz="0" w:space="0" w:color="auto"/>
        <w:right w:val="none" w:sz="0" w:space="0" w:color="auto"/>
      </w:divBdr>
    </w:div>
    <w:div w:id="1552617620">
      <w:bodyDiv w:val="1"/>
      <w:marLeft w:val="0"/>
      <w:marRight w:val="0"/>
      <w:marTop w:val="0"/>
      <w:marBottom w:val="0"/>
      <w:divBdr>
        <w:top w:val="none" w:sz="0" w:space="0" w:color="auto"/>
        <w:left w:val="none" w:sz="0" w:space="0" w:color="auto"/>
        <w:bottom w:val="none" w:sz="0" w:space="0" w:color="auto"/>
        <w:right w:val="none" w:sz="0" w:space="0" w:color="auto"/>
      </w:divBdr>
    </w:div>
    <w:div w:id="1552687004">
      <w:bodyDiv w:val="1"/>
      <w:marLeft w:val="0"/>
      <w:marRight w:val="0"/>
      <w:marTop w:val="0"/>
      <w:marBottom w:val="0"/>
      <w:divBdr>
        <w:top w:val="none" w:sz="0" w:space="0" w:color="auto"/>
        <w:left w:val="none" w:sz="0" w:space="0" w:color="auto"/>
        <w:bottom w:val="none" w:sz="0" w:space="0" w:color="auto"/>
        <w:right w:val="none" w:sz="0" w:space="0" w:color="auto"/>
      </w:divBdr>
      <w:divsChild>
        <w:div w:id="1204428">
          <w:marLeft w:val="480"/>
          <w:marRight w:val="0"/>
          <w:marTop w:val="0"/>
          <w:marBottom w:val="0"/>
          <w:divBdr>
            <w:top w:val="none" w:sz="0" w:space="0" w:color="auto"/>
            <w:left w:val="none" w:sz="0" w:space="0" w:color="auto"/>
            <w:bottom w:val="none" w:sz="0" w:space="0" w:color="auto"/>
            <w:right w:val="none" w:sz="0" w:space="0" w:color="auto"/>
          </w:divBdr>
        </w:div>
        <w:div w:id="18822733">
          <w:marLeft w:val="480"/>
          <w:marRight w:val="0"/>
          <w:marTop w:val="0"/>
          <w:marBottom w:val="0"/>
          <w:divBdr>
            <w:top w:val="none" w:sz="0" w:space="0" w:color="auto"/>
            <w:left w:val="none" w:sz="0" w:space="0" w:color="auto"/>
            <w:bottom w:val="none" w:sz="0" w:space="0" w:color="auto"/>
            <w:right w:val="none" w:sz="0" w:space="0" w:color="auto"/>
          </w:divBdr>
        </w:div>
        <w:div w:id="39675559">
          <w:marLeft w:val="480"/>
          <w:marRight w:val="0"/>
          <w:marTop w:val="0"/>
          <w:marBottom w:val="0"/>
          <w:divBdr>
            <w:top w:val="none" w:sz="0" w:space="0" w:color="auto"/>
            <w:left w:val="none" w:sz="0" w:space="0" w:color="auto"/>
            <w:bottom w:val="none" w:sz="0" w:space="0" w:color="auto"/>
            <w:right w:val="none" w:sz="0" w:space="0" w:color="auto"/>
          </w:divBdr>
        </w:div>
        <w:div w:id="97217145">
          <w:marLeft w:val="480"/>
          <w:marRight w:val="0"/>
          <w:marTop w:val="0"/>
          <w:marBottom w:val="0"/>
          <w:divBdr>
            <w:top w:val="none" w:sz="0" w:space="0" w:color="auto"/>
            <w:left w:val="none" w:sz="0" w:space="0" w:color="auto"/>
            <w:bottom w:val="none" w:sz="0" w:space="0" w:color="auto"/>
            <w:right w:val="none" w:sz="0" w:space="0" w:color="auto"/>
          </w:divBdr>
        </w:div>
        <w:div w:id="221645257">
          <w:marLeft w:val="480"/>
          <w:marRight w:val="0"/>
          <w:marTop w:val="0"/>
          <w:marBottom w:val="0"/>
          <w:divBdr>
            <w:top w:val="none" w:sz="0" w:space="0" w:color="auto"/>
            <w:left w:val="none" w:sz="0" w:space="0" w:color="auto"/>
            <w:bottom w:val="none" w:sz="0" w:space="0" w:color="auto"/>
            <w:right w:val="none" w:sz="0" w:space="0" w:color="auto"/>
          </w:divBdr>
        </w:div>
        <w:div w:id="232082173">
          <w:marLeft w:val="480"/>
          <w:marRight w:val="0"/>
          <w:marTop w:val="0"/>
          <w:marBottom w:val="0"/>
          <w:divBdr>
            <w:top w:val="none" w:sz="0" w:space="0" w:color="auto"/>
            <w:left w:val="none" w:sz="0" w:space="0" w:color="auto"/>
            <w:bottom w:val="none" w:sz="0" w:space="0" w:color="auto"/>
            <w:right w:val="none" w:sz="0" w:space="0" w:color="auto"/>
          </w:divBdr>
        </w:div>
        <w:div w:id="350881637">
          <w:marLeft w:val="480"/>
          <w:marRight w:val="0"/>
          <w:marTop w:val="0"/>
          <w:marBottom w:val="0"/>
          <w:divBdr>
            <w:top w:val="none" w:sz="0" w:space="0" w:color="auto"/>
            <w:left w:val="none" w:sz="0" w:space="0" w:color="auto"/>
            <w:bottom w:val="none" w:sz="0" w:space="0" w:color="auto"/>
            <w:right w:val="none" w:sz="0" w:space="0" w:color="auto"/>
          </w:divBdr>
        </w:div>
        <w:div w:id="397018809">
          <w:marLeft w:val="480"/>
          <w:marRight w:val="0"/>
          <w:marTop w:val="0"/>
          <w:marBottom w:val="0"/>
          <w:divBdr>
            <w:top w:val="none" w:sz="0" w:space="0" w:color="auto"/>
            <w:left w:val="none" w:sz="0" w:space="0" w:color="auto"/>
            <w:bottom w:val="none" w:sz="0" w:space="0" w:color="auto"/>
            <w:right w:val="none" w:sz="0" w:space="0" w:color="auto"/>
          </w:divBdr>
        </w:div>
        <w:div w:id="418715644">
          <w:marLeft w:val="480"/>
          <w:marRight w:val="0"/>
          <w:marTop w:val="0"/>
          <w:marBottom w:val="0"/>
          <w:divBdr>
            <w:top w:val="none" w:sz="0" w:space="0" w:color="auto"/>
            <w:left w:val="none" w:sz="0" w:space="0" w:color="auto"/>
            <w:bottom w:val="none" w:sz="0" w:space="0" w:color="auto"/>
            <w:right w:val="none" w:sz="0" w:space="0" w:color="auto"/>
          </w:divBdr>
        </w:div>
        <w:div w:id="449982699">
          <w:marLeft w:val="480"/>
          <w:marRight w:val="0"/>
          <w:marTop w:val="0"/>
          <w:marBottom w:val="0"/>
          <w:divBdr>
            <w:top w:val="none" w:sz="0" w:space="0" w:color="auto"/>
            <w:left w:val="none" w:sz="0" w:space="0" w:color="auto"/>
            <w:bottom w:val="none" w:sz="0" w:space="0" w:color="auto"/>
            <w:right w:val="none" w:sz="0" w:space="0" w:color="auto"/>
          </w:divBdr>
        </w:div>
        <w:div w:id="480972143">
          <w:marLeft w:val="480"/>
          <w:marRight w:val="0"/>
          <w:marTop w:val="0"/>
          <w:marBottom w:val="0"/>
          <w:divBdr>
            <w:top w:val="none" w:sz="0" w:space="0" w:color="auto"/>
            <w:left w:val="none" w:sz="0" w:space="0" w:color="auto"/>
            <w:bottom w:val="none" w:sz="0" w:space="0" w:color="auto"/>
            <w:right w:val="none" w:sz="0" w:space="0" w:color="auto"/>
          </w:divBdr>
        </w:div>
        <w:div w:id="650906747">
          <w:marLeft w:val="480"/>
          <w:marRight w:val="0"/>
          <w:marTop w:val="0"/>
          <w:marBottom w:val="0"/>
          <w:divBdr>
            <w:top w:val="none" w:sz="0" w:space="0" w:color="auto"/>
            <w:left w:val="none" w:sz="0" w:space="0" w:color="auto"/>
            <w:bottom w:val="none" w:sz="0" w:space="0" w:color="auto"/>
            <w:right w:val="none" w:sz="0" w:space="0" w:color="auto"/>
          </w:divBdr>
        </w:div>
        <w:div w:id="703333304">
          <w:marLeft w:val="480"/>
          <w:marRight w:val="0"/>
          <w:marTop w:val="0"/>
          <w:marBottom w:val="0"/>
          <w:divBdr>
            <w:top w:val="none" w:sz="0" w:space="0" w:color="auto"/>
            <w:left w:val="none" w:sz="0" w:space="0" w:color="auto"/>
            <w:bottom w:val="none" w:sz="0" w:space="0" w:color="auto"/>
            <w:right w:val="none" w:sz="0" w:space="0" w:color="auto"/>
          </w:divBdr>
        </w:div>
        <w:div w:id="762144485">
          <w:marLeft w:val="480"/>
          <w:marRight w:val="0"/>
          <w:marTop w:val="0"/>
          <w:marBottom w:val="0"/>
          <w:divBdr>
            <w:top w:val="none" w:sz="0" w:space="0" w:color="auto"/>
            <w:left w:val="none" w:sz="0" w:space="0" w:color="auto"/>
            <w:bottom w:val="none" w:sz="0" w:space="0" w:color="auto"/>
            <w:right w:val="none" w:sz="0" w:space="0" w:color="auto"/>
          </w:divBdr>
        </w:div>
        <w:div w:id="794519995">
          <w:marLeft w:val="480"/>
          <w:marRight w:val="0"/>
          <w:marTop w:val="0"/>
          <w:marBottom w:val="0"/>
          <w:divBdr>
            <w:top w:val="none" w:sz="0" w:space="0" w:color="auto"/>
            <w:left w:val="none" w:sz="0" w:space="0" w:color="auto"/>
            <w:bottom w:val="none" w:sz="0" w:space="0" w:color="auto"/>
            <w:right w:val="none" w:sz="0" w:space="0" w:color="auto"/>
          </w:divBdr>
        </w:div>
        <w:div w:id="841286484">
          <w:marLeft w:val="480"/>
          <w:marRight w:val="0"/>
          <w:marTop w:val="0"/>
          <w:marBottom w:val="0"/>
          <w:divBdr>
            <w:top w:val="none" w:sz="0" w:space="0" w:color="auto"/>
            <w:left w:val="none" w:sz="0" w:space="0" w:color="auto"/>
            <w:bottom w:val="none" w:sz="0" w:space="0" w:color="auto"/>
            <w:right w:val="none" w:sz="0" w:space="0" w:color="auto"/>
          </w:divBdr>
        </w:div>
        <w:div w:id="885218335">
          <w:marLeft w:val="480"/>
          <w:marRight w:val="0"/>
          <w:marTop w:val="0"/>
          <w:marBottom w:val="0"/>
          <w:divBdr>
            <w:top w:val="none" w:sz="0" w:space="0" w:color="auto"/>
            <w:left w:val="none" w:sz="0" w:space="0" w:color="auto"/>
            <w:bottom w:val="none" w:sz="0" w:space="0" w:color="auto"/>
            <w:right w:val="none" w:sz="0" w:space="0" w:color="auto"/>
          </w:divBdr>
        </w:div>
        <w:div w:id="935361971">
          <w:marLeft w:val="480"/>
          <w:marRight w:val="0"/>
          <w:marTop w:val="0"/>
          <w:marBottom w:val="0"/>
          <w:divBdr>
            <w:top w:val="none" w:sz="0" w:space="0" w:color="auto"/>
            <w:left w:val="none" w:sz="0" w:space="0" w:color="auto"/>
            <w:bottom w:val="none" w:sz="0" w:space="0" w:color="auto"/>
            <w:right w:val="none" w:sz="0" w:space="0" w:color="auto"/>
          </w:divBdr>
        </w:div>
        <w:div w:id="971862444">
          <w:marLeft w:val="480"/>
          <w:marRight w:val="0"/>
          <w:marTop w:val="0"/>
          <w:marBottom w:val="0"/>
          <w:divBdr>
            <w:top w:val="none" w:sz="0" w:space="0" w:color="auto"/>
            <w:left w:val="none" w:sz="0" w:space="0" w:color="auto"/>
            <w:bottom w:val="none" w:sz="0" w:space="0" w:color="auto"/>
            <w:right w:val="none" w:sz="0" w:space="0" w:color="auto"/>
          </w:divBdr>
        </w:div>
        <w:div w:id="978145026">
          <w:marLeft w:val="480"/>
          <w:marRight w:val="0"/>
          <w:marTop w:val="0"/>
          <w:marBottom w:val="0"/>
          <w:divBdr>
            <w:top w:val="none" w:sz="0" w:space="0" w:color="auto"/>
            <w:left w:val="none" w:sz="0" w:space="0" w:color="auto"/>
            <w:bottom w:val="none" w:sz="0" w:space="0" w:color="auto"/>
            <w:right w:val="none" w:sz="0" w:space="0" w:color="auto"/>
          </w:divBdr>
        </w:div>
        <w:div w:id="1068311075">
          <w:marLeft w:val="480"/>
          <w:marRight w:val="0"/>
          <w:marTop w:val="0"/>
          <w:marBottom w:val="0"/>
          <w:divBdr>
            <w:top w:val="none" w:sz="0" w:space="0" w:color="auto"/>
            <w:left w:val="none" w:sz="0" w:space="0" w:color="auto"/>
            <w:bottom w:val="none" w:sz="0" w:space="0" w:color="auto"/>
            <w:right w:val="none" w:sz="0" w:space="0" w:color="auto"/>
          </w:divBdr>
        </w:div>
        <w:div w:id="1086344211">
          <w:marLeft w:val="480"/>
          <w:marRight w:val="0"/>
          <w:marTop w:val="0"/>
          <w:marBottom w:val="0"/>
          <w:divBdr>
            <w:top w:val="none" w:sz="0" w:space="0" w:color="auto"/>
            <w:left w:val="none" w:sz="0" w:space="0" w:color="auto"/>
            <w:bottom w:val="none" w:sz="0" w:space="0" w:color="auto"/>
            <w:right w:val="none" w:sz="0" w:space="0" w:color="auto"/>
          </w:divBdr>
        </w:div>
        <w:div w:id="1091002608">
          <w:marLeft w:val="480"/>
          <w:marRight w:val="0"/>
          <w:marTop w:val="0"/>
          <w:marBottom w:val="0"/>
          <w:divBdr>
            <w:top w:val="none" w:sz="0" w:space="0" w:color="auto"/>
            <w:left w:val="none" w:sz="0" w:space="0" w:color="auto"/>
            <w:bottom w:val="none" w:sz="0" w:space="0" w:color="auto"/>
            <w:right w:val="none" w:sz="0" w:space="0" w:color="auto"/>
          </w:divBdr>
        </w:div>
        <w:div w:id="1131438627">
          <w:marLeft w:val="480"/>
          <w:marRight w:val="0"/>
          <w:marTop w:val="0"/>
          <w:marBottom w:val="0"/>
          <w:divBdr>
            <w:top w:val="none" w:sz="0" w:space="0" w:color="auto"/>
            <w:left w:val="none" w:sz="0" w:space="0" w:color="auto"/>
            <w:bottom w:val="none" w:sz="0" w:space="0" w:color="auto"/>
            <w:right w:val="none" w:sz="0" w:space="0" w:color="auto"/>
          </w:divBdr>
        </w:div>
        <w:div w:id="1136990903">
          <w:marLeft w:val="480"/>
          <w:marRight w:val="0"/>
          <w:marTop w:val="0"/>
          <w:marBottom w:val="0"/>
          <w:divBdr>
            <w:top w:val="none" w:sz="0" w:space="0" w:color="auto"/>
            <w:left w:val="none" w:sz="0" w:space="0" w:color="auto"/>
            <w:bottom w:val="none" w:sz="0" w:space="0" w:color="auto"/>
            <w:right w:val="none" w:sz="0" w:space="0" w:color="auto"/>
          </w:divBdr>
        </w:div>
        <w:div w:id="1166171518">
          <w:marLeft w:val="480"/>
          <w:marRight w:val="0"/>
          <w:marTop w:val="0"/>
          <w:marBottom w:val="0"/>
          <w:divBdr>
            <w:top w:val="none" w:sz="0" w:space="0" w:color="auto"/>
            <w:left w:val="none" w:sz="0" w:space="0" w:color="auto"/>
            <w:bottom w:val="none" w:sz="0" w:space="0" w:color="auto"/>
            <w:right w:val="none" w:sz="0" w:space="0" w:color="auto"/>
          </w:divBdr>
        </w:div>
        <w:div w:id="1167089126">
          <w:marLeft w:val="480"/>
          <w:marRight w:val="0"/>
          <w:marTop w:val="0"/>
          <w:marBottom w:val="0"/>
          <w:divBdr>
            <w:top w:val="none" w:sz="0" w:space="0" w:color="auto"/>
            <w:left w:val="none" w:sz="0" w:space="0" w:color="auto"/>
            <w:bottom w:val="none" w:sz="0" w:space="0" w:color="auto"/>
            <w:right w:val="none" w:sz="0" w:space="0" w:color="auto"/>
          </w:divBdr>
        </w:div>
        <w:div w:id="1303314567">
          <w:marLeft w:val="480"/>
          <w:marRight w:val="0"/>
          <w:marTop w:val="0"/>
          <w:marBottom w:val="0"/>
          <w:divBdr>
            <w:top w:val="none" w:sz="0" w:space="0" w:color="auto"/>
            <w:left w:val="none" w:sz="0" w:space="0" w:color="auto"/>
            <w:bottom w:val="none" w:sz="0" w:space="0" w:color="auto"/>
            <w:right w:val="none" w:sz="0" w:space="0" w:color="auto"/>
          </w:divBdr>
        </w:div>
        <w:div w:id="1306201070">
          <w:marLeft w:val="480"/>
          <w:marRight w:val="0"/>
          <w:marTop w:val="0"/>
          <w:marBottom w:val="0"/>
          <w:divBdr>
            <w:top w:val="none" w:sz="0" w:space="0" w:color="auto"/>
            <w:left w:val="none" w:sz="0" w:space="0" w:color="auto"/>
            <w:bottom w:val="none" w:sz="0" w:space="0" w:color="auto"/>
            <w:right w:val="none" w:sz="0" w:space="0" w:color="auto"/>
          </w:divBdr>
        </w:div>
        <w:div w:id="1363435599">
          <w:marLeft w:val="480"/>
          <w:marRight w:val="0"/>
          <w:marTop w:val="0"/>
          <w:marBottom w:val="0"/>
          <w:divBdr>
            <w:top w:val="none" w:sz="0" w:space="0" w:color="auto"/>
            <w:left w:val="none" w:sz="0" w:space="0" w:color="auto"/>
            <w:bottom w:val="none" w:sz="0" w:space="0" w:color="auto"/>
            <w:right w:val="none" w:sz="0" w:space="0" w:color="auto"/>
          </w:divBdr>
        </w:div>
        <w:div w:id="1373189304">
          <w:marLeft w:val="480"/>
          <w:marRight w:val="0"/>
          <w:marTop w:val="0"/>
          <w:marBottom w:val="0"/>
          <w:divBdr>
            <w:top w:val="none" w:sz="0" w:space="0" w:color="auto"/>
            <w:left w:val="none" w:sz="0" w:space="0" w:color="auto"/>
            <w:bottom w:val="none" w:sz="0" w:space="0" w:color="auto"/>
            <w:right w:val="none" w:sz="0" w:space="0" w:color="auto"/>
          </w:divBdr>
        </w:div>
        <w:div w:id="1394348788">
          <w:marLeft w:val="480"/>
          <w:marRight w:val="0"/>
          <w:marTop w:val="0"/>
          <w:marBottom w:val="0"/>
          <w:divBdr>
            <w:top w:val="none" w:sz="0" w:space="0" w:color="auto"/>
            <w:left w:val="none" w:sz="0" w:space="0" w:color="auto"/>
            <w:bottom w:val="none" w:sz="0" w:space="0" w:color="auto"/>
            <w:right w:val="none" w:sz="0" w:space="0" w:color="auto"/>
          </w:divBdr>
        </w:div>
        <w:div w:id="1416241263">
          <w:marLeft w:val="480"/>
          <w:marRight w:val="0"/>
          <w:marTop w:val="0"/>
          <w:marBottom w:val="0"/>
          <w:divBdr>
            <w:top w:val="none" w:sz="0" w:space="0" w:color="auto"/>
            <w:left w:val="none" w:sz="0" w:space="0" w:color="auto"/>
            <w:bottom w:val="none" w:sz="0" w:space="0" w:color="auto"/>
            <w:right w:val="none" w:sz="0" w:space="0" w:color="auto"/>
          </w:divBdr>
        </w:div>
        <w:div w:id="1423843900">
          <w:marLeft w:val="480"/>
          <w:marRight w:val="0"/>
          <w:marTop w:val="0"/>
          <w:marBottom w:val="0"/>
          <w:divBdr>
            <w:top w:val="none" w:sz="0" w:space="0" w:color="auto"/>
            <w:left w:val="none" w:sz="0" w:space="0" w:color="auto"/>
            <w:bottom w:val="none" w:sz="0" w:space="0" w:color="auto"/>
            <w:right w:val="none" w:sz="0" w:space="0" w:color="auto"/>
          </w:divBdr>
        </w:div>
        <w:div w:id="1440681761">
          <w:marLeft w:val="480"/>
          <w:marRight w:val="0"/>
          <w:marTop w:val="0"/>
          <w:marBottom w:val="0"/>
          <w:divBdr>
            <w:top w:val="none" w:sz="0" w:space="0" w:color="auto"/>
            <w:left w:val="none" w:sz="0" w:space="0" w:color="auto"/>
            <w:bottom w:val="none" w:sz="0" w:space="0" w:color="auto"/>
            <w:right w:val="none" w:sz="0" w:space="0" w:color="auto"/>
          </w:divBdr>
        </w:div>
        <w:div w:id="1507162387">
          <w:marLeft w:val="480"/>
          <w:marRight w:val="0"/>
          <w:marTop w:val="0"/>
          <w:marBottom w:val="0"/>
          <w:divBdr>
            <w:top w:val="none" w:sz="0" w:space="0" w:color="auto"/>
            <w:left w:val="none" w:sz="0" w:space="0" w:color="auto"/>
            <w:bottom w:val="none" w:sz="0" w:space="0" w:color="auto"/>
            <w:right w:val="none" w:sz="0" w:space="0" w:color="auto"/>
          </w:divBdr>
        </w:div>
        <w:div w:id="1511413788">
          <w:marLeft w:val="480"/>
          <w:marRight w:val="0"/>
          <w:marTop w:val="0"/>
          <w:marBottom w:val="0"/>
          <w:divBdr>
            <w:top w:val="none" w:sz="0" w:space="0" w:color="auto"/>
            <w:left w:val="none" w:sz="0" w:space="0" w:color="auto"/>
            <w:bottom w:val="none" w:sz="0" w:space="0" w:color="auto"/>
            <w:right w:val="none" w:sz="0" w:space="0" w:color="auto"/>
          </w:divBdr>
        </w:div>
        <w:div w:id="1540975088">
          <w:marLeft w:val="480"/>
          <w:marRight w:val="0"/>
          <w:marTop w:val="0"/>
          <w:marBottom w:val="0"/>
          <w:divBdr>
            <w:top w:val="none" w:sz="0" w:space="0" w:color="auto"/>
            <w:left w:val="none" w:sz="0" w:space="0" w:color="auto"/>
            <w:bottom w:val="none" w:sz="0" w:space="0" w:color="auto"/>
            <w:right w:val="none" w:sz="0" w:space="0" w:color="auto"/>
          </w:divBdr>
        </w:div>
        <w:div w:id="1580604126">
          <w:marLeft w:val="480"/>
          <w:marRight w:val="0"/>
          <w:marTop w:val="0"/>
          <w:marBottom w:val="0"/>
          <w:divBdr>
            <w:top w:val="none" w:sz="0" w:space="0" w:color="auto"/>
            <w:left w:val="none" w:sz="0" w:space="0" w:color="auto"/>
            <w:bottom w:val="none" w:sz="0" w:space="0" w:color="auto"/>
            <w:right w:val="none" w:sz="0" w:space="0" w:color="auto"/>
          </w:divBdr>
        </w:div>
        <w:div w:id="1650748733">
          <w:marLeft w:val="480"/>
          <w:marRight w:val="0"/>
          <w:marTop w:val="0"/>
          <w:marBottom w:val="0"/>
          <w:divBdr>
            <w:top w:val="none" w:sz="0" w:space="0" w:color="auto"/>
            <w:left w:val="none" w:sz="0" w:space="0" w:color="auto"/>
            <w:bottom w:val="none" w:sz="0" w:space="0" w:color="auto"/>
            <w:right w:val="none" w:sz="0" w:space="0" w:color="auto"/>
          </w:divBdr>
        </w:div>
        <w:div w:id="1753893033">
          <w:marLeft w:val="480"/>
          <w:marRight w:val="0"/>
          <w:marTop w:val="0"/>
          <w:marBottom w:val="0"/>
          <w:divBdr>
            <w:top w:val="none" w:sz="0" w:space="0" w:color="auto"/>
            <w:left w:val="none" w:sz="0" w:space="0" w:color="auto"/>
            <w:bottom w:val="none" w:sz="0" w:space="0" w:color="auto"/>
            <w:right w:val="none" w:sz="0" w:space="0" w:color="auto"/>
          </w:divBdr>
        </w:div>
        <w:div w:id="1756364837">
          <w:marLeft w:val="480"/>
          <w:marRight w:val="0"/>
          <w:marTop w:val="0"/>
          <w:marBottom w:val="0"/>
          <w:divBdr>
            <w:top w:val="none" w:sz="0" w:space="0" w:color="auto"/>
            <w:left w:val="none" w:sz="0" w:space="0" w:color="auto"/>
            <w:bottom w:val="none" w:sz="0" w:space="0" w:color="auto"/>
            <w:right w:val="none" w:sz="0" w:space="0" w:color="auto"/>
          </w:divBdr>
        </w:div>
        <w:div w:id="1776364016">
          <w:marLeft w:val="480"/>
          <w:marRight w:val="0"/>
          <w:marTop w:val="0"/>
          <w:marBottom w:val="0"/>
          <w:divBdr>
            <w:top w:val="none" w:sz="0" w:space="0" w:color="auto"/>
            <w:left w:val="none" w:sz="0" w:space="0" w:color="auto"/>
            <w:bottom w:val="none" w:sz="0" w:space="0" w:color="auto"/>
            <w:right w:val="none" w:sz="0" w:space="0" w:color="auto"/>
          </w:divBdr>
        </w:div>
        <w:div w:id="1788160139">
          <w:marLeft w:val="480"/>
          <w:marRight w:val="0"/>
          <w:marTop w:val="0"/>
          <w:marBottom w:val="0"/>
          <w:divBdr>
            <w:top w:val="none" w:sz="0" w:space="0" w:color="auto"/>
            <w:left w:val="none" w:sz="0" w:space="0" w:color="auto"/>
            <w:bottom w:val="none" w:sz="0" w:space="0" w:color="auto"/>
            <w:right w:val="none" w:sz="0" w:space="0" w:color="auto"/>
          </w:divBdr>
        </w:div>
        <w:div w:id="1871408154">
          <w:marLeft w:val="480"/>
          <w:marRight w:val="0"/>
          <w:marTop w:val="0"/>
          <w:marBottom w:val="0"/>
          <w:divBdr>
            <w:top w:val="none" w:sz="0" w:space="0" w:color="auto"/>
            <w:left w:val="none" w:sz="0" w:space="0" w:color="auto"/>
            <w:bottom w:val="none" w:sz="0" w:space="0" w:color="auto"/>
            <w:right w:val="none" w:sz="0" w:space="0" w:color="auto"/>
          </w:divBdr>
        </w:div>
        <w:div w:id="1918392659">
          <w:marLeft w:val="480"/>
          <w:marRight w:val="0"/>
          <w:marTop w:val="0"/>
          <w:marBottom w:val="0"/>
          <w:divBdr>
            <w:top w:val="none" w:sz="0" w:space="0" w:color="auto"/>
            <w:left w:val="none" w:sz="0" w:space="0" w:color="auto"/>
            <w:bottom w:val="none" w:sz="0" w:space="0" w:color="auto"/>
            <w:right w:val="none" w:sz="0" w:space="0" w:color="auto"/>
          </w:divBdr>
        </w:div>
        <w:div w:id="1981811535">
          <w:marLeft w:val="480"/>
          <w:marRight w:val="0"/>
          <w:marTop w:val="0"/>
          <w:marBottom w:val="0"/>
          <w:divBdr>
            <w:top w:val="none" w:sz="0" w:space="0" w:color="auto"/>
            <w:left w:val="none" w:sz="0" w:space="0" w:color="auto"/>
            <w:bottom w:val="none" w:sz="0" w:space="0" w:color="auto"/>
            <w:right w:val="none" w:sz="0" w:space="0" w:color="auto"/>
          </w:divBdr>
        </w:div>
        <w:div w:id="1985426178">
          <w:marLeft w:val="480"/>
          <w:marRight w:val="0"/>
          <w:marTop w:val="0"/>
          <w:marBottom w:val="0"/>
          <w:divBdr>
            <w:top w:val="none" w:sz="0" w:space="0" w:color="auto"/>
            <w:left w:val="none" w:sz="0" w:space="0" w:color="auto"/>
            <w:bottom w:val="none" w:sz="0" w:space="0" w:color="auto"/>
            <w:right w:val="none" w:sz="0" w:space="0" w:color="auto"/>
          </w:divBdr>
        </w:div>
        <w:div w:id="1985430501">
          <w:marLeft w:val="480"/>
          <w:marRight w:val="0"/>
          <w:marTop w:val="0"/>
          <w:marBottom w:val="0"/>
          <w:divBdr>
            <w:top w:val="none" w:sz="0" w:space="0" w:color="auto"/>
            <w:left w:val="none" w:sz="0" w:space="0" w:color="auto"/>
            <w:bottom w:val="none" w:sz="0" w:space="0" w:color="auto"/>
            <w:right w:val="none" w:sz="0" w:space="0" w:color="auto"/>
          </w:divBdr>
        </w:div>
        <w:div w:id="2031368658">
          <w:marLeft w:val="480"/>
          <w:marRight w:val="0"/>
          <w:marTop w:val="0"/>
          <w:marBottom w:val="0"/>
          <w:divBdr>
            <w:top w:val="none" w:sz="0" w:space="0" w:color="auto"/>
            <w:left w:val="none" w:sz="0" w:space="0" w:color="auto"/>
            <w:bottom w:val="none" w:sz="0" w:space="0" w:color="auto"/>
            <w:right w:val="none" w:sz="0" w:space="0" w:color="auto"/>
          </w:divBdr>
        </w:div>
        <w:div w:id="2070611053">
          <w:marLeft w:val="480"/>
          <w:marRight w:val="0"/>
          <w:marTop w:val="0"/>
          <w:marBottom w:val="0"/>
          <w:divBdr>
            <w:top w:val="none" w:sz="0" w:space="0" w:color="auto"/>
            <w:left w:val="none" w:sz="0" w:space="0" w:color="auto"/>
            <w:bottom w:val="none" w:sz="0" w:space="0" w:color="auto"/>
            <w:right w:val="none" w:sz="0" w:space="0" w:color="auto"/>
          </w:divBdr>
        </w:div>
      </w:divsChild>
    </w:div>
    <w:div w:id="1554002456">
      <w:bodyDiv w:val="1"/>
      <w:marLeft w:val="0"/>
      <w:marRight w:val="0"/>
      <w:marTop w:val="0"/>
      <w:marBottom w:val="0"/>
      <w:divBdr>
        <w:top w:val="none" w:sz="0" w:space="0" w:color="auto"/>
        <w:left w:val="none" w:sz="0" w:space="0" w:color="auto"/>
        <w:bottom w:val="none" w:sz="0" w:space="0" w:color="auto"/>
        <w:right w:val="none" w:sz="0" w:space="0" w:color="auto"/>
      </w:divBdr>
    </w:div>
    <w:div w:id="1555585931">
      <w:bodyDiv w:val="1"/>
      <w:marLeft w:val="0"/>
      <w:marRight w:val="0"/>
      <w:marTop w:val="0"/>
      <w:marBottom w:val="0"/>
      <w:divBdr>
        <w:top w:val="none" w:sz="0" w:space="0" w:color="auto"/>
        <w:left w:val="none" w:sz="0" w:space="0" w:color="auto"/>
        <w:bottom w:val="none" w:sz="0" w:space="0" w:color="auto"/>
        <w:right w:val="none" w:sz="0" w:space="0" w:color="auto"/>
      </w:divBdr>
    </w:div>
    <w:div w:id="1556743608">
      <w:bodyDiv w:val="1"/>
      <w:marLeft w:val="0"/>
      <w:marRight w:val="0"/>
      <w:marTop w:val="0"/>
      <w:marBottom w:val="0"/>
      <w:divBdr>
        <w:top w:val="none" w:sz="0" w:space="0" w:color="auto"/>
        <w:left w:val="none" w:sz="0" w:space="0" w:color="auto"/>
        <w:bottom w:val="none" w:sz="0" w:space="0" w:color="auto"/>
        <w:right w:val="none" w:sz="0" w:space="0" w:color="auto"/>
      </w:divBdr>
    </w:div>
    <w:div w:id="1557163694">
      <w:bodyDiv w:val="1"/>
      <w:marLeft w:val="0"/>
      <w:marRight w:val="0"/>
      <w:marTop w:val="0"/>
      <w:marBottom w:val="0"/>
      <w:divBdr>
        <w:top w:val="none" w:sz="0" w:space="0" w:color="auto"/>
        <w:left w:val="none" w:sz="0" w:space="0" w:color="auto"/>
        <w:bottom w:val="none" w:sz="0" w:space="0" w:color="auto"/>
        <w:right w:val="none" w:sz="0" w:space="0" w:color="auto"/>
      </w:divBdr>
    </w:div>
    <w:div w:id="1557204035">
      <w:bodyDiv w:val="1"/>
      <w:marLeft w:val="0"/>
      <w:marRight w:val="0"/>
      <w:marTop w:val="0"/>
      <w:marBottom w:val="0"/>
      <w:divBdr>
        <w:top w:val="none" w:sz="0" w:space="0" w:color="auto"/>
        <w:left w:val="none" w:sz="0" w:space="0" w:color="auto"/>
        <w:bottom w:val="none" w:sz="0" w:space="0" w:color="auto"/>
        <w:right w:val="none" w:sz="0" w:space="0" w:color="auto"/>
      </w:divBdr>
    </w:div>
    <w:div w:id="1557857220">
      <w:bodyDiv w:val="1"/>
      <w:marLeft w:val="0"/>
      <w:marRight w:val="0"/>
      <w:marTop w:val="0"/>
      <w:marBottom w:val="0"/>
      <w:divBdr>
        <w:top w:val="none" w:sz="0" w:space="0" w:color="auto"/>
        <w:left w:val="none" w:sz="0" w:space="0" w:color="auto"/>
        <w:bottom w:val="none" w:sz="0" w:space="0" w:color="auto"/>
        <w:right w:val="none" w:sz="0" w:space="0" w:color="auto"/>
      </w:divBdr>
    </w:div>
    <w:div w:id="1558013745">
      <w:bodyDiv w:val="1"/>
      <w:marLeft w:val="0"/>
      <w:marRight w:val="0"/>
      <w:marTop w:val="0"/>
      <w:marBottom w:val="0"/>
      <w:divBdr>
        <w:top w:val="none" w:sz="0" w:space="0" w:color="auto"/>
        <w:left w:val="none" w:sz="0" w:space="0" w:color="auto"/>
        <w:bottom w:val="none" w:sz="0" w:space="0" w:color="auto"/>
        <w:right w:val="none" w:sz="0" w:space="0" w:color="auto"/>
      </w:divBdr>
    </w:div>
    <w:div w:id="1558664481">
      <w:bodyDiv w:val="1"/>
      <w:marLeft w:val="0"/>
      <w:marRight w:val="0"/>
      <w:marTop w:val="0"/>
      <w:marBottom w:val="0"/>
      <w:divBdr>
        <w:top w:val="none" w:sz="0" w:space="0" w:color="auto"/>
        <w:left w:val="none" w:sz="0" w:space="0" w:color="auto"/>
        <w:bottom w:val="none" w:sz="0" w:space="0" w:color="auto"/>
        <w:right w:val="none" w:sz="0" w:space="0" w:color="auto"/>
      </w:divBdr>
    </w:div>
    <w:div w:id="1562322667">
      <w:bodyDiv w:val="1"/>
      <w:marLeft w:val="0"/>
      <w:marRight w:val="0"/>
      <w:marTop w:val="0"/>
      <w:marBottom w:val="0"/>
      <w:divBdr>
        <w:top w:val="none" w:sz="0" w:space="0" w:color="auto"/>
        <w:left w:val="none" w:sz="0" w:space="0" w:color="auto"/>
        <w:bottom w:val="none" w:sz="0" w:space="0" w:color="auto"/>
        <w:right w:val="none" w:sz="0" w:space="0" w:color="auto"/>
      </w:divBdr>
    </w:div>
    <w:div w:id="1564026384">
      <w:bodyDiv w:val="1"/>
      <w:marLeft w:val="0"/>
      <w:marRight w:val="0"/>
      <w:marTop w:val="0"/>
      <w:marBottom w:val="0"/>
      <w:divBdr>
        <w:top w:val="none" w:sz="0" w:space="0" w:color="auto"/>
        <w:left w:val="none" w:sz="0" w:space="0" w:color="auto"/>
        <w:bottom w:val="none" w:sz="0" w:space="0" w:color="auto"/>
        <w:right w:val="none" w:sz="0" w:space="0" w:color="auto"/>
      </w:divBdr>
    </w:div>
    <w:div w:id="1564680238">
      <w:bodyDiv w:val="1"/>
      <w:marLeft w:val="0"/>
      <w:marRight w:val="0"/>
      <w:marTop w:val="0"/>
      <w:marBottom w:val="0"/>
      <w:divBdr>
        <w:top w:val="none" w:sz="0" w:space="0" w:color="auto"/>
        <w:left w:val="none" w:sz="0" w:space="0" w:color="auto"/>
        <w:bottom w:val="none" w:sz="0" w:space="0" w:color="auto"/>
        <w:right w:val="none" w:sz="0" w:space="0" w:color="auto"/>
      </w:divBdr>
    </w:div>
    <w:div w:id="1565412389">
      <w:bodyDiv w:val="1"/>
      <w:marLeft w:val="0"/>
      <w:marRight w:val="0"/>
      <w:marTop w:val="0"/>
      <w:marBottom w:val="0"/>
      <w:divBdr>
        <w:top w:val="none" w:sz="0" w:space="0" w:color="auto"/>
        <w:left w:val="none" w:sz="0" w:space="0" w:color="auto"/>
        <w:bottom w:val="none" w:sz="0" w:space="0" w:color="auto"/>
        <w:right w:val="none" w:sz="0" w:space="0" w:color="auto"/>
      </w:divBdr>
    </w:div>
    <w:div w:id="1569612321">
      <w:bodyDiv w:val="1"/>
      <w:marLeft w:val="0"/>
      <w:marRight w:val="0"/>
      <w:marTop w:val="0"/>
      <w:marBottom w:val="0"/>
      <w:divBdr>
        <w:top w:val="none" w:sz="0" w:space="0" w:color="auto"/>
        <w:left w:val="none" w:sz="0" w:space="0" w:color="auto"/>
        <w:bottom w:val="none" w:sz="0" w:space="0" w:color="auto"/>
        <w:right w:val="none" w:sz="0" w:space="0" w:color="auto"/>
      </w:divBdr>
    </w:div>
    <w:div w:id="1569921485">
      <w:bodyDiv w:val="1"/>
      <w:marLeft w:val="0"/>
      <w:marRight w:val="0"/>
      <w:marTop w:val="0"/>
      <w:marBottom w:val="0"/>
      <w:divBdr>
        <w:top w:val="none" w:sz="0" w:space="0" w:color="auto"/>
        <w:left w:val="none" w:sz="0" w:space="0" w:color="auto"/>
        <w:bottom w:val="none" w:sz="0" w:space="0" w:color="auto"/>
        <w:right w:val="none" w:sz="0" w:space="0" w:color="auto"/>
      </w:divBdr>
    </w:div>
    <w:div w:id="1570386377">
      <w:bodyDiv w:val="1"/>
      <w:marLeft w:val="0"/>
      <w:marRight w:val="0"/>
      <w:marTop w:val="0"/>
      <w:marBottom w:val="0"/>
      <w:divBdr>
        <w:top w:val="none" w:sz="0" w:space="0" w:color="auto"/>
        <w:left w:val="none" w:sz="0" w:space="0" w:color="auto"/>
        <w:bottom w:val="none" w:sz="0" w:space="0" w:color="auto"/>
        <w:right w:val="none" w:sz="0" w:space="0" w:color="auto"/>
      </w:divBdr>
    </w:div>
    <w:div w:id="1570918181">
      <w:bodyDiv w:val="1"/>
      <w:marLeft w:val="0"/>
      <w:marRight w:val="0"/>
      <w:marTop w:val="0"/>
      <w:marBottom w:val="0"/>
      <w:divBdr>
        <w:top w:val="none" w:sz="0" w:space="0" w:color="auto"/>
        <w:left w:val="none" w:sz="0" w:space="0" w:color="auto"/>
        <w:bottom w:val="none" w:sz="0" w:space="0" w:color="auto"/>
        <w:right w:val="none" w:sz="0" w:space="0" w:color="auto"/>
      </w:divBdr>
    </w:div>
    <w:div w:id="1570919869">
      <w:bodyDiv w:val="1"/>
      <w:marLeft w:val="0"/>
      <w:marRight w:val="0"/>
      <w:marTop w:val="0"/>
      <w:marBottom w:val="0"/>
      <w:divBdr>
        <w:top w:val="none" w:sz="0" w:space="0" w:color="auto"/>
        <w:left w:val="none" w:sz="0" w:space="0" w:color="auto"/>
        <w:bottom w:val="none" w:sz="0" w:space="0" w:color="auto"/>
        <w:right w:val="none" w:sz="0" w:space="0" w:color="auto"/>
      </w:divBdr>
    </w:div>
    <w:div w:id="1571380721">
      <w:bodyDiv w:val="1"/>
      <w:marLeft w:val="0"/>
      <w:marRight w:val="0"/>
      <w:marTop w:val="0"/>
      <w:marBottom w:val="0"/>
      <w:divBdr>
        <w:top w:val="none" w:sz="0" w:space="0" w:color="auto"/>
        <w:left w:val="none" w:sz="0" w:space="0" w:color="auto"/>
        <w:bottom w:val="none" w:sz="0" w:space="0" w:color="auto"/>
        <w:right w:val="none" w:sz="0" w:space="0" w:color="auto"/>
      </w:divBdr>
    </w:div>
    <w:div w:id="1572814491">
      <w:bodyDiv w:val="1"/>
      <w:marLeft w:val="0"/>
      <w:marRight w:val="0"/>
      <w:marTop w:val="0"/>
      <w:marBottom w:val="0"/>
      <w:divBdr>
        <w:top w:val="none" w:sz="0" w:space="0" w:color="auto"/>
        <w:left w:val="none" w:sz="0" w:space="0" w:color="auto"/>
        <w:bottom w:val="none" w:sz="0" w:space="0" w:color="auto"/>
        <w:right w:val="none" w:sz="0" w:space="0" w:color="auto"/>
      </w:divBdr>
    </w:div>
    <w:div w:id="1573197724">
      <w:bodyDiv w:val="1"/>
      <w:marLeft w:val="0"/>
      <w:marRight w:val="0"/>
      <w:marTop w:val="0"/>
      <w:marBottom w:val="0"/>
      <w:divBdr>
        <w:top w:val="none" w:sz="0" w:space="0" w:color="auto"/>
        <w:left w:val="none" w:sz="0" w:space="0" w:color="auto"/>
        <w:bottom w:val="none" w:sz="0" w:space="0" w:color="auto"/>
        <w:right w:val="none" w:sz="0" w:space="0" w:color="auto"/>
      </w:divBdr>
    </w:div>
    <w:div w:id="1573541708">
      <w:bodyDiv w:val="1"/>
      <w:marLeft w:val="0"/>
      <w:marRight w:val="0"/>
      <w:marTop w:val="0"/>
      <w:marBottom w:val="0"/>
      <w:divBdr>
        <w:top w:val="none" w:sz="0" w:space="0" w:color="auto"/>
        <w:left w:val="none" w:sz="0" w:space="0" w:color="auto"/>
        <w:bottom w:val="none" w:sz="0" w:space="0" w:color="auto"/>
        <w:right w:val="none" w:sz="0" w:space="0" w:color="auto"/>
      </w:divBdr>
    </w:div>
    <w:div w:id="1573587745">
      <w:bodyDiv w:val="1"/>
      <w:marLeft w:val="0"/>
      <w:marRight w:val="0"/>
      <w:marTop w:val="0"/>
      <w:marBottom w:val="0"/>
      <w:divBdr>
        <w:top w:val="none" w:sz="0" w:space="0" w:color="auto"/>
        <w:left w:val="none" w:sz="0" w:space="0" w:color="auto"/>
        <w:bottom w:val="none" w:sz="0" w:space="0" w:color="auto"/>
        <w:right w:val="none" w:sz="0" w:space="0" w:color="auto"/>
      </w:divBdr>
    </w:div>
    <w:div w:id="1573614213">
      <w:bodyDiv w:val="1"/>
      <w:marLeft w:val="0"/>
      <w:marRight w:val="0"/>
      <w:marTop w:val="0"/>
      <w:marBottom w:val="0"/>
      <w:divBdr>
        <w:top w:val="none" w:sz="0" w:space="0" w:color="auto"/>
        <w:left w:val="none" w:sz="0" w:space="0" w:color="auto"/>
        <w:bottom w:val="none" w:sz="0" w:space="0" w:color="auto"/>
        <w:right w:val="none" w:sz="0" w:space="0" w:color="auto"/>
      </w:divBdr>
    </w:div>
    <w:div w:id="1575701577">
      <w:bodyDiv w:val="1"/>
      <w:marLeft w:val="0"/>
      <w:marRight w:val="0"/>
      <w:marTop w:val="0"/>
      <w:marBottom w:val="0"/>
      <w:divBdr>
        <w:top w:val="none" w:sz="0" w:space="0" w:color="auto"/>
        <w:left w:val="none" w:sz="0" w:space="0" w:color="auto"/>
        <w:bottom w:val="none" w:sz="0" w:space="0" w:color="auto"/>
        <w:right w:val="none" w:sz="0" w:space="0" w:color="auto"/>
      </w:divBdr>
    </w:div>
    <w:div w:id="1577399538">
      <w:bodyDiv w:val="1"/>
      <w:marLeft w:val="0"/>
      <w:marRight w:val="0"/>
      <w:marTop w:val="0"/>
      <w:marBottom w:val="0"/>
      <w:divBdr>
        <w:top w:val="none" w:sz="0" w:space="0" w:color="auto"/>
        <w:left w:val="none" w:sz="0" w:space="0" w:color="auto"/>
        <w:bottom w:val="none" w:sz="0" w:space="0" w:color="auto"/>
        <w:right w:val="none" w:sz="0" w:space="0" w:color="auto"/>
      </w:divBdr>
    </w:div>
    <w:div w:id="1577588477">
      <w:bodyDiv w:val="1"/>
      <w:marLeft w:val="0"/>
      <w:marRight w:val="0"/>
      <w:marTop w:val="0"/>
      <w:marBottom w:val="0"/>
      <w:divBdr>
        <w:top w:val="none" w:sz="0" w:space="0" w:color="auto"/>
        <w:left w:val="none" w:sz="0" w:space="0" w:color="auto"/>
        <w:bottom w:val="none" w:sz="0" w:space="0" w:color="auto"/>
        <w:right w:val="none" w:sz="0" w:space="0" w:color="auto"/>
      </w:divBdr>
    </w:div>
    <w:div w:id="1578126734">
      <w:bodyDiv w:val="1"/>
      <w:marLeft w:val="0"/>
      <w:marRight w:val="0"/>
      <w:marTop w:val="0"/>
      <w:marBottom w:val="0"/>
      <w:divBdr>
        <w:top w:val="none" w:sz="0" w:space="0" w:color="auto"/>
        <w:left w:val="none" w:sz="0" w:space="0" w:color="auto"/>
        <w:bottom w:val="none" w:sz="0" w:space="0" w:color="auto"/>
        <w:right w:val="none" w:sz="0" w:space="0" w:color="auto"/>
      </w:divBdr>
    </w:div>
    <w:div w:id="1578317801">
      <w:bodyDiv w:val="1"/>
      <w:marLeft w:val="0"/>
      <w:marRight w:val="0"/>
      <w:marTop w:val="0"/>
      <w:marBottom w:val="0"/>
      <w:divBdr>
        <w:top w:val="none" w:sz="0" w:space="0" w:color="auto"/>
        <w:left w:val="none" w:sz="0" w:space="0" w:color="auto"/>
        <w:bottom w:val="none" w:sz="0" w:space="0" w:color="auto"/>
        <w:right w:val="none" w:sz="0" w:space="0" w:color="auto"/>
      </w:divBdr>
    </w:div>
    <w:div w:id="1578633634">
      <w:bodyDiv w:val="1"/>
      <w:marLeft w:val="0"/>
      <w:marRight w:val="0"/>
      <w:marTop w:val="0"/>
      <w:marBottom w:val="0"/>
      <w:divBdr>
        <w:top w:val="none" w:sz="0" w:space="0" w:color="auto"/>
        <w:left w:val="none" w:sz="0" w:space="0" w:color="auto"/>
        <w:bottom w:val="none" w:sz="0" w:space="0" w:color="auto"/>
        <w:right w:val="none" w:sz="0" w:space="0" w:color="auto"/>
      </w:divBdr>
    </w:div>
    <w:div w:id="1578705814">
      <w:bodyDiv w:val="1"/>
      <w:marLeft w:val="0"/>
      <w:marRight w:val="0"/>
      <w:marTop w:val="0"/>
      <w:marBottom w:val="0"/>
      <w:divBdr>
        <w:top w:val="none" w:sz="0" w:space="0" w:color="auto"/>
        <w:left w:val="none" w:sz="0" w:space="0" w:color="auto"/>
        <w:bottom w:val="none" w:sz="0" w:space="0" w:color="auto"/>
        <w:right w:val="none" w:sz="0" w:space="0" w:color="auto"/>
      </w:divBdr>
    </w:div>
    <w:div w:id="1580871672">
      <w:bodyDiv w:val="1"/>
      <w:marLeft w:val="0"/>
      <w:marRight w:val="0"/>
      <w:marTop w:val="0"/>
      <w:marBottom w:val="0"/>
      <w:divBdr>
        <w:top w:val="none" w:sz="0" w:space="0" w:color="auto"/>
        <w:left w:val="none" w:sz="0" w:space="0" w:color="auto"/>
        <w:bottom w:val="none" w:sz="0" w:space="0" w:color="auto"/>
        <w:right w:val="none" w:sz="0" w:space="0" w:color="auto"/>
      </w:divBdr>
    </w:div>
    <w:div w:id="1581599392">
      <w:bodyDiv w:val="1"/>
      <w:marLeft w:val="0"/>
      <w:marRight w:val="0"/>
      <w:marTop w:val="0"/>
      <w:marBottom w:val="0"/>
      <w:divBdr>
        <w:top w:val="none" w:sz="0" w:space="0" w:color="auto"/>
        <w:left w:val="none" w:sz="0" w:space="0" w:color="auto"/>
        <w:bottom w:val="none" w:sz="0" w:space="0" w:color="auto"/>
        <w:right w:val="none" w:sz="0" w:space="0" w:color="auto"/>
      </w:divBdr>
    </w:div>
    <w:div w:id="1582981920">
      <w:bodyDiv w:val="1"/>
      <w:marLeft w:val="0"/>
      <w:marRight w:val="0"/>
      <w:marTop w:val="0"/>
      <w:marBottom w:val="0"/>
      <w:divBdr>
        <w:top w:val="none" w:sz="0" w:space="0" w:color="auto"/>
        <w:left w:val="none" w:sz="0" w:space="0" w:color="auto"/>
        <w:bottom w:val="none" w:sz="0" w:space="0" w:color="auto"/>
        <w:right w:val="none" w:sz="0" w:space="0" w:color="auto"/>
      </w:divBdr>
    </w:div>
    <w:div w:id="1583173691">
      <w:bodyDiv w:val="1"/>
      <w:marLeft w:val="0"/>
      <w:marRight w:val="0"/>
      <w:marTop w:val="0"/>
      <w:marBottom w:val="0"/>
      <w:divBdr>
        <w:top w:val="none" w:sz="0" w:space="0" w:color="auto"/>
        <w:left w:val="none" w:sz="0" w:space="0" w:color="auto"/>
        <w:bottom w:val="none" w:sz="0" w:space="0" w:color="auto"/>
        <w:right w:val="none" w:sz="0" w:space="0" w:color="auto"/>
      </w:divBdr>
    </w:div>
    <w:div w:id="1583299435">
      <w:bodyDiv w:val="1"/>
      <w:marLeft w:val="0"/>
      <w:marRight w:val="0"/>
      <w:marTop w:val="0"/>
      <w:marBottom w:val="0"/>
      <w:divBdr>
        <w:top w:val="none" w:sz="0" w:space="0" w:color="auto"/>
        <w:left w:val="none" w:sz="0" w:space="0" w:color="auto"/>
        <w:bottom w:val="none" w:sz="0" w:space="0" w:color="auto"/>
        <w:right w:val="none" w:sz="0" w:space="0" w:color="auto"/>
      </w:divBdr>
    </w:div>
    <w:div w:id="1583950919">
      <w:bodyDiv w:val="1"/>
      <w:marLeft w:val="0"/>
      <w:marRight w:val="0"/>
      <w:marTop w:val="0"/>
      <w:marBottom w:val="0"/>
      <w:divBdr>
        <w:top w:val="none" w:sz="0" w:space="0" w:color="auto"/>
        <w:left w:val="none" w:sz="0" w:space="0" w:color="auto"/>
        <w:bottom w:val="none" w:sz="0" w:space="0" w:color="auto"/>
        <w:right w:val="none" w:sz="0" w:space="0" w:color="auto"/>
      </w:divBdr>
    </w:div>
    <w:div w:id="1584070775">
      <w:bodyDiv w:val="1"/>
      <w:marLeft w:val="0"/>
      <w:marRight w:val="0"/>
      <w:marTop w:val="0"/>
      <w:marBottom w:val="0"/>
      <w:divBdr>
        <w:top w:val="none" w:sz="0" w:space="0" w:color="auto"/>
        <w:left w:val="none" w:sz="0" w:space="0" w:color="auto"/>
        <w:bottom w:val="none" w:sz="0" w:space="0" w:color="auto"/>
        <w:right w:val="none" w:sz="0" w:space="0" w:color="auto"/>
      </w:divBdr>
    </w:div>
    <w:div w:id="1584296239">
      <w:bodyDiv w:val="1"/>
      <w:marLeft w:val="0"/>
      <w:marRight w:val="0"/>
      <w:marTop w:val="0"/>
      <w:marBottom w:val="0"/>
      <w:divBdr>
        <w:top w:val="none" w:sz="0" w:space="0" w:color="auto"/>
        <w:left w:val="none" w:sz="0" w:space="0" w:color="auto"/>
        <w:bottom w:val="none" w:sz="0" w:space="0" w:color="auto"/>
        <w:right w:val="none" w:sz="0" w:space="0" w:color="auto"/>
      </w:divBdr>
    </w:div>
    <w:div w:id="1585334587">
      <w:bodyDiv w:val="1"/>
      <w:marLeft w:val="0"/>
      <w:marRight w:val="0"/>
      <w:marTop w:val="0"/>
      <w:marBottom w:val="0"/>
      <w:divBdr>
        <w:top w:val="none" w:sz="0" w:space="0" w:color="auto"/>
        <w:left w:val="none" w:sz="0" w:space="0" w:color="auto"/>
        <w:bottom w:val="none" w:sz="0" w:space="0" w:color="auto"/>
        <w:right w:val="none" w:sz="0" w:space="0" w:color="auto"/>
      </w:divBdr>
    </w:div>
    <w:div w:id="1585995822">
      <w:bodyDiv w:val="1"/>
      <w:marLeft w:val="0"/>
      <w:marRight w:val="0"/>
      <w:marTop w:val="0"/>
      <w:marBottom w:val="0"/>
      <w:divBdr>
        <w:top w:val="none" w:sz="0" w:space="0" w:color="auto"/>
        <w:left w:val="none" w:sz="0" w:space="0" w:color="auto"/>
        <w:bottom w:val="none" w:sz="0" w:space="0" w:color="auto"/>
        <w:right w:val="none" w:sz="0" w:space="0" w:color="auto"/>
      </w:divBdr>
    </w:div>
    <w:div w:id="1586107929">
      <w:bodyDiv w:val="1"/>
      <w:marLeft w:val="0"/>
      <w:marRight w:val="0"/>
      <w:marTop w:val="0"/>
      <w:marBottom w:val="0"/>
      <w:divBdr>
        <w:top w:val="none" w:sz="0" w:space="0" w:color="auto"/>
        <w:left w:val="none" w:sz="0" w:space="0" w:color="auto"/>
        <w:bottom w:val="none" w:sz="0" w:space="0" w:color="auto"/>
        <w:right w:val="none" w:sz="0" w:space="0" w:color="auto"/>
      </w:divBdr>
    </w:div>
    <w:div w:id="1586114814">
      <w:bodyDiv w:val="1"/>
      <w:marLeft w:val="0"/>
      <w:marRight w:val="0"/>
      <w:marTop w:val="0"/>
      <w:marBottom w:val="0"/>
      <w:divBdr>
        <w:top w:val="none" w:sz="0" w:space="0" w:color="auto"/>
        <w:left w:val="none" w:sz="0" w:space="0" w:color="auto"/>
        <w:bottom w:val="none" w:sz="0" w:space="0" w:color="auto"/>
        <w:right w:val="none" w:sz="0" w:space="0" w:color="auto"/>
      </w:divBdr>
    </w:div>
    <w:div w:id="1587231612">
      <w:bodyDiv w:val="1"/>
      <w:marLeft w:val="0"/>
      <w:marRight w:val="0"/>
      <w:marTop w:val="0"/>
      <w:marBottom w:val="0"/>
      <w:divBdr>
        <w:top w:val="none" w:sz="0" w:space="0" w:color="auto"/>
        <w:left w:val="none" w:sz="0" w:space="0" w:color="auto"/>
        <w:bottom w:val="none" w:sz="0" w:space="0" w:color="auto"/>
        <w:right w:val="none" w:sz="0" w:space="0" w:color="auto"/>
      </w:divBdr>
    </w:div>
    <w:div w:id="1589726142">
      <w:bodyDiv w:val="1"/>
      <w:marLeft w:val="0"/>
      <w:marRight w:val="0"/>
      <w:marTop w:val="0"/>
      <w:marBottom w:val="0"/>
      <w:divBdr>
        <w:top w:val="none" w:sz="0" w:space="0" w:color="auto"/>
        <w:left w:val="none" w:sz="0" w:space="0" w:color="auto"/>
        <w:bottom w:val="none" w:sz="0" w:space="0" w:color="auto"/>
        <w:right w:val="none" w:sz="0" w:space="0" w:color="auto"/>
      </w:divBdr>
    </w:div>
    <w:div w:id="1591548528">
      <w:bodyDiv w:val="1"/>
      <w:marLeft w:val="0"/>
      <w:marRight w:val="0"/>
      <w:marTop w:val="0"/>
      <w:marBottom w:val="0"/>
      <w:divBdr>
        <w:top w:val="none" w:sz="0" w:space="0" w:color="auto"/>
        <w:left w:val="none" w:sz="0" w:space="0" w:color="auto"/>
        <w:bottom w:val="none" w:sz="0" w:space="0" w:color="auto"/>
        <w:right w:val="none" w:sz="0" w:space="0" w:color="auto"/>
      </w:divBdr>
    </w:div>
    <w:div w:id="1591965260">
      <w:bodyDiv w:val="1"/>
      <w:marLeft w:val="0"/>
      <w:marRight w:val="0"/>
      <w:marTop w:val="0"/>
      <w:marBottom w:val="0"/>
      <w:divBdr>
        <w:top w:val="none" w:sz="0" w:space="0" w:color="auto"/>
        <w:left w:val="none" w:sz="0" w:space="0" w:color="auto"/>
        <w:bottom w:val="none" w:sz="0" w:space="0" w:color="auto"/>
        <w:right w:val="none" w:sz="0" w:space="0" w:color="auto"/>
      </w:divBdr>
    </w:div>
    <w:div w:id="1592424669">
      <w:bodyDiv w:val="1"/>
      <w:marLeft w:val="0"/>
      <w:marRight w:val="0"/>
      <w:marTop w:val="0"/>
      <w:marBottom w:val="0"/>
      <w:divBdr>
        <w:top w:val="none" w:sz="0" w:space="0" w:color="auto"/>
        <w:left w:val="none" w:sz="0" w:space="0" w:color="auto"/>
        <w:bottom w:val="none" w:sz="0" w:space="0" w:color="auto"/>
        <w:right w:val="none" w:sz="0" w:space="0" w:color="auto"/>
      </w:divBdr>
    </w:div>
    <w:div w:id="1592590684">
      <w:bodyDiv w:val="1"/>
      <w:marLeft w:val="0"/>
      <w:marRight w:val="0"/>
      <w:marTop w:val="0"/>
      <w:marBottom w:val="0"/>
      <w:divBdr>
        <w:top w:val="none" w:sz="0" w:space="0" w:color="auto"/>
        <w:left w:val="none" w:sz="0" w:space="0" w:color="auto"/>
        <w:bottom w:val="none" w:sz="0" w:space="0" w:color="auto"/>
        <w:right w:val="none" w:sz="0" w:space="0" w:color="auto"/>
      </w:divBdr>
    </w:div>
    <w:div w:id="1593510255">
      <w:bodyDiv w:val="1"/>
      <w:marLeft w:val="0"/>
      <w:marRight w:val="0"/>
      <w:marTop w:val="0"/>
      <w:marBottom w:val="0"/>
      <w:divBdr>
        <w:top w:val="none" w:sz="0" w:space="0" w:color="auto"/>
        <w:left w:val="none" w:sz="0" w:space="0" w:color="auto"/>
        <w:bottom w:val="none" w:sz="0" w:space="0" w:color="auto"/>
        <w:right w:val="none" w:sz="0" w:space="0" w:color="auto"/>
      </w:divBdr>
    </w:div>
    <w:div w:id="1594824264">
      <w:bodyDiv w:val="1"/>
      <w:marLeft w:val="0"/>
      <w:marRight w:val="0"/>
      <w:marTop w:val="0"/>
      <w:marBottom w:val="0"/>
      <w:divBdr>
        <w:top w:val="none" w:sz="0" w:space="0" w:color="auto"/>
        <w:left w:val="none" w:sz="0" w:space="0" w:color="auto"/>
        <w:bottom w:val="none" w:sz="0" w:space="0" w:color="auto"/>
        <w:right w:val="none" w:sz="0" w:space="0" w:color="auto"/>
      </w:divBdr>
    </w:div>
    <w:div w:id="1596358614">
      <w:bodyDiv w:val="1"/>
      <w:marLeft w:val="0"/>
      <w:marRight w:val="0"/>
      <w:marTop w:val="0"/>
      <w:marBottom w:val="0"/>
      <w:divBdr>
        <w:top w:val="none" w:sz="0" w:space="0" w:color="auto"/>
        <w:left w:val="none" w:sz="0" w:space="0" w:color="auto"/>
        <w:bottom w:val="none" w:sz="0" w:space="0" w:color="auto"/>
        <w:right w:val="none" w:sz="0" w:space="0" w:color="auto"/>
      </w:divBdr>
    </w:div>
    <w:div w:id="1597446429">
      <w:bodyDiv w:val="1"/>
      <w:marLeft w:val="0"/>
      <w:marRight w:val="0"/>
      <w:marTop w:val="0"/>
      <w:marBottom w:val="0"/>
      <w:divBdr>
        <w:top w:val="none" w:sz="0" w:space="0" w:color="auto"/>
        <w:left w:val="none" w:sz="0" w:space="0" w:color="auto"/>
        <w:bottom w:val="none" w:sz="0" w:space="0" w:color="auto"/>
        <w:right w:val="none" w:sz="0" w:space="0" w:color="auto"/>
      </w:divBdr>
    </w:div>
    <w:div w:id="1597790083">
      <w:bodyDiv w:val="1"/>
      <w:marLeft w:val="0"/>
      <w:marRight w:val="0"/>
      <w:marTop w:val="0"/>
      <w:marBottom w:val="0"/>
      <w:divBdr>
        <w:top w:val="none" w:sz="0" w:space="0" w:color="auto"/>
        <w:left w:val="none" w:sz="0" w:space="0" w:color="auto"/>
        <w:bottom w:val="none" w:sz="0" w:space="0" w:color="auto"/>
        <w:right w:val="none" w:sz="0" w:space="0" w:color="auto"/>
      </w:divBdr>
    </w:div>
    <w:div w:id="1597981907">
      <w:bodyDiv w:val="1"/>
      <w:marLeft w:val="0"/>
      <w:marRight w:val="0"/>
      <w:marTop w:val="0"/>
      <w:marBottom w:val="0"/>
      <w:divBdr>
        <w:top w:val="none" w:sz="0" w:space="0" w:color="auto"/>
        <w:left w:val="none" w:sz="0" w:space="0" w:color="auto"/>
        <w:bottom w:val="none" w:sz="0" w:space="0" w:color="auto"/>
        <w:right w:val="none" w:sz="0" w:space="0" w:color="auto"/>
      </w:divBdr>
    </w:div>
    <w:div w:id="1598559867">
      <w:bodyDiv w:val="1"/>
      <w:marLeft w:val="0"/>
      <w:marRight w:val="0"/>
      <w:marTop w:val="0"/>
      <w:marBottom w:val="0"/>
      <w:divBdr>
        <w:top w:val="none" w:sz="0" w:space="0" w:color="auto"/>
        <w:left w:val="none" w:sz="0" w:space="0" w:color="auto"/>
        <w:bottom w:val="none" w:sz="0" w:space="0" w:color="auto"/>
        <w:right w:val="none" w:sz="0" w:space="0" w:color="auto"/>
      </w:divBdr>
    </w:div>
    <w:div w:id="1600210676">
      <w:bodyDiv w:val="1"/>
      <w:marLeft w:val="0"/>
      <w:marRight w:val="0"/>
      <w:marTop w:val="0"/>
      <w:marBottom w:val="0"/>
      <w:divBdr>
        <w:top w:val="none" w:sz="0" w:space="0" w:color="auto"/>
        <w:left w:val="none" w:sz="0" w:space="0" w:color="auto"/>
        <w:bottom w:val="none" w:sz="0" w:space="0" w:color="auto"/>
        <w:right w:val="none" w:sz="0" w:space="0" w:color="auto"/>
      </w:divBdr>
    </w:div>
    <w:div w:id="1601721958">
      <w:bodyDiv w:val="1"/>
      <w:marLeft w:val="0"/>
      <w:marRight w:val="0"/>
      <w:marTop w:val="0"/>
      <w:marBottom w:val="0"/>
      <w:divBdr>
        <w:top w:val="none" w:sz="0" w:space="0" w:color="auto"/>
        <w:left w:val="none" w:sz="0" w:space="0" w:color="auto"/>
        <w:bottom w:val="none" w:sz="0" w:space="0" w:color="auto"/>
        <w:right w:val="none" w:sz="0" w:space="0" w:color="auto"/>
      </w:divBdr>
    </w:div>
    <w:div w:id="1601840581">
      <w:bodyDiv w:val="1"/>
      <w:marLeft w:val="0"/>
      <w:marRight w:val="0"/>
      <w:marTop w:val="0"/>
      <w:marBottom w:val="0"/>
      <w:divBdr>
        <w:top w:val="none" w:sz="0" w:space="0" w:color="auto"/>
        <w:left w:val="none" w:sz="0" w:space="0" w:color="auto"/>
        <w:bottom w:val="none" w:sz="0" w:space="0" w:color="auto"/>
        <w:right w:val="none" w:sz="0" w:space="0" w:color="auto"/>
      </w:divBdr>
    </w:div>
    <w:div w:id="1603536821">
      <w:bodyDiv w:val="1"/>
      <w:marLeft w:val="0"/>
      <w:marRight w:val="0"/>
      <w:marTop w:val="0"/>
      <w:marBottom w:val="0"/>
      <w:divBdr>
        <w:top w:val="none" w:sz="0" w:space="0" w:color="auto"/>
        <w:left w:val="none" w:sz="0" w:space="0" w:color="auto"/>
        <w:bottom w:val="none" w:sz="0" w:space="0" w:color="auto"/>
        <w:right w:val="none" w:sz="0" w:space="0" w:color="auto"/>
      </w:divBdr>
    </w:div>
    <w:div w:id="1604262850">
      <w:bodyDiv w:val="1"/>
      <w:marLeft w:val="0"/>
      <w:marRight w:val="0"/>
      <w:marTop w:val="0"/>
      <w:marBottom w:val="0"/>
      <w:divBdr>
        <w:top w:val="none" w:sz="0" w:space="0" w:color="auto"/>
        <w:left w:val="none" w:sz="0" w:space="0" w:color="auto"/>
        <w:bottom w:val="none" w:sz="0" w:space="0" w:color="auto"/>
        <w:right w:val="none" w:sz="0" w:space="0" w:color="auto"/>
      </w:divBdr>
    </w:div>
    <w:div w:id="1604652634">
      <w:bodyDiv w:val="1"/>
      <w:marLeft w:val="0"/>
      <w:marRight w:val="0"/>
      <w:marTop w:val="0"/>
      <w:marBottom w:val="0"/>
      <w:divBdr>
        <w:top w:val="none" w:sz="0" w:space="0" w:color="auto"/>
        <w:left w:val="none" w:sz="0" w:space="0" w:color="auto"/>
        <w:bottom w:val="none" w:sz="0" w:space="0" w:color="auto"/>
        <w:right w:val="none" w:sz="0" w:space="0" w:color="auto"/>
      </w:divBdr>
    </w:div>
    <w:div w:id="1605456660">
      <w:bodyDiv w:val="1"/>
      <w:marLeft w:val="0"/>
      <w:marRight w:val="0"/>
      <w:marTop w:val="0"/>
      <w:marBottom w:val="0"/>
      <w:divBdr>
        <w:top w:val="none" w:sz="0" w:space="0" w:color="auto"/>
        <w:left w:val="none" w:sz="0" w:space="0" w:color="auto"/>
        <w:bottom w:val="none" w:sz="0" w:space="0" w:color="auto"/>
        <w:right w:val="none" w:sz="0" w:space="0" w:color="auto"/>
      </w:divBdr>
    </w:div>
    <w:div w:id="1605962397">
      <w:bodyDiv w:val="1"/>
      <w:marLeft w:val="0"/>
      <w:marRight w:val="0"/>
      <w:marTop w:val="0"/>
      <w:marBottom w:val="0"/>
      <w:divBdr>
        <w:top w:val="none" w:sz="0" w:space="0" w:color="auto"/>
        <w:left w:val="none" w:sz="0" w:space="0" w:color="auto"/>
        <w:bottom w:val="none" w:sz="0" w:space="0" w:color="auto"/>
        <w:right w:val="none" w:sz="0" w:space="0" w:color="auto"/>
      </w:divBdr>
    </w:div>
    <w:div w:id="1607227141">
      <w:bodyDiv w:val="1"/>
      <w:marLeft w:val="0"/>
      <w:marRight w:val="0"/>
      <w:marTop w:val="0"/>
      <w:marBottom w:val="0"/>
      <w:divBdr>
        <w:top w:val="none" w:sz="0" w:space="0" w:color="auto"/>
        <w:left w:val="none" w:sz="0" w:space="0" w:color="auto"/>
        <w:bottom w:val="none" w:sz="0" w:space="0" w:color="auto"/>
        <w:right w:val="none" w:sz="0" w:space="0" w:color="auto"/>
      </w:divBdr>
    </w:div>
    <w:div w:id="1607930849">
      <w:bodyDiv w:val="1"/>
      <w:marLeft w:val="0"/>
      <w:marRight w:val="0"/>
      <w:marTop w:val="0"/>
      <w:marBottom w:val="0"/>
      <w:divBdr>
        <w:top w:val="none" w:sz="0" w:space="0" w:color="auto"/>
        <w:left w:val="none" w:sz="0" w:space="0" w:color="auto"/>
        <w:bottom w:val="none" w:sz="0" w:space="0" w:color="auto"/>
        <w:right w:val="none" w:sz="0" w:space="0" w:color="auto"/>
      </w:divBdr>
    </w:div>
    <w:div w:id="1608735475">
      <w:bodyDiv w:val="1"/>
      <w:marLeft w:val="0"/>
      <w:marRight w:val="0"/>
      <w:marTop w:val="0"/>
      <w:marBottom w:val="0"/>
      <w:divBdr>
        <w:top w:val="none" w:sz="0" w:space="0" w:color="auto"/>
        <w:left w:val="none" w:sz="0" w:space="0" w:color="auto"/>
        <w:bottom w:val="none" w:sz="0" w:space="0" w:color="auto"/>
        <w:right w:val="none" w:sz="0" w:space="0" w:color="auto"/>
      </w:divBdr>
    </w:div>
    <w:div w:id="1609459382">
      <w:bodyDiv w:val="1"/>
      <w:marLeft w:val="0"/>
      <w:marRight w:val="0"/>
      <w:marTop w:val="0"/>
      <w:marBottom w:val="0"/>
      <w:divBdr>
        <w:top w:val="none" w:sz="0" w:space="0" w:color="auto"/>
        <w:left w:val="none" w:sz="0" w:space="0" w:color="auto"/>
        <w:bottom w:val="none" w:sz="0" w:space="0" w:color="auto"/>
        <w:right w:val="none" w:sz="0" w:space="0" w:color="auto"/>
      </w:divBdr>
    </w:div>
    <w:div w:id="1609774062">
      <w:bodyDiv w:val="1"/>
      <w:marLeft w:val="0"/>
      <w:marRight w:val="0"/>
      <w:marTop w:val="0"/>
      <w:marBottom w:val="0"/>
      <w:divBdr>
        <w:top w:val="none" w:sz="0" w:space="0" w:color="auto"/>
        <w:left w:val="none" w:sz="0" w:space="0" w:color="auto"/>
        <w:bottom w:val="none" w:sz="0" w:space="0" w:color="auto"/>
        <w:right w:val="none" w:sz="0" w:space="0" w:color="auto"/>
      </w:divBdr>
    </w:div>
    <w:div w:id="1610240997">
      <w:bodyDiv w:val="1"/>
      <w:marLeft w:val="0"/>
      <w:marRight w:val="0"/>
      <w:marTop w:val="0"/>
      <w:marBottom w:val="0"/>
      <w:divBdr>
        <w:top w:val="none" w:sz="0" w:space="0" w:color="auto"/>
        <w:left w:val="none" w:sz="0" w:space="0" w:color="auto"/>
        <w:bottom w:val="none" w:sz="0" w:space="0" w:color="auto"/>
        <w:right w:val="none" w:sz="0" w:space="0" w:color="auto"/>
      </w:divBdr>
    </w:div>
    <w:div w:id="1610965907">
      <w:bodyDiv w:val="1"/>
      <w:marLeft w:val="0"/>
      <w:marRight w:val="0"/>
      <w:marTop w:val="0"/>
      <w:marBottom w:val="0"/>
      <w:divBdr>
        <w:top w:val="none" w:sz="0" w:space="0" w:color="auto"/>
        <w:left w:val="none" w:sz="0" w:space="0" w:color="auto"/>
        <w:bottom w:val="none" w:sz="0" w:space="0" w:color="auto"/>
        <w:right w:val="none" w:sz="0" w:space="0" w:color="auto"/>
      </w:divBdr>
      <w:divsChild>
        <w:div w:id="172689037">
          <w:marLeft w:val="480"/>
          <w:marRight w:val="0"/>
          <w:marTop w:val="0"/>
          <w:marBottom w:val="0"/>
          <w:divBdr>
            <w:top w:val="none" w:sz="0" w:space="0" w:color="auto"/>
            <w:left w:val="none" w:sz="0" w:space="0" w:color="auto"/>
            <w:bottom w:val="none" w:sz="0" w:space="0" w:color="auto"/>
            <w:right w:val="none" w:sz="0" w:space="0" w:color="auto"/>
          </w:divBdr>
        </w:div>
        <w:div w:id="257375155">
          <w:marLeft w:val="480"/>
          <w:marRight w:val="0"/>
          <w:marTop w:val="0"/>
          <w:marBottom w:val="0"/>
          <w:divBdr>
            <w:top w:val="none" w:sz="0" w:space="0" w:color="auto"/>
            <w:left w:val="none" w:sz="0" w:space="0" w:color="auto"/>
            <w:bottom w:val="none" w:sz="0" w:space="0" w:color="auto"/>
            <w:right w:val="none" w:sz="0" w:space="0" w:color="auto"/>
          </w:divBdr>
        </w:div>
        <w:div w:id="320471359">
          <w:marLeft w:val="480"/>
          <w:marRight w:val="0"/>
          <w:marTop w:val="0"/>
          <w:marBottom w:val="0"/>
          <w:divBdr>
            <w:top w:val="none" w:sz="0" w:space="0" w:color="auto"/>
            <w:left w:val="none" w:sz="0" w:space="0" w:color="auto"/>
            <w:bottom w:val="none" w:sz="0" w:space="0" w:color="auto"/>
            <w:right w:val="none" w:sz="0" w:space="0" w:color="auto"/>
          </w:divBdr>
        </w:div>
        <w:div w:id="342903981">
          <w:marLeft w:val="480"/>
          <w:marRight w:val="0"/>
          <w:marTop w:val="0"/>
          <w:marBottom w:val="0"/>
          <w:divBdr>
            <w:top w:val="none" w:sz="0" w:space="0" w:color="auto"/>
            <w:left w:val="none" w:sz="0" w:space="0" w:color="auto"/>
            <w:bottom w:val="none" w:sz="0" w:space="0" w:color="auto"/>
            <w:right w:val="none" w:sz="0" w:space="0" w:color="auto"/>
          </w:divBdr>
        </w:div>
        <w:div w:id="358315592">
          <w:marLeft w:val="480"/>
          <w:marRight w:val="0"/>
          <w:marTop w:val="0"/>
          <w:marBottom w:val="0"/>
          <w:divBdr>
            <w:top w:val="none" w:sz="0" w:space="0" w:color="auto"/>
            <w:left w:val="none" w:sz="0" w:space="0" w:color="auto"/>
            <w:bottom w:val="none" w:sz="0" w:space="0" w:color="auto"/>
            <w:right w:val="none" w:sz="0" w:space="0" w:color="auto"/>
          </w:divBdr>
        </w:div>
        <w:div w:id="367099629">
          <w:marLeft w:val="480"/>
          <w:marRight w:val="0"/>
          <w:marTop w:val="0"/>
          <w:marBottom w:val="0"/>
          <w:divBdr>
            <w:top w:val="none" w:sz="0" w:space="0" w:color="auto"/>
            <w:left w:val="none" w:sz="0" w:space="0" w:color="auto"/>
            <w:bottom w:val="none" w:sz="0" w:space="0" w:color="auto"/>
            <w:right w:val="none" w:sz="0" w:space="0" w:color="auto"/>
          </w:divBdr>
        </w:div>
        <w:div w:id="370351087">
          <w:marLeft w:val="480"/>
          <w:marRight w:val="0"/>
          <w:marTop w:val="0"/>
          <w:marBottom w:val="0"/>
          <w:divBdr>
            <w:top w:val="none" w:sz="0" w:space="0" w:color="auto"/>
            <w:left w:val="none" w:sz="0" w:space="0" w:color="auto"/>
            <w:bottom w:val="none" w:sz="0" w:space="0" w:color="auto"/>
            <w:right w:val="none" w:sz="0" w:space="0" w:color="auto"/>
          </w:divBdr>
        </w:div>
        <w:div w:id="420957214">
          <w:marLeft w:val="480"/>
          <w:marRight w:val="0"/>
          <w:marTop w:val="0"/>
          <w:marBottom w:val="0"/>
          <w:divBdr>
            <w:top w:val="none" w:sz="0" w:space="0" w:color="auto"/>
            <w:left w:val="none" w:sz="0" w:space="0" w:color="auto"/>
            <w:bottom w:val="none" w:sz="0" w:space="0" w:color="auto"/>
            <w:right w:val="none" w:sz="0" w:space="0" w:color="auto"/>
          </w:divBdr>
        </w:div>
        <w:div w:id="501236463">
          <w:marLeft w:val="480"/>
          <w:marRight w:val="0"/>
          <w:marTop w:val="0"/>
          <w:marBottom w:val="0"/>
          <w:divBdr>
            <w:top w:val="none" w:sz="0" w:space="0" w:color="auto"/>
            <w:left w:val="none" w:sz="0" w:space="0" w:color="auto"/>
            <w:bottom w:val="none" w:sz="0" w:space="0" w:color="auto"/>
            <w:right w:val="none" w:sz="0" w:space="0" w:color="auto"/>
          </w:divBdr>
        </w:div>
        <w:div w:id="519047186">
          <w:marLeft w:val="480"/>
          <w:marRight w:val="0"/>
          <w:marTop w:val="0"/>
          <w:marBottom w:val="0"/>
          <w:divBdr>
            <w:top w:val="none" w:sz="0" w:space="0" w:color="auto"/>
            <w:left w:val="none" w:sz="0" w:space="0" w:color="auto"/>
            <w:bottom w:val="none" w:sz="0" w:space="0" w:color="auto"/>
            <w:right w:val="none" w:sz="0" w:space="0" w:color="auto"/>
          </w:divBdr>
        </w:div>
        <w:div w:id="533884805">
          <w:marLeft w:val="480"/>
          <w:marRight w:val="0"/>
          <w:marTop w:val="0"/>
          <w:marBottom w:val="0"/>
          <w:divBdr>
            <w:top w:val="none" w:sz="0" w:space="0" w:color="auto"/>
            <w:left w:val="none" w:sz="0" w:space="0" w:color="auto"/>
            <w:bottom w:val="none" w:sz="0" w:space="0" w:color="auto"/>
            <w:right w:val="none" w:sz="0" w:space="0" w:color="auto"/>
          </w:divBdr>
        </w:div>
        <w:div w:id="660038946">
          <w:marLeft w:val="480"/>
          <w:marRight w:val="0"/>
          <w:marTop w:val="0"/>
          <w:marBottom w:val="0"/>
          <w:divBdr>
            <w:top w:val="none" w:sz="0" w:space="0" w:color="auto"/>
            <w:left w:val="none" w:sz="0" w:space="0" w:color="auto"/>
            <w:bottom w:val="none" w:sz="0" w:space="0" w:color="auto"/>
            <w:right w:val="none" w:sz="0" w:space="0" w:color="auto"/>
          </w:divBdr>
        </w:div>
        <w:div w:id="705180214">
          <w:marLeft w:val="480"/>
          <w:marRight w:val="0"/>
          <w:marTop w:val="0"/>
          <w:marBottom w:val="0"/>
          <w:divBdr>
            <w:top w:val="none" w:sz="0" w:space="0" w:color="auto"/>
            <w:left w:val="none" w:sz="0" w:space="0" w:color="auto"/>
            <w:bottom w:val="none" w:sz="0" w:space="0" w:color="auto"/>
            <w:right w:val="none" w:sz="0" w:space="0" w:color="auto"/>
          </w:divBdr>
        </w:div>
        <w:div w:id="716244458">
          <w:marLeft w:val="480"/>
          <w:marRight w:val="0"/>
          <w:marTop w:val="0"/>
          <w:marBottom w:val="0"/>
          <w:divBdr>
            <w:top w:val="none" w:sz="0" w:space="0" w:color="auto"/>
            <w:left w:val="none" w:sz="0" w:space="0" w:color="auto"/>
            <w:bottom w:val="none" w:sz="0" w:space="0" w:color="auto"/>
            <w:right w:val="none" w:sz="0" w:space="0" w:color="auto"/>
          </w:divBdr>
        </w:div>
        <w:div w:id="755323845">
          <w:marLeft w:val="480"/>
          <w:marRight w:val="0"/>
          <w:marTop w:val="0"/>
          <w:marBottom w:val="0"/>
          <w:divBdr>
            <w:top w:val="none" w:sz="0" w:space="0" w:color="auto"/>
            <w:left w:val="none" w:sz="0" w:space="0" w:color="auto"/>
            <w:bottom w:val="none" w:sz="0" w:space="0" w:color="auto"/>
            <w:right w:val="none" w:sz="0" w:space="0" w:color="auto"/>
          </w:divBdr>
        </w:div>
        <w:div w:id="786005493">
          <w:marLeft w:val="480"/>
          <w:marRight w:val="0"/>
          <w:marTop w:val="0"/>
          <w:marBottom w:val="0"/>
          <w:divBdr>
            <w:top w:val="none" w:sz="0" w:space="0" w:color="auto"/>
            <w:left w:val="none" w:sz="0" w:space="0" w:color="auto"/>
            <w:bottom w:val="none" w:sz="0" w:space="0" w:color="auto"/>
            <w:right w:val="none" w:sz="0" w:space="0" w:color="auto"/>
          </w:divBdr>
        </w:div>
        <w:div w:id="796068515">
          <w:marLeft w:val="480"/>
          <w:marRight w:val="0"/>
          <w:marTop w:val="0"/>
          <w:marBottom w:val="0"/>
          <w:divBdr>
            <w:top w:val="none" w:sz="0" w:space="0" w:color="auto"/>
            <w:left w:val="none" w:sz="0" w:space="0" w:color="auto"/>
            <w:bottom w:val="none" w:sz="0" w:space="0" w:color="auto"/>
            <w:right w:val="none" w:sz="0" w:space="0" w:color="auto"/>
          </w:divBdr>
        </w:div>
        <w:div w:id="980426744">
          <w:marLeft w:val="480"/>
          <w:marRight w:val="0"/>
          <w:marTop w:val="0"/>
          <w:marBottom w:val="0"/>
          <w:divBdr>
            <w:top w:val="none" w:sz="0" w:space="0" w:color="auto"/>
            <w:left w:val="none" w:sz="0" w:space="0" w:color="auto"/>
            <w:bottom w:val="none" w:sz="0" w:space="0" w:color="auto"/>
            <w:right w:val="none" w:sz="0" w:space="0" w:color="auto"/>
          </w:divBdr>
        </w:div>
        <w:div w:id="1027560907">
          <w:marLeft w:val="480"/>
          <w:marRight w:val="0"/>
          <w:marTop w:val="0"/>
          <w:marBottom w:val="0"/>
          <w:divBdr>
            <w:top w:val="none" w:sz="0" w:space="0" w:color="auto"/>
            <w:left w:val="none" w:sz="0" w:space="0" w:color="auto"/>
            <w:bottom w:val="none" w:sz="0" w:space="0" w:color="auto"/>
            <w:right w:val="none" w:sz="0" w:space="0" w:color="auto"/>
          </w:divBdr>
        </w:div>
        <w:div w:id="1030180389">
          <w:marLeft w:val="480"/>
          <w:marRight w:val="0"/>
          <w:marTop w:val="0"/>
          <w:marBottom w:val="0"/>
          <w:divBdr>
            <w:top w:val="none" w:sz="0" w:space="0" w:color="auto"/>
            <w:left w:val="none" w:sz="0" w:space="0" w:color="auto"/>
            <w:bottom w:val="none" w:sz="0" w:space="0" w:color="auto"/>
            <w:right w:val="none" w:sz="0" w:space="0" w:color="auto"/>
          </w:divBdr>
        </w:div>
        <w:div w:id="1038815724">
          <w:marLeft w:val="480"/>
          <w:marRight w:val="0"/>
          <w:marTop w:val="0"/>
          <w:marBottom w:val="0"/>
          <w:divBdr>
            <w:top w:val="none" w:sz="0" w:space="0" w:color="auto"/>
            <w:left w:val="none" w:sz="0" w:space="0" w:color="auto"/>
            <w:bottom w:val="none" w:sz="0" w:space="0" w:color="auto"/>
            <w:right w:val="none" w:sz="0" w:space="0" w:color="auto"/>
          </w:divBdr>
        </w:div>
        <w:div w:id="1117137909">
          <w:marLeft w:val="480"/>
          <w:marRight w:val="0"/>
          <w:marTop w:val="0"/>
          <w:marBottom w:val="0"/>
          <w:divBdr>
            <w:top w:val="none" w:sz="0" w:space="0" w:color="auto"/>
            <w:left w:val="none" w:sz="0" w:space="0" w:color="auto"/>
            <w:bottom w:val="none" w:sz="0" w:space="0" w:color="auto"/>
            <w:right w:val="none" w:sz="0" w:space="0" w:color="auto"/>
          </w:divBdr>
        </w:div>
        <w:div w:id="1147086649">
          <w:marLeft w:val="480"/>
          <w:marRight w:val="0"/>
          <w:marTop w:val="0"/>
          <w:marBottom w:val="0"/>
          <w:divBdr>
            <w:top w:val="none" w:sz="0" w:space="0" w:color="auto"/>
            <w:left w:val="none" w:sz="0" w:space="0" w:color="auto"/>
            <w:bottom w:val="none" w:sz="0" w:space="0" w:color="auto"/>
            <w:right w:val="none" w:sz="0" w:space="0" w:color="auto"/>
          </w:divBdr>
        </w:div>
        <w:div w:id="1197498069">
          <w:marLeft w:val="480"/>
          <w:marRight w:val="0"/>
          <w:marTop w:val="0"/>
          <w:marBottom w:val="0"/>
          <w:divBdr>
            <w:top w:val="none" w:sz="0" w:space="0" w:color="auto"/>
            <w:left w:val="none" w:sz="0" w:space="0" w:color="auto"/>
            <w:bottom w:val="none" w:sz="0" w:space="0" w:color="auto"/>
            <w:right w:val="none" w:sz="0" w:space="0" w:color="auto"/>
          </w:divBdr>
        </w:div>
        <w:div w:id="1263535601">
          <w:marLeft w:val="480"/>
          <w:marRight w:val="0"/>
          <w:marTop w:val="0"/>
          <w:marBottom w:val="0"/>
          <w:divBdr>
            <w:top w:val="none" w:sz="0" w:space="0" w:color="auto"/>
            <w:left w:val="none" w:sz="0" w:space="0" w:color="auto"/>
            <w:bottom w:val="none" w:sz="0" w:space="0" w:color="auto"/>
            <w:right w:val="none" w:sz="0" w:space="0" w:color="auto"/>
          </w:divBdr>
        </w:div>
        <w:div w:id="1337610814">
          <w:marLeft w:val="480"/>
          <w:marRight w:val="0"/>
          <w:marTop w:val="0"/>
          <w:marBottom w:val="0"/>
          <w:divBdr>
            <w:top w:val="none" w:sz="0" w:space="0" w:color="auto"/>
            <w:left w:val="none" w:sz="0" w:space="0" w:color="auto"/>
            <w:bottom w:val="none" w:sz="0" w:space="0" w:color="auto"/>
            <w:right w:val="none" w:sz="0" w:space="0" w:color="auto"/>
          </w:divBdr>
        </w:div>
        <w:div w:id="1383402201">
          <w:marLeft w:val="480"/>
          <w:marRight w:val="0"/>
          <w:marTop w:val="0"/>
          <w:marBottom w:val="0"/>
          <w:divBdr>
            <w:top w:val="none" w:sz="0" w:space="0" w:color="auto"/>
            <w:left w:val="none" w:sz="0" w:space="0" w:color="auto"/>
            <w:bottom w:val="none" w:sz="0" w:space="0" w:color="auto"/>
            <w:right w:val="none" w:sz="0" w:space="0" w:color="auto"/>
          </w:divBdr>
        </w:div>
        <w:div w:id="1445688698">
          <w:marLeft w:val="480"/>
          <w:marRight w:val="0"/>
          <w:marTop w:val="0"/>
          <w:marBottom w:val="0"/>
          <w:divBdr>
            <w:top w:val="none" w:sz="0" w:space="0" w:color="auto"/>
            <w:left w:val="none" w:sz="0" w:space="0" w:color="auto"/>
            <w:bottom w:val="none" w:sz="0" w:space="0" w:color="auto"/>
            <w:right w:val="none" w:sz="0" w:space="0" w:color="auto"/>
          </w:divBdr>
        </w:div>
        <w:div w:id="1466049694">
          <w:marLeft w:val="480"/>
          <w:marRight w:val="0"/>
          <w:marTop w:val="0"/>
          <w:marBottom w:val="0"/>
          <w:divBdr>
            <w:top w:val="none" w:sz="0" w:space="0" w:color="auto"/>
            <w:left w:val="none" w:sz="0" w:space="0" w:color="auto"/>
            <w:bottom w:val="none" w:sz="0" w:space="0" w:color="auto"/>
            <w:right w:val="none" w:sz="0" w:space="0" w:color="auto"/>
          </w:divBdr>
        </w:div>
        <w:div w:id="1569028684">
          <w:marLeft w:val="480"/>
          <w:marRight w:val="0"/>
          <w:marTop w:val="0"/>
          <w:marBottom w:val="0"/>
          <w:divBdr>
            <w:top w:val="none" w:sz="0" w:space="0" w:color="auto"/>
            <w:left w:val="none" w:sz="0" w:space="0" w:color="auto"/>
            <w:bottom w:val="none" w:sz="0" w:space="0" w:color="auto"/>
            <w:right w:val="none" w:sz="0" w:space="0" w:color="auto"/>
          </w:divBdr>
        </w:div>
        <w:div w:id="1578979341">
          <w:marLeft w:val="480"/>
          <w:marRight w:val="0"/>
          <w:marTop w:val="0"/>
          <w:marBottom w:val="0"/>
          <w:divBdr>
            <w:top w:val="none" w:sz="0" w:space="0" w:color="auto"/>
            <w:left w:val="none" w:sz="0" w:space="0" w:color="auto"/>
            <w:bottom w:val="none" w:sz="0" w:space="0" w:color="auto"/>
            <w:right w:val="none" w:sz="0" w:space="0" w:color="auto"/>
          </w:divBdr>
        </w:div>
        <w:div w:id="1585727627">
          <w:marLeft w:val="480"/>
          <w:marRight w:val="0"/>
          <w:marTop w:val="0"/>
          <w:marBottom w:val="0"/>
          <w:divBdr>
            <w:top w:val="none" w:sz="0" w:space="0" w:color="auto"/>
            <w:left w:val="none" w:sz="0" w:space="0" w:color="auto"/>
            <w:bottom w:val="none" w:sz="0" w:space="0" w:color="auto"/>
            <w:right w:val="none" w:sz="0" w:space="0" w:color="auto"/>
          </w:divBdr>
        </w:div>
        <w:div w:id="1695962387">
          <w:marLeft w:val="480"/>
          <w:marRight w:val="0"/>
          <w:marTop w:val="0"/>
          <w:marBottom w:val="0"/>
          <w:divBdr>
            <w:top w:val="none" w:sz="0" w:space="0" w:color="auto"/>
            <w:left w:val="none" w:sz="0" w:space="0" w:color="auto"/>
            <w:bottom w:val="none" w:sz="0" w:space="0" w:color="auto"/>
            <w:right w:val="none" w:sz="0" w:space="0" w:color="auto"/>
          </w:divBdr>
        </w:div>
        <w:div w:id="1705716086">
          <w:marLeft w:val="480"/>
          <w:marRight w:val="0"/>
          <w:marTop w:val="0"/>
          <w:marBottom w:val="0"/>
          <w:divBdr>
            <w:top w:val="none" w:sz="0" w:space="0" w:color="auto"/>
            <w:left w:val="none" w:sz="0" w:space="0" w:color="auto"/>
            <w:bottom w:val="none" w:sz="0" w:space="0" w:color="auto"/>
            <w:right w:val="none" w:sz="0" w:space="0" w:color="auto"/>
          </w:divBdr>
        </w:div>
        <w:div w:id="1733000018">
          <w:marLeft w:val="480"/>
          <w:marRight w:val="0"/>
          <w:marTop w:val="0"/>
          <w:marBottom w:val="0"/>
          <w:divBdr>
            <w:top w:val="none" w:sz="0" w:space="0" w:color="auto"/>
            <w:left w:val="none" w:sz="0" w:space="0" w:color="auto"/>
            <w:bottom w:val="none" w:sz="0" w:space="0" w:color="auto"/>
            <w:right w:val="none" w:sz="0" w:space="0" w:color="auto"/>
          </w:divBdr>
        </w:div>
        <w:div w:id="1783724926">
          <w:marLeft w:val="480"/>
          <w:marRight w:val="0"/>
          <w:marTop w:val="0"/>
          <w:marBottom w:val="0"/>
          <w:divBdr>
            <w:top w:val="none" w:sz="0" w:space="0" w:color="auto"/>
            <w:left w:val="none" w:sz="0" w:space="0" w:color="auto"/>
            <w:bottom w:val="none" w:sz="0" w:space="0" w:color="auto"/>
            <w:right w:val="none" w:sz="0" w:space="0" w:color="auto"/>
          </w:divBdr>
        </w:div>
        <w:div w:id="1791391006">
          <w:marLeft w:val="480"/>
          <w:marRight w:val="0"/>
          <w:marTop w:val="0"/>
          <w:marBottom w:val="0"/>
          <w:divBdr>
            <w:top w:val="none" w:sz="0" w:space="0" w:color="auto"/>
            <w:left w:val="none" w:sz="0" w:space="0" w:color="auto"/>
            <w:bottom w:val="none" w:sz="0" w:space="0" w:color="auto"/>
            <w:right w:val="none" w:sz="0" w:space="0" w:color="auto"/>
          </w:divBdr>
        </w:div>
        <w:div w:id="1893346540">
          <w:marLeft w:val="480"/>
          <w:marRight w:val="0"/>
          <w:marTop w:val="0"/>
          <w:marBottom w:val="0"/>
          <w:divBdr>
            <w:top w:val="none" w:sz="0" w:space="0" w:color="auto"/>
            <w:left w:val="none" w:sz="0" w:space="0" w:color="auto"/>
            <w:bottom w:val="none" w:sz="0" w:space="0" w:color="auto"/>
            <w:right w:val="none" w:sz="0" w:space="0" w:color="auto"/>
          </w:divBdr>
        </w:div>
        <w:div w:id="1896113385">
          <w:marLeft w:val="480"/>
          <w:marRight w:val="0"/>
          <w:marTop w:val="0"/>
          <w:marBottom w:val="0"/>
          <w:divBdr>
            <w:top w:val="none" w:sz="0" w:space="0" w:color="auto"/>
            <w:left w:val="none" w:sz="0" w:space="0" w:color="auto"/>
            <w:bottom w:val="none" w:sz="0" w:space="0" w:color="auto"/>
            <w:right w:val="none" w:sz="0" w:space="0" w:color="auto"/>
          </w:divBdr>
        </w:div>
        <w:div w:id="1909993957">
          <w:marLeft w:val="480"/>
          <w:marRight w:val="0"/>
          <w:marTop w:val="0"/>
          <w:marBottom w:val="0"/>
          <w:divBdr>
            <w:top w:val="none" w:sz="0" w:space="0" w:color="auto"/>
            <w:left w:val="none" w:sz="0" w:space="0" w:color="auto"/>
            <w:bottom w:val="none" w:sz="0" w:space="0" w:color="auto"/>
            <w:right w:val="none" w:sz="0" w:space="0" w:color="auto"/>
          </w:divBdr>
        </w:div>
        <w:div w:id="1921064932">
          <w:marLeft w:val="480"/>
          <w:marRight w:val="0"/>
          <w:marTop w:val="0"/>
          <w:marBottom w:val="0"/>
          <w:divBdr>
            <w:top w:val="none" w:sz="0" w:space="0" w:color="auto"/>
            <w:left w:val="none" w:sz="0" w:space="0" w:color="auto"/>
            <w:bottom w:val="none" w:sz="0" w:space="0" w:color="auto"/>
            <w:right w:val="none" w:sz="0" w:space="0" w:color="auto"/>
          </w:divBdr>
        </w:div>
        <w:div w:id="1955167505">
          <w:marLeft w:val="480"/>
          <w:marRight w:val="0"/>
          <w:marTop w:val="0"/>
          <w:marBottom w:val="0"/>
          <w:divBdr>
            <w:top w:val="none" w:sz="0" w:space="0" w:color="auto"/>
            <w:left w:val="none" w:sz="0" w:space="0" w:color="auto"/>
            <w:bottom w:val="none" w:sz="0" w:space="0" w:color="auto"/>
            <w:right w:val="none" w:sz="0" w:space="0" w:color="auto"/>
          </w:divBdr>
        </w:div>
        <w:div w:id="1966884456">
          <w:marLeft w:val="480"/>
          <w:marRight w:val="0"/>
          <w:marTop w:val="0"/>
          <w:marBottom w:val="0"/>
          <w:divBdr>
            <w:top w:val="none" w:sz="0" w:space="0" w:color="auto"/>
            <w:left w:val="none" w:sz="0" w:space="0" w:color="auto"/>
            <w:bottom w:val="none" w:sz="0" w:space="0" w:color="auto"/>
            <w:right w:val="none" w:sz="0" w:space="0" w:color="auto"/>
          </w:divBdr>
        </w:div>
        <w:div w:id="1984893115">
          <w:marLeft w:val="480"/>
          <w:marRight w:val="0"/>
          <w:marTop w:val="0"/>
          <w:marBottom w:val="0"/>
          <w:divBdr>
            <w:top w:val="none" w:sz="0" w:space="0" w:color="auto"/>
            <w:left w:val="none" w:sz="0" w:space="0" w:color="auto"/>
            <w:bottom w:val="none" w:sz="0" w:space="0" w:color="auto"/>
            <w:right w:val="none" w:sz="0" w:space="0" w:color="auto"/>
          </w:divBdr>
        </w:div>
        <w:div w:id="1994791604">
          <w:marLeft w:val="480"/>
          <w:marRight w:val="0"/>
          <w:marTop w:val="0"/>
          <w:marBottom w:val="0"/>
          <w:divBdr>
            <w:top w:val="none" w:sz="0" w:space="0" w:color="auto"/>
            <w:left w:val="none" w:sz="0" w:space="0" w:color="auto"/>
            <w:bottom w:val="none" w:sz="0" w:space="0" w:color="auto"/>
            <w:right w:val="none" w:sz="0" w:space="0" w:color="auto"/>
          </w:divBdr>
        </w:div>
        <w:div w:id="1996101174">
          <w:marLeft w:val="480"/>
          <w:marRight w:val="0"/>
          <w:marTop w:val="0"/>
          <w:marBottom w:val="0"/>
          <w:divBdr>
            <w:top w:val="none" w:sz="0" w:space="0" w:color="auto"/>
            <w:left w:val="none" w:sz="0" w:space="0" w:color="auto"/>
            <w:bottom w:val="none" w:sz="0" w:space="0" w:color="auto"/>
            <w:right w:val="none" w:sz="0" w:space="0" w:color="auto"/>
          </w:divBdr>
        </w:div>
        <w:div w:id="2059934670">
          <w:marLeft w:val="480"/>
          <w:marRight w:val="0"/>
          <w:marTop w:val="0"/>
          <w:marBottom w:val="0"/>
          <w:divBdr>
            <w:top w:val="none" w:sz="0" w:space="0" w:color="auto"/>
            <w:left w:val="none" w:sz="0" w:space="0" w:color="auto"/>
            <w:bottom w:val="none" w:sz="0" w:space="0" w:color="auto"/>
            <w:right w:val="none" w:sz="0" w:space="0" w:color="auto"/>
          </w:divBdr>
        </w:div>
        <w:div w:id="2061633498">
          <w:marLeft w:val="480"/>
          <w:marRight w:val="0"/>
          <w:marTop w:val="0"/>
          <w:marBottom w:val="0"/>
          <w:divBdr>
            <w:top w:val="none" w:sz="0" w:space="0" w:color="auto"/>
            <w:left w:val="none" w:sz="0" w:space="0" w:color="auto"/>
            <w:bottom w:val="none" w:sz="0" w:space="0" w:color="auto"/>
            <w:right w:val="none" w:sz="0" w:space="0" w:color="auto"/>
          </w:divBdr>
        </w:div>
        <w:div w:id="2087877194">
          <w:marLeft w:val="480"/>
          <w:marRight w:val="0"/>
          <w:marTop w:val="0"/>
          <w:marBottom w:val="0"/>
          <w:divBdr>
            <w:top w:val="none" w:sz="0" w:space="0" w:color="auto"/>
            <w:left w:val="none" w:sz="0" w:space="0" w:color="auto"/>
            <w:bottom w:val="none" w:sz="0" w:space="0" w:color="auto"/>
            <w:right w:val="none" w:sz="0" w:space="0" w:color="auto"/>
          </w:divBdr>
        </w:div>
        <w:div w:id="2116750970">
          <w:marLeft w:val="480"/>
          <w:marRight w:val="0"/>
          <w:marTop w:val="0"/>
          <w:marBottom w:val="0"/>
          <w:divBdr>
            <w:top w:val="none" w:sz="0" w:space="0" w:color="auto"/>
            <w:left w:val="none" w:sz="0" w:space="0" w:color="auto"/>
            <w:bottom w:val="none" w:sz="0" w:space="0" w:color="auto"/>
            <w:right w:val="none" w:sz="0" w:space="0" w:color="auto"/>
          </w:divBdr>
        </w:div>
      </w:divsChild>
    </w:div>
    <w:div w:id="1611161991">
      <w:bodyDiv w:val="1"/>
      <w:marLeft w:val="0"/>
      <w:marRight w:val="0"/>
      <w:marTop w:val="0"/>
      <w:marBottom w:val="0"/>
      <w:divBdr>
        <w:top w:val="none" w:sz="0" w:space="0" w:color="auto"/>
        <w:left w:val="none" w:sz="0" w:space="0" w:color="auto"/>
        <w:bottom w:val="none" w:sz="0" w:space="0" w:color="auto"/>
        <w:right w:val="none" w:sz="0" w:space="0" w:color="auto"/>
      </w:divBdr>
    </w:div>
    <w:div w:id="1611276670">
      <w:bodyDiv w:val="1"/>
      <w:marLeft w:val="0"/>
      <w:marRight w:val="0"/>
      <w:marTop w:val="0"/>
      <w:marBottom w:val="0"/>
      <w:divBdr>
        <w:top w:val="none" w:sz="0" w:space="0" w:color="auto"/>
        <w:left w:val="none" w:sz="0" w:space="0" w:color="auto"/>
        <w:bottom w:val="none" w:sz="0" w:space="0" w:color="auto"/>
        <w:right w:val="none" w:sz="0" w:space="0" w:color="auto"/>
      </w:divBdr>
    </w:div>
    <w:div w:id="1611468142">
      <w:bodyDiv w:val="1"/>
      <w:marLeft w:val="0"/>
      <w:marRight w:val="0"/>
      <w:marTop w:val="0"/>
      <w:marBottom w:val="0"/>
      <w:divBdr>
        <w:top w:val="none" w:sz="0" w:space="0" w:color="auto"/>
        <w:left w:val="none" w:sz="0" w:space="0" w:color="auto"/>
        <w:bottom w:val="none" w:sz="0" w:space="0" w:color="auto"/>
        <w:right w:val="none" w:sz="0" w:space="0" w:color="auto"/>
      </w:divBdr>
    </w:div>
    <w:div w:id="1615088279">
      <w:bodyDiv w:val="1"/>
      <w:marLeft w:val="0"/>
      <w:marRight w:val="0"/>
      <w:marTop w:val="0"/>
      <w:marBottom w:val="0"/>
      <w:divBdr>
        <w:top w:val="none" w:sz="0" w:space="0" w:color="auto"/>
        <w:left w:val="none" w:sz="0" w:space="0" w:color="auto"/>
        <w:bottom w:val="none" w:sz="0" w:space="0" w:color="auto"/>
        <w:right w:val="none" w:sz="0" w:space="0" w:color="auto"/>
      </w:divBdr>
    </w:div>
    <w:div w:id="1615090707">
      <w:bodyDiv w:val="1"/>
      <w:marLeft w:val="0"/>
      <w:marRight w:val="0"/>
      <w:marTop w:val="0"/>
      <w:marBottom w:val="0"/>
      <w:divBdr>
        <w:top w:val="none" w:sz="0" w:space="0" w:color="auto"/>
        <w:left w:val="none" w:sz="0" w:space="0" w:color="auto"/>
        <w:bottom w:val="none" w:sz="0" w:space="0" w:color="auto"/>
        <w:right w:val="none" w:sz="0" w:space="0" w:color="auto"/>
      </w:divBdr>
    </w:div>
    <w:div w:id="1616862848">
      <w:bodyDiv w:val="1"/>
      <w:marLeft w:val="0"/>
      <w:marRight w:val="0"/>
      <w:marTop w:val="0"/>
      <w:marBottom w:val="0"/>
      <w:divBdr>
        <w:top w:val="none" w:sz="0" w:space="0" w:color="auto"/>
        <w:left w:val="none" w:sz="0" w:space="0" w:color="auto"/>
        <w:bottom w:val="none" w:sz="0" w:space="0" w:color="auto"/>
        <w:right w:val="none" w:sz="0" w:space="0" w:color="auto"/>
      </w:divBdr>
    </w:div>
    <w:div w:id="1619605758">
      <w:bodyDiv w:val="1"/>
      <w:marLeft w:val="0"/>
      <w:marRight w:val="0"/>
      <w:marTop w:val="0"/>
      <w:marBottom w:val="0"/>
      <w:divBdr>
        <w:top w:val="none" w:sz="0" w:space="0" w:color="auto"/>
        <w:left w:val="none" w:sz="0" w:space="0" w:color="auto"/>
        <w:bottom w:val="none" w:sz="0" w:space="0" w:color="auto"/>
        <w:right w:val="none" w:sz="0" w:space="0" w:color="auto"/>
      </w:divBdr>
    </w:div>
    <w:div w:id="1620837804">
      <w:bodyDiv w:val="1"/>
      <w:marLeft w:val="0"/>
      <w:marRight w:val="0"/>
      <w:marTop w:val="0"/>
      <w:marBottom w:val="0"/>
      <w:divBdr>
        <w:top w:val="none" w:sz="0" w:space="0" w:color="auto"/>
        <w:left w:val="none" w:sz="0" w:space="0" w:color="auto"/>
        <w:bottom w:val="none" w:sz="0" w:space="0" w:color="auto"/>
        <w:right w:val="none" w:sz="0" w:space="0" w:color="auto"/>
      </w:divBdr>
    </w:div>
    <w:div w:id="1621688407">
      <w:bodyDiv w:val="1"/>
      <w:marLeft w:val="0"/>
      <w:marRight w:val="0"/>
      <w:marTop w:val="0"/>
      <w:marBottom w:val="0"/>
      <w:divBdr>
        <w:top w:val="none" w:sz="0" w:space="0" w:color="auto"/>
        <w:left w:val="none" w:sz="0" w:space="0" w:color="auto"/>
        <w:bottom w:val="none" w:sz="0" w:space="0" w:color="auto"/>
        <w:right w:val="none" w:sz="0" w:space="0" w:color="auto"/>
      </w:divBdr>
    </w:div>
    <w:div w:id="1623222423">
      <w:bodyDiv w:val="1"/>
      <w:marLeft w:val="0"/>
      <w:marRight w:val="0"/>
      <w:marTop w:val="0"/>
      <w:marBottom w:val="0"/>
      <w:divBdr>
        <w:top w:val="none" w:sz="0" w:space="0" w:color="auto"/>
        <w:left w:val="none" w:sz="0" w:space="0" w:color="auto"/>
        <w:bottom w:val="none" w:sz="0" w:space="0" w:color="auto"/>
        <w:right w:val="none" w:sz="0" w:space="0" w:color="auto"/>
      </w:divBdr>
    </w:div>
    <w:div w:id="1623806349">
      <w:bodyDiv w:val="1"/>
      <w:marLeft w:val="0"/>
      <w:marRight w:val="0"/>
      <w:marTop w:val="0"/>
      <w:marBottom w:val="0"/>
      <w:divBdr>
        <w:top w:val="none" w:sz="0" w:space="0" w:color="auto"/>
        <w:left w:val="none" w:sz="0" w:space="0" w:color="auto"/>
        <w:bottom w:val="none" w:sz="0" w:space="0" w:color="auto"/>
        <w:right w:val="none" w:sz="0" w:space="0" w:color="auto"/>
      </w:divBdr>
    </w:div>
    <w:div w:id="1624114090">
      <w:bodyDiv w:val="1"/>
      <w:marLeft w:val="0"/>
      <w:marRight w:val="0"/>
      <w:marTop w:val="0"/>
      <w:marBottom w:val="0"/>
      <w:divBdr>
        <w:top w:val="none" w:sz="0" w:space="0" w:color="auto"/>
        <w:left w:val="none" w:sz="0" w:space="0" w:color="auto"/>
        <w:bottom w:val="none" w:sz="0" w:space="0" w:color="auto"/>
        <w:right w:val="none" w:sz="0" w:space="0" w:color="auto"/>
      </w:divBdr>
    </w:div>
    <w:div w:id="1624270659">
      <w:bodyDiv w:val="1"/>
      <w:marLeft w:val="0"/>
      <w:marRight w:val="0"/>
      <w:marTop w:val="0"/>
      <w:marBottom w:val="0"/>
      <w:divBdr>
        <w:top w:val="none" w:sz="0" w:space="0" w:color="auto"/>
        <w:left w:val="none" w:sz="0" w:space="0" w:color="auto"/>
        <w:bottom w:val="none" w:sz="0" w:space="0" w:color="auto"/>
        <w:right w:val="none" w:sz="0" w:space="0" w:color="auto"/>
      </w:divBdr>
    </w:div>
    <w:div w:id="1625888442">
      <w:bodyDiv w:val="1"/>
      <w:marLeft w:val="0"/>
      <w:marRight w:val="0"/>
      <w:marTop w:val="0"/>
      <w:marBottom w:val="0"/>
      <w:divBdr>
        <w:top w:val="none" w:sz="0" w:space="0" w:color="auto"/>
        <w:left w:val="none" w:sz="0" w:space="0" w:color="auto"/>
        <w:bottom w:val="none" w:sz="0" w:space="0" w:color="auto"/>
        <w:right w:val="none" w:sz="0" w:space="0" w:color="auto"/>
      </w:divBdr>
    </w:div>
    <w:div w:id="1626303562">
      <w:bodyDiv w:val="1"/>
      <w:marLeft w:val="0"/>
      <w:marRight w:val="0"/>
      <w:marTop w:val="0"/>
      <w:marBottom w:val="0"/>
      <w:divBdr>
        <w:top w:val="none" w:sz="0" w:space="0" w:color="auto"/>
        <w:left w:val="none" w:sz="0" w:space="0" w:color="auto"/>
        <w:bottom w:val="none" w:sz="0" w:space="0" w:color="auto"/>
        <w:right w:val="none" w:sz="0" w:space="0" w:color="auto"/>
      </w:divBdr>
    </w:div>
    <w:div w:id="1628974065">
      <w:bodyDiv w:val="1"/>
      <w:marLeft w:val="0"/>
      <w:marRight w:val="0"/>
      <w:marTop w:val="0"/>
      <w:marBottom w:val="0"/>
      <w:divBdr>
        <w:top w:val="none" w:sz="0" w:space="0" w:color="auto"/>
        <w:left w:val="none" w:sz="0" w:space="0" w:color="auto"/>
        <w:bottom w:val="none" w:sz="0" w:space="0" w:color="auto"/>
        <w:right w:val="none" w:sz="0" w:space="0" w:color="auto"/>
      </w:divBdr>
    </w:div>
    <w:div w:id="1631285530">
      <w:bodyDiv w:val="1"/>
      <w:marLeft w:val="0"/>
      <w:marRight w:val="0"/>
      <w:marTop w:val="0"/>
      <w:marBottom w:val="0"/>
      <w:divBdr>
        <w:top w:val="none" w:sz="0" w:space="0" w:color="auto"/>
        <w:left w:val="none" w:sz="0" w:space="0" w:color="auto"/>
        <w:bottom w:val="none" w:sz="0" w:space="0" w:color="auto"/>
        <w:right w:val="none" w:sz="0" w:space="0" w:color="auto"/>
      </w:divBdr>
    </w:div>
    <w:div w:id="1632858029">
      <w:bodyDiv w:val="1"/>
      <w:marLeft w:val="0"/>
      <w:marRight w:val="0"/>
      <w:marTop w:val="0"/>
      <w:marBottom w:val="0"/>
      <w:divBdr>
        <w:top w:val="none" w:sz="0" w:space="0" w:color="auto"/>
        <w:left w:val="none" w:sz="0" w:space="0" w:color="auto"/>
        <w:bottom w:val="none" w:sz="0" w:space="0" w:color="auto"/>
        <w:right w:val="none" w:sz="0" w:space="0" w:color="auto"/>
      </w:divBdr>
    </w:div>
    <w:div w:id="1632982998">
      <w:bodyDiv w:val="1"/>
      <w:marLeft w:val="0"/>
      <w:marRight w:val="0"/>
      <w:marTop w:val="0"/>
      <w:marBottom w:val="0"/>
      <w:divBdr>
        <w:top w:val="none" w:sz="0" w:space="0" w:color="auto"/>
        <w:left w:val="none" w:sz="0" w:space="0" w:color="auto"/>
        <w:bottom w:val="none" w:sz="0" w:space="0" w:color="auto"/>
        <w:right w:val="none" w:sz="0" w:space="0" w:color="auto"/>
      </w:divBdr>
    </w:div>
    <w:div w:id="1637373803">
      <w:bodyDiv w:val="1"/>
      <w:marLeft w:val="0"/>
      <w:marRight w:val="0"/>
      <w:marTop w:val="0"/>
      <w:marBottom w:val="0"/>
      <w:divBdr>
        <w:top w:val="none" w:sz="0" w:space="0" w:color="auto"/>
        <w:left w:val="none" w:sz="0" w:space="0" w:color="auto"/>
        <w:bottom w:val="none" w:sz="0" w:space="0" w:color="auto"/>
        <w:right w:val="none" w:sz="0" w:space="0" w:color="auto"/>
      </w:divBdr>
    </w:div>
    <w:div w:id="1638215573">
      <w:bodyDiv w:val="1"/>
      <w:marLeft w:val="0"/>
      <w:marRight w:val="0"/>
      <w:marTop w:val="0"/>
      <w:marBottom w:val="0"/>
      <w:divBdr>
        <w:top w:val="none" w:sz="0" w:space="0" w:color="auto"/>
        <w:left w:val="none" w:sz="0" w:space="0" w:color="auto"/>
        <w:bottom w:val="none" w:sz="0" w:space="0" w:color="auto"/>
        <w:right w:val="none" w:sz="0" w:space="0" w:color="auto"/>
      </w:divBdr>
    </w:div>
    <w:div w:id="1638215760">
      <w:bodyDiv w:val="1"/>
      <w:marLeft w:val="0"/>
      <w:marRight w:val="0"/>
      <w:marTop w:val="0"/>
      <w:marBottom w:val="0"/>
      <w:divBdr>
        <w:top w:val="none" w:sz="0" w:space="0" w:color="auto"/>
        <w:left w:val="none" w:sz="0" w:space="0" w:color="auto"/>
        <w:bottom w:val="none" w:sz="0" w:space="0" w:color="auto"/>
        <w:right w:val="none" w:sz="0" w:space="0" w:color="auto"/>
      </w:divBdr>
    </w:div>
    <w:div w:id="1638804505">
      <w:bodyDiv w:val="1"/>
      <w:marLeft w:val="0"/>
      <w:marRight w:val="0"/>
      <w:marTop w:val="0"/>
      <w:marBottom w:val="0"/>
      <w:divBdr>
        <w:top w:val="none" w:sz="0" w:space="0" w:color="auto"/>
        <w:left w:val="none" w:sz="0" w:space="0" w:color="auto"/>
        <w:bottom w:val="none" w:sz="0" w:space="0" w:color="auto"/>
        <w:right w:val="none" w:sz="0" w:space="0" w:color="auto"/>
      </w:divBdr>
    </w:div>
    <w:div w:id="1639190910">
      <w:bodyDiv w:val="1"/>
      <w:marLeft w:val="0"/>
      <w:marRight w:val="0"/>
      <w:marTop w:val="0"/>
      <w:marBottom w:val="0"/>
      <w:divBdr>
        <w:top w:val="none" w:sz="0" w:space="0" w:color="auto"/>
        <w:left w:val="none" w:sz="0" w:space="0" w:color="auto"/>
        <w:bottom w:val="none" w:sz="0" w:space="0" w:color="auto"/>
        <w:right w:val="none" w:sz="0" w:space="0" w:color="auto"/>
      </w:divBdr>
    </w:div>
    <w:div w:id="1642005319">
      <w:bodyDiv w:val="1"/>
      <w:marLeft w:val="0"/>
      <w:marRight w:val="0"/>
      <w:marTop w:val="0"/>
      <w:marBottom w:val="0"/>
      <w:divBdr>
        <w:top w:val="none" w:sz="0" w:space="0" w:color="auto"/>
        <w:left w:val="none" w:sz="0" w:space="0" w:color="auto"/>
        <w:bottom w:val="none" w:sz="0" w:space="0" w:color="auto"/>
        <w:right w:val="none" w:sz="0" w:space="0" w:color="auto"/>
      </w:divBdr>
    </w:div>
    <w:div w:id="1644653967">
      <w:bodyDiv w:val="1"/>
      <w:marLeft w:val="0"/>
      <w:marRight w:val="0"/>
      <w:marTop w:val="0"/>
      <w:marBottom w:val="0"/>
      <w:divBdr>
        <w:top w:val="none" w:sz="0" w:space="0" w:color="auto"/>
        <w:left w:val="none" w:sz="0" w:space="0" w:color="auto"/>
        <w:bottom w:val="none" w:sz="0" w:space="0" w:color="auto"/>
        <w:right w:val="none" w:sz="0" w:space="0" w:color="auto"/>
      </w:divBdr>
    </w:div>
    <w:div w:id="1645354669">
      <w:bodyDiv w:val="1"/>
      <w:marLeft w:val="0"/>
      <w:marRight w:val="0"/>
      <w:marTop w:val="0"/>
      <w:marBottom w:val="0"/>
      <w:divBdr>
        <w:top w:val="none" w:sz="0" w:space="0" w:color="auto"/>
        <w:left w:val="none" w:sz="0" w:space="0" w:color="auto"/>
        <w:bottom w:val="none" w:sz="0" w:space="0" w:color="auto"/>
        <w:right w:val="none" w:sz="0" w:space="0" w:color="auto"/>
      </w:divBdr>
    </w:div>
    <w:div w:id="1646273942">
      <w:bodyDiv w:val="1"/>
      <w:marLeft w:val="0"/>
      <w:marRight w:val="0"/>
      <w:marTop w:val="0"/>
      <w:marBottom w:val="0"/>
      <w:divBdr>
        <w:top w:val="none" w:sz="0" w:space="0" w:color="auto"/>
        <w:left w:val="none" w:sz="0" w:space="0" w:color="auto"/>
        <w:bottom w:val="none" w:sz="0" w:space="0" w:color="auto"/>
        <w:right w:val="none" w:sz="0" w:space="0" w:color="auto"/>
      </w:divBdr>
    </w:div>
    <w:div w:id="1646886590">
      <w:bodyDiv w:val="1"/>
      <w:marLeft w:val="0"/>
      <w:marRight w:val="0"/>
      <w:marTop w:val="0"/>
      <w:marBottom w:val="0"/>
      <w:divBdr>
        <w:top w:val="none" w:sz="0" w:space="0" w:color="auto"/>
        <w:left w:val="none" w:sz="0" w:space="0" w:color="auto"/>
        <w:bottom w:val="none" w:sz="0" w:space="0" w:color="auto"/>
        <w:right w:val="none" w:sz="0" w:space="0" w:color="auto"/>
      </w:divBdr>
    </w:div>
    <w:div w:id="1647203886">
      <w:bodyDiv w:val="1"/>
      <w:marLeft w:val="0"/>
      <w:marRight w:val="0"/>
      <w:marTop w:val="0"/>
      <w:marBottom w:val="0"/>
      <w:divBdr>
        <w:top w:val="none" w:sz="0" w:space="0" w:color="auto"/>
        <w:left w:val="none" w:sz="0" w:space="0" w:color="auto"/>
        <w:bottom w:val="none" w:sz="0" w:space="0" w:color="auto"/>
        <w:right w:val="none" w:sz="0" w:space="0" w:color="auto"/>
      </w:divBdr>
    </w:div>
    <w:div w:id="1648242596">
      <w:bodyDiv w:val="1"/>
      <w:marLeft w:val="0"/>
      <w:marRight w:val="0"/>
      <w:marTop w:val="0"/>
      <w:marBottom w:val="0"/>
      <w:divBdr>
        <w:top w:val="none" w:sz="0" w:space="0" w:color="auto"/>
        <w:left w:val="none" w:sz="0" w:space="0" w:color="auto"/>
        <w:bottom w:val="none" w:sz="0" w:space="0" w:color="auto"/>
        <w:right w:val="none" w:sz="0" w:space="0" w:color="auto"/>
      </w:divBdr>
    </w:div>
    <w:div w:id="1649359105">
      <w:bodyDiv w:val="1"/>
      <w:marLeft w:val="0"/>
      <w:marRight w:val="0"/>
      <w:marTop w:val="0"/>
      <w:marBottom w:val="0"/>
      <w:divBdr>
        <w:top w:val="none" w:sz="0" w:space="0" w:color="auto"/>
        <w:left w:val="none" w:sz="0" w:space="0" w:color="auto"/>
        <w:bottom w:val="none" w:sz="0" w:space="0" w:color="auto"/>
        <w:right w:val="none" w:sz="0" w:space="0" w:color="auto"/>
      </w:divBdr>
    </w:div>
    <w:div w:id="1651405224">
      <w:bodyDiv w:val="1"/>
      <w:marLeft w:val="0"/>
      <w:marRight w:val="0"/>
      <w:marTop w:val="0"/>
      <w:marBottom w:val="0"/>
      <w:divBdr>
        <w:top w:val="none" w:sz="0" w:space="0" w:color="auto"/>
        <w:left w:val="none" w:sz="0" w:space="0" w:color="auto"/>
        <w:bottom w:val="none" w:sz="0" w:space="0" w:color="auto"/>
        <w:right w:val="none" w:sz="0" w:space="0" w:color="auto"/>
      </w:divBdr>
    </w:div>
    <w:div w:id="1651788475">
      <w:bodyDiv w:val="1"/>
      <w:marLeft w:val="0"/>
      <w:marRight w:val="0"/>
      <w:marTop w:val="0"/>
      <w:marBottom w:val="0"/>
      <w:divBdr>
        <w:top w:val="none" w:sz="0" w:space="0" w:color="auto"/>
        <w:left w:val="none" w:sz="0" w:space="0" w:color="auto"/>
        <w:bottom w:val="none" w:sz="0" w:space="0" w:color="auto"/>
        <w:right w:val="none" w:sz="0" w:space="0" w:color="auto"/>
      </w:divBdr>
    </w:div>
    <w:div w:id="1652054895">
      <w:bodyDiv w:val="1"/>
      <w:marLeft w:val="0"/>
      <w:marRight w:val="0"/>
      <w:marTop w:val="0"/>
      <w:marBottom w:val="0"/>
      <w:divBdr>
        <w:top w:val="none" w:sz="0" w:space="0" w:color="auto"/>
        <w:left w:val="none" w:sz="0" w:space="0" w:color="auto"/>
        <w:bottom w:val="none" w:sz="0" w:space="0" w:color="auto"/>
        <w:right w:val="none" w:sz="0" w:space="0" w:color="auto"/>
      </w:divBdr>
    </w:div>
    <w:div w:id="1654094947">
      <w:bodyDiv w:val="1"/>
      <w:marLeft w:val="0"/>
      <w:marRight w:val="0"/>
      <w:marTop w:val="0"/>
      <w:marBottom w:val="0"/>
      <w:divBdr>
        <w:top w:val="none" w:sz="0" w:space="0" w:color="auto"/>
        <w:left w:val="none" w:sz="0" w:space="0" w:color="auto"/>
        <w:bottom w:val="none" w:sz="0" w:space="0" w:color="auto"/>
        <w:right w:val="none" w:sz="0" w:space="0" w:color="auto"/>
      </w:divBdr>
    </w:div>
    <w:div w:id="1654409300">
      <w:bodyDiv w:val="1"/>
      <w:marLeft w:val="0"/>
      <w:marRight w:val="0"/>
      <w:marTop w:val="0"/>
      <w:marBottom w:val="0"/>
      <w:divBdr>
        <w:top w:val="none" w:sz="0" w:space="0" w:color="auto"/>
        <w:left w:val="none" w:sz="0" w:space="0" w:color="auto"/>
        <w:bottom w:val="none" w:sz="0" w:space="0" w:color="auto"/>
        <w:right w:val="none" w:sz="0" w:space="0" w:color="auto"/>
      </w:divBdr>
    </w:div>
    <w:div w:id="1654486378">
      <w:bodyDiv w:val="1"/>
      <w:marLeft w:val="0"/>
      <w:marRight w:val="0"/>
      <w:marTop w:val="0"/>
      <w:marBottom w:val="0"/>
      <w:divBdr>
        <w:top w:val="none" w:sz="0" w:space="0" w:color="auto"/>
        <w:left w:val="none" w:sz="0" w:space="0" w:color="auto"/>
        <w:bottom w:val="none" w:sz="0" w:space="0" w:color="auto"/>
        <w:right w:val="none" w:sz="0" w:space="0" w:color="auto"/>
      </w:divBdr>
    </w:div>
    <w:div w:id="1655136242">
      <w:bodyDiv w:val="1"/>
      <w:marLeft w:val="0"/>
      <w:marRight w:val="0"/>
      <w:marTop w:val="0"/>
      <w:marBottom w:val="0"/>
      <w:divBdr>
        <w:top w:val="none" w:sz="0" w:space="0" w:color="auto"/>
        <w:left w:val="none" w:sz="0" w:space="0" w:color="auto"/>
        <w:bottom w:val="none" w:sz="0" w:space="0" w:color="auto"/>
        <w:right w:val="none" w:sz="0" w:space="0" w:color="auto"/>
      </w:divBdr>
    </w:div>
    <w:div w:id="1655598390">
      <w:bodyDiv w:val="1"/>
      <w:marLeft w:val="0"/>
      <w:marRight w:val="0"/>
      <w:marTop w:val="0"/>
      <w:marBottom w:val="0"/>
      <w:divBdr>
        <w:top w:val="none" w:sz="0" w:space="0" w:color="auto"/>
        <w:left w:val="none" w:sz="0" w:space="0" w:color="auto"/>
        <w:bottom w:val="none" w:sz="0" w:space="0" w:color="auto"/>
        <w:right w:val="none" w:sz="0" w:space="0" w:color="auto"/>
      </w:divBdr>
    </w:div>
    <w:div w:id="1656565755">
      <w:bodyDiv w:val="1"/>
      <w:marLeft w:val="0"/>
      <w:marRight w:val="0"/>
      <w:marTop w:val="0"/>
      <w:marBottom w:val="0"/>
      <w:divBdr>
        <w:top w:val="none" w:sz="0" w:space="0" w:color="auto"/>
        <w:left w:val="none" w:sz="0" w:space="0" w:color="auto"/>
        <w:bottom w:val="none" w:sz="0" w:space="0" w:color="auto"/>
        <w:right w:val="none" w:sz="0" w:space="0" w:color="auto"/>
      </w:divBdr>
    </w:div>
    <w:div w:id="1657295078">
      <w:bodyDiv w:val="1"/>
      <w:marLeft w:val="0"/>
      <w:marRight w:val="0"/>
      <w:marTop w:val="0"/>
      <w:marBottom w:val="0"/>
      <w:divBdr>
        <w:top w:val="none" w:sz="0" w:space="0" w:color="auto"/>
        <w:left w:val="none" w:sz="0" w:space="0" w:color="auto"/>
        <w:bottom w:val="none" w:sz="0" w:space="0" w:color="auto"/>
        <w:right w:val="none" w:sz="0" w:space="0" w:color="auto"/>
      </w:divBdr>
    </w:div>
    <w:div w:id="1657418704">
      <w:bodyDiv w:val="1"/>
      <w:marLeft w:val="0"/>
      <w:marRight w:val="0"/>
      <w:marTop w:val="0"/>
      <w:marBottom w:val="0"/>
      <w:divBdr>
        <w:top w:val="none" w:sz="0" w:space="0" w:color="auto"/>
        <w:left w:val="none" w:sz="0" w:space="0" w:color="auto"/>
        <w:bottom w:val="none" w:sz="0" w:space="0" w:color="auto"/>
        <w:right w:val="none" w:sz="0" w:space="0" w:color="auto"/>
      </w:divBdr>
    </w:div>
    <w:div w:id="1659531472">
      <w:bodyDiv w:val="1"/>
      <w:marLeft w:val="0"/>
      <w:marRight w:val="0"/>
      <w:marTop w:val="0"/>
      <w:marBottom w:val="0"/>
      <w:divBdr>
        <w:top w:val="none" w:sz="0" w:space="0" w:color="auto"/>
        <w:left w:val="none" w:sz="0" w:space="0" w:color="auto"/>
        <w:bottom w:val="none" w:sz="0" w:space="0" w:color="auto"/>
        <w:right w:val="none" w:sz="0" w:space="0" w:color="auto"/>
      </w:divBdr>
    </w:div>
    <w:div w:id="1659844904">
      <w:bodyDiv w:val="1"/>
      <w:marLeft w:val="0"/>
      <w:marRight w:val="0"/>
      <w:marTop w:val="0"/>
      <w:marBottom w:val="0"/>
      <w:divBdr>
        <w:top w:val="none" w:sz="0" w:space="0" w:color="auto"/>
        <w:left w:val="none" w:sz="0" w:space="0" w:color="auto"/>
        <w:bottom w:val="none" w:sz="0" w:space="0" w:color="auto"/>
        <w:right w:val="none" w:sz="0" w:space="0" w:color="auto"/>
      </w:divBdr>
    </w:div>
    <w:div w:id="1660037540">
      <w:bodyDiv w:val="1"/>
      <w:marLeft w:val="0"/>
      <w:marRight w:val="0"/>
      <w:marTop w:val="0"/>
      <w:marBottom w:val="0"/>
      <w:divBdr>
        <w:top w:val="none" w:sz="0" w:space="0" w:color="auto"/>
        <w:left w:val="none" w:sz="0" w:space="0" w:color="auto"/>
        <w:bottom w:val="none" w:sz="0" w:space="0" w:color="auto"/>
        <w:right w:val="none" w:sz="0" w:space="0" w:color="auto"/>
      </w:divBdr>
    </w:div>
    <w:div w:id="1660234644">
      <w:bodyDiv w:val="1"/>
      <w:marLeft w:val="0"/>
      <w:marRight w:val="0"/>
      <w:marTop w:val="0"/>
      <w:marBottom w:val="0"/>
      <w:divBdr>
        <w:top w:val="none" w:sz="0" w:space="0" w:color="auto"/>
        <w:left w:val="none" w:sz="0" w:space="0" w:color="auto"/>
        <w:bottom w:val="none" w:sz="0" w:space="0" w:color="auto"/>
        <w:right w:val="none" w:sz="0" w:space="0" w:color="auto"/>
      </w:divBdr>
    </w:div>
    <w:div w:id="1661469854">
      <w:bodyDiv w:val="1"/>
      <w:marLeft w:val="0"/>
      <w:marRight w:val="0"/>
      <w:marTop w:val="0"/>
      <w:marBottom w:val="0"/>
      <w:divBdr>
        <w:top w:val="none" w:sz="0" w:space="0" w:color="auto"/>
        <w:left w:val="none" w:sz="0" w:space="0" w:color="auto"/>
        <w:bottom w:val="none" w:sz="0" w:space="0" w:color="auto"/>
        <w:right w:val="none" w:sz="0" w:space="0" w:color="auto"/>
      </w:divBdr>
    </w:div>
    <w:div w:id="1661882784">
      <w:bodyDiv w:val="1"/>
      <w:marLeft w:val="0"/>
      <w:marRight w:val="0"/>
      <w:marTop w:val="0"/>
      <w:marBottom w:val="0"/>
      <w:divBdr>
        <w:top w:val="none" w:sz="0" w:space="0" w:color="auto"/>
        <w:left w:val="none" w:sz="0" w:space="0" w:color="auto"/>
        <w:bottom w:val="none" w:sz="0" w:space="0" w:color="auto"/>
        <w:right w:val="none" w:sz="0" w:space="0" w:color="auto"/>
      </w:divBdr>
    </w:div>
    <w:div w:id="1662125928">
      <w:bodyDiv w:val="1"/>
      <w:marLeft w:val="0"/>
      <w:marRight w:val="0"/>
      <w:marTop w:val="0"/>
      <w:marBottom w:val="0"/>
      <w:divBdr>
        <w:top w:val="none" w:sz="0" w:space="0" w:color="auto"/>
        <w:left w:val="none" w:sz="0" w:space="0" w:color="auto"/>
        <w:bottom w:val="none" w:sz="0" w:space="0" w:color="auto"/>
        <w:right w:val="none" w:sz="0" w:space="0" w:color="auto"/>
      </w:divBdr>
    </w:div>
    <w:div w:id="1662653977">
      <w:bodyDiv w:val="1"/>
      <w:marLeft w:val="0"/>
      <w:marRight w:val="0"/>
      <w:marTop w:val="0"/>
      <w:marBottom w:val="0"/>
      <w:divBdr>
        <w:top w:val="none" w:sz="0" w:space="0" w:color="auto"/>
        <w:left w:val="none" w:sz="0" w:space="0" w:color="auto"/>
        <w:bottom w:val="none" w:sz="0" w:space="0" w:color="auto"/>
        <w:right w:val="none" w:sz="0" w:space="0" w:color="auto"/>
      </w:divBdr>
    </w:div>
    <w:div w:id="1665359204">
      <w:bodyDiv w:val="1"/>
      <w:marLeft w:val="0"/>
      <w:marRight w:val="0"/>
      <w:marTop w:val="0"/>
      <w:marBottom w:val="0"/>
      <w:divBdr>
        <w:top w:val="none" w:sz="0" w:space="0" w:color="auto"/>
        <w:left w:val="none" w:sz="0" w:space="0" w:color="auto"/>
        <w:bottom w:val="none" w:sz="0" w:space="0" w:color="auto"/>
        <w:right w:val="none" w:sz="0" w:space="0" w:color="auto"/>
      </w:divBdr>
      <w:divsChild>
        <w:div w:id="28338807">
          <w:marLeft w:val="480"/>
          <w:marRight w:val="0"/>
          <w:marTop w:val="0"/>
          <w:marBottom w:val="0"/>
          <w:divBdr>
            <w:top w:val="none" w:sz="0" w:space="0" w:color="auto"/>
            <w:left w:val="none" w:sz="0" w:space="0" w:color="auto"/>
            <w:bottom w:val="none" w:sz="0" w:space="0" w:color="auto"/>
            <w:right w:val="none" w:sz="0" w:space="0" w:color="auto"/>
          </w:divBdr>
        </w:div>
        <w:div w:id="38366010">
          <w:marLeft w:val="480"/>
          <w:marRight w:val="0"/>
          <w:marTop w:val="0"/>
          <w:marBottom w:val="0"/>
          <w:divBdr>
            <w:top w:val="none" w:sz="0" w:space="0" w:color="auto"/>
            <w:left w:val="none" w:sz="0" w:space="0" w:color="auto"/>
            <w:bottom w:val="none" w:sz="0" w:space="0" w:color="auto"/>
            <w:right w:val="none" w:sz="0" w:space="0" w:color="auto"/>
          </w:divBdr>
        </w:div>
        <w:div w:id="54593336">
          <w:marLeft w:val="480"/>
          <w:marRight w:val="0"/>
          <w:marTop w:val="0"/>
          <w:marBottom w:val="0"/>
          <w:divBdr>
            <w:top w:val="none" w:sz="0" w:space="0" w:color="auto"/>
            <w:left w:val="none" w:sz="0" w:space="0" w:color="auto"/>
            <w:bottom w:val="none" w:sz="0" w:space="0" w:color="auto"/>
            <w:right w:val="none" w:sz="0" w:space="0" w:color="auto"/>
          </w:divBdr>
        </w:div>
        <w:div w:id="72092259">
          <w:marLeft w:val="480"/>
          <w:marRight w:val="0"/>
          <w:marTop w:val="0"/>
          <w:marBottom w:val="0"/>
          <w:divBdr>
            <w:top w:val="none" w:sz="0" w:space="0" w:color="auto"/>
            <w:left w:val="none" w:sz="0" w:space="0" w:color="auto"/>
            <w:bottom w:val="none" w:sz="0" w:space="0" w:color="auto"/>
            <w:right w:val="none" w:sz="0" w:space="0" w:color="auto"/>
          </w:divBdr>
        </w:div>
        <w:div w:id="73624937">
          <w:marLeft w:val="480"/>
          <w:marRight w:val="0"/>
          <w:marTop w:val="0"/>
          <w:marBottom w:val="0"/>
          <w:divBdr>
            <w:top w:val="none" w:sz="0" w:space="0" w:color="auto"/>
            <w:left w:val="none" w:sz="0" w:space="0" w:color="auto"/>
            <w:bottom w:val="none" w:sz="0" w:space="0" w:color="auto"/>
            <w:right w:val="none" w:sz="0" w:space="0" w:color="auto"/>
          </w:divBdr>
        </w:div>
        <w:div w:id="97139884">
          <w:marLeft w:val="480"/>
          <w:marRight w:val="0"/>
          <w:marTop w:val="0"/>
          <w:marBottom w:val="0"/>
          <w:divBdr>
            <w:top w:val="none" w:sz="0" w:space="0" w:color="auto"/>
            <w:left w:val="none" w:sz="0" w:space="0" w:color="auto"/>
            <w:bottom w:val="none" w:sz="0" w:space="0" w:color="auto"/>
            <w:right w:val="none" w:sz="0" w:space="0" w:color="auto"/>
          </w:divBdr>
        </w:div>
        <w:div w:id="163135156">
          <w:marLeft w:val="480"/>
          <w:marRight w:val="0"/>
          <w:marTop w:val="0"/>
          <w:marBottom w:val="0"/>
          <w:divBdr>
            <w:top w:val="none" w:sz="0" w:space="0" w:color="auto"/>
            <w:left w:val="none" w:sz="0" w:space="0" w:color="auto"/>
            <w:bottom w:val="none" w:sz="0" w:space="0" w:color="auto"/>
            <w:right w:val="none" w:sz="0" w:space="0" w:color="auto"/>
          </w:divBdr>
        </w:div>
        <w:div w:id="242380150">
          <w:marLeft w:val="480"/>
          <w:marRight w:val="0"/>
          <w:marTop w:val="0"/>
          <w:marBottom w:val="0"/>
          <w:divBdr>
            <w:top w:val="none" w:sz="0" w:space="0" w:color="auto"/>
            <w:left w:val="none" w:sz="0" w:space="0" w:color="auto"/>
            <w:bottom w:val="none" w:sz="0" w:space="0" w:color="auto"/>
            <w:right w:val="none" w:sz="0" w:space="0" w:color="auto"/>
          </w:divBdr>
        </w:div>
        <w:div w:id="244606026">
          <w:marLeft w:val="480"/>
          <w:marRight w:val="0"/>
          <w:marTop w:val="0"/>
          <w:marBottom w:val="0"/>
          <w:divBdr>
            <w:top w:val="none" w:sz="0" w:space="0" w:color="auto"/>
            <w:left w:val="none" w:sz="0" w:space="0" w:color="auto"/>
            <w:bottom w:val="none" w:sz="0" w:space="0" w:color="auto"/>
            <w:right w:val="none" w:sz="0" w:space="0" w:color="auto"/>
          </w:divBdr>
        </w:div>
        <w:div w:id="284045994">
          <w:marLeft w:val="480"/>
          <w:marRight w:val="0"/>
          <w:marTop w:val="0"/>
          <w:marBottom w:val="0"/>
          <w:divBdr>
            <w:top w:val="none" w:sz="0" w:space="0" w:color="auto"/>
            <w:left w:val="none" w:sz="0" w:space="0" w:color="auto"/>
            <w:bottom w:val="none" w:sz="0" w:space="0" w:color="auto"/>
            <w:right w:val="none" w:sz="0" w:space="0" w:color="auto"/>
          </w:divBdr>
        </w:div>
        <w:div w:id="313149418">
          <w:marLeft w:val="480"/>
          <w:marRight w:val="0"/>
          <w:marTop w:val="0"/>
          <w:marBottom w:val="0"/>
          <w:divBdr>
            <w:top w:val="none" w:sz="0" w:space="0" w:color="auto"/>
            <w:left w:val="none" w:sz="0" w:space="0" w:color="auto"/>
            <w:bottom w:val="none" w:sz="0" w:space="0" w:color="auto"/>
            <w:right w:val="none" w:sz="0" w:space="0" w:color="auto"/>
          </w:divBdr>
        </w:div>
        <w:div w:id="333342826">
          <w:marLeft w:val="480"/>
          <w:marRight w:val="0"/>
          <w:marTop w:val="0"/>
          <w:marBottom w:val="0"/>
          <w:divBdr>
            <w:top w:val="none" w:sz="0" w:space="0" w:color="auto"/>
            <w:left w:val="none" w:sz="0" w:space="0" w:color="auto"/>
            <w:bottom w:val="none" w:sz="0" w:space="0" w:color="auto"/>
            <w:right w:val="none" w:sz="0" w:space="0" w:color="auto"/>
          </w:divBdr>
        </w:div>
        <w:div w:id="399135577">
          <w:marLeft w:val="480"/>
          <w:marRight w:val="0"/>
          <w:marTop w:val="0"/>
          <w:marBottom w:val="0"/>
          <w:divBdr>
            <w:top w:val="none" w:sz="0" w:space="0" w:color="auto"/>
            <w:left w:val="none" w:sz="0" w:space="0" w:color="auto"/>
            <w:bottom w:val="none" w:sz="0" w:space="0" w:color="auto"/>
            <w:right w:val="none" w:sz="0" w:space="0" w:color="auto"/>
          </w:divBdr>
        </w:div>
        <w:div w:id="429275685">
          <w:marLeft w:val="480"/>
          <w:marRight w:val="0"/>
          <w:marTop w:val="0"/>
          <w:marBottom w:val="0"/>
          <w:divBdr>
            <w:top w:val="none" w:sz="0" w:space="0" w:color="auto"/>
            <w:left w:val="none" w:sz="0" w:space="0" w:color="auto"/>
            <w:bottom w:val="none" w:sz="0" w:space="0" w:color="auto"/>
            <w:right w:val="none" w:sz="0" w:space="0" w:color="auto"/>
          </w:divBdr>
        </w:div>
        <w:div w:id="500242514">
          <w:marLeft w:val="480"/>
          <w:marRight w:val="0"/>
          <w:marTop w:val="0"/>
          <w:marBottom w:val="0"/>
          <w:divBdr>
            <w:top w:val="none" w:sz="0" w:space="0" w:color="auto"/>
            <w:left w:val="none" w:sz="0" w:space="0" w:color="auto"/>
            <w:bottom w:val="none" w:sz="0" w:space="0" w:color="auto"/>
            <w:right w:val="none" w:sz="0" w:space="0" w:color="auto"/>
          </w:divBdr>
        </w:div>
        <w:div w:id="569003731">
          <w:marLeft w:val="480"/>
          <w:marRight w:val="0"/>
          <w:marTop w:val="0"/>
          <w:marBottom w:val="0"/>
          <w:divBdr>
            <w:top w:val="none" w:sz="0" w:space="0" w:color="auto"/>
            <w:left w:val="none" w:sz="0" w:space="0" w:color="auto"/>
            <w:bottom w:val="none" w:sz="0" w:space="0" w:color="auto"/>
            <w:right w:val="none" w:sz="0" w:space="0" w:color="auto"/>
          </w:divBdr>
        </w:div>
        <w:div w:id="602957850">
          <w:marLeft w:val="480"/>
          <w:marRight w:val="0"/>
          <w:marTop w:val="0"/>
          <w:marBottom w:val="0"/>
          <w:divBdr>
            <w:top w:val="none" w:sz="0" w:space="0" w:color="auto"/>
            <w:left w:val="none" w:sz="0" w:space="0" w:color="auto"/>
            <w:bottom w:val="none" w:sz="0" w:space="0" w:color="auto"/>
            <w:right w:val="none" w:sz="0" w:space="0" w:color="auto"/>
          </w:divBdr>
        </w:div>
        <w:div w:id="613711328">
          <w:marLeft w:val="480"/>
          <w:marRight w:val="0"/>
          <w:marTop w:val="0"/>
          <w:marBottom w:val="0"/>
          <w:divBdr>
            <w:top w:val="none" w:sz="0" w:space="0" w:color="auto"/>
            <w:left w:val="none" w:sz="0" w:space="0" w:color="auto"/>
            <w:bottom w:val="none" w:sz="0" w:space="0" w:color="auto"/>
            <w:right w:val="none" w:sz="0" w:space="0" w:color="auto"/>
          </w:divBdr>
        </w:div>
        <w:div w:id="654182579">
          <w:marLeft w:val="480"/>
          <w:marRight w:val="0"/>
          <w:marTop w:val="0"/>
          <w:marBottom w:val="0"/>
          <w:divBdr>
            <w:top w:val="none" w:sz="0" w:space="0" w:color="auto"/>
            <w:left w:val="none" w:sz="0" w:space="0" w:color="auto"/>
            <w:bottom w:val="none" w:sz="0" w:space="0" w:color="auto"/>
            <w:right w:val="none" w:sz="0" w:space="0" w:color="auto"/>
          </w:divBdr>
        </w:div>
        <w:div w:id="697005443">
          <w:marLeft w:val="480"/>
          <w:marRight w:val="0"/>
          <w:marTop w:val="0"/>
          <w:marBottom w:val="0"/>
          <w:divBdr>
            <w:top w:val="none" w:sz="0" w:space="0" w:color="auto"/>
            <w:left w:val="none" w:sz="0" w:space="0" w:color="auto"/>
            <w:bottom w:val="none" w:sz="0" w:space="0" w:color="auto"/>
            <w:right w:val="none" w:sz="0" w:space="0" w:color="auto"/>
          </w:divBdr>
        </w:div>
        <w:div w:id="714081990">
          <w:marLeft w:val="480"/>
          <w:marRight w:val="0"/>
          <w:marTop w:val="0"/>
          <w:marBottom w:val="0"/>
          <w:divBdr>
            <w:top w:val="none" w:sz="0" w:space="0" w:color="auto"/>
            <w:left w:val="none" w:sz="0" w:space="0" w:color="auto"/>
            <w:bottom w:val="none" w:sz="0" w:space="0" w:color="auto"/>
            <w:right w:val="none" w:sz="0" w:space="0" w:color="auto"/>
          </w:divBdr>
        </w:div>
        <w:div w:id="754980584">
          <w:marLeft w:val="480"/>
          <w:marRight w:val="0"/>
          <w:marTop w:val="0"/>
          <w:marBottom w:val="0"/>
          <w:divBdr>
            <w:top w:val="none" w:sz="0" w:space="0" w:color="auto"/>
            <w:left w:val="none" w:sz="0" w:space="0" w:color="auto"/>
            <w:bottom w:val="none" w:sz="0" w:space="0" w:color="auto"/>
            <w:right w:val="none" w:sz="0" w:space="0" w:color="auto"/>
          </w:divBdr>
        </w:div>
        <w:div w:id="789056242">
          <w:marLeft w:val="480"/>
          <w:marRight w:val="0"/>
          <w:marTop w:val="0"/>
          <w:marBottom w:val="0"/>
          <w:divBdr>
            <w:top w:val="none" w:sz="0" w:space="0" w:color="auto"/>
            <w:left w:val="none" w:sz="0" w:space="0" w:color="auto"/>
            <w:bottom w:val="none" w:sz="0" w:space="0" w:color="auto"/>
            <w:right w:val="none" w:sz="0" w:space="0" w:color="auto"/>
          </w:divBdr>
        </w:div>
        <w:div w:id="862980722">
          <w:marLeft w:val="480"/>
          <w:marRight w:val="0"/>
          <w:marTop w:val="0"/>
          <w:marBottom w:val="0"/>
          <w:divBdr>
            <w:top w:val="none" w:sz="0" w:space="0" w:color="auto"/>
            <w:left w:val="none" w:sz="0" w:space="0" w:color="auto"/>
            <w:bottom w:val="none" w:sz="0" w:space="0" w:color="auto"/>
            <w:right w:val="none" w:sz="0" w:space="0" w:color="auto"/>
          </w:divBdr>
        </w:div>
        <w:div w:id="948658054">
          <w:marLeft w:val="480"/>
          <w:marRight w:val="0"/>
          <w:marTop w:val="0"/>
          <w:marBottom w:val="0"/>
          <w:divBdr>
            <w:top w:val="none" w:sz="0" w:space="0" w:color="auto"/>
            <w:left w:val="none" w:sz="0" w:space="0" w:color="auto"/>
            <w:bottom w:val="none" w:sz="0" w:space="0" w:color="auto"/>
            <w:right w:val="none" w:sz="0" w:space="0" w:color="auto"/>
          </w:divBdr>
        </w:div>
        <w:div w:id="1035426062">
          <w:marLeft w:val="480"/>
          <w:marRight w:val="0"/>
          <w:marTop w:val="0"/>
          <w:marBottom w:val="0"/>
          <w:divBdr>
            <w:top w:val="none" w:sz="0" w:space="0" w:color="auto"/>
            <w:left w:val="none" w:sz="0" w:space="0" w:color="auto"/>
            <w:bottom w:val="none" w:sz="0" w:space="0" w:color="auto"/>
            <w:right w:val="none" w:sz="0" w:space="0" w:color="auto"/>
          </w:divBdr>
        </w:div>
        <w:div w:id="1117062310">
          <w:marLeft w:val="480"/>
          <w:marRight w:val="0"/>
          <w:marTop w:val="0"/>
          <w:marBottom w:val="0"/>
          <w:divBdr>
            <w:top w:val="none" w:sz="0" w:space="0" w:color="auto"/>
            <w:left w:val="none" w:sz="0" w:space="0" w:color="auto"/>
            <w:bottom w:val="none" w:sz="0" w:space="0" w:color="auto"/>
            <w:right w:val="none" w:sz="0" w:space="0" w:color="auto"/>
          </w:divBdr>
        </w:div>
        <w:div w:id="1130629899">
          <w:marLeft w:val="480"/>
          <w:marRight w:val="0"/>
          <w:marTop w:val="0"/>
          <w:marBottom w:val="0"/>
          <w:divBdr>
            <w:top w:val="none" w:sz="0" w:space="0" w:color="auto"/>
            <w:left w:val="none" w:sz="0" w:space="0" w:color="auto"/>
            <w:bottom w:val="none" w:sz="0" w:space="0" w:color="auto"/>
            <w:right w:val="none" w:sz="0" w:space="0" w:color="auto"/>
          </w:divBdr>
        </w:div>
        <w:div w:id="1153522672">
          <w:marLeft w:val="480"/>
          <w:marRight w:val="0"/>
          <w:marTop w:val="0"/>
          <w:marBottom w:val="0"/>
          <w:divBdr>
            <w:top w:val="none" w:sz="0" w:space="0" w:color="auto"/>
            <w:left w:val="none" w:sz="0" w:space="0" w:color="auto"/>
            <w:bottom w:val="none" w:sz="0" w:space="0" w:color="auto"/>
            <w:right w:val="none" w:sz="0" w:space="0" w:color="auto"/>
          </w:divBdr>
        </w:div>
        <w:div w:id="1154490973">
          <w:marLeft w:val="480"/>
          <w:marRight w:val="0"/>
          <w:marTop w:val="0"/>
          <w:marBottom w:val="0"/>
          <w:divBdr>
            <w:top w:val="none" w:sz="0" w:space="0" w:color="auto"/>
            <w:left w:val="none" w:sz="0" w:space="0" w:color="auto"/>
            <w:bottom w:val="none" w:sz="0" w:space="0" w:color="auto"/>
            <w:right w:val="none" w:sz="0" w:space="0" w:color="auto"/>
          </w:divBdr>
        </w:div>
        <w:div w:id="1219828302">
          <w:marLeft w:val="480"/>
          <w:marRight w:val="0"/>
          <w:marTop w:val="0"/>
          <w:marBottom w:val="0"/>
          <w:divBdr>
            <w:top w:val="none" w:sz="0" w:space="0" w:color="auto"/>
            <w:left w:val="none" w:sz="0" w:space="0" w:color="auto"/>
            <w:bottom w:val="none" w:sz="0" w:space="0" w:color="auto"/>
            <w:right w:val="none" w:sz="0" w:space="0" w:color="auto"/>
          </w:divBdr>
        </w:div>
        <w:div w:id="1246259584">
          <w:marLeft w:val="480"/>
          <w:marRight w:val="0"/>
          <w:marTop w:val="0"/>
          <w:marBottom w:val="0"/>
          <w:divBdr>
            <w:top w:val="none" w:sz="0" w:space="0" w:color="auto"/>
            <w:left w:val="none" w:sz="0" w:space="0" w:color="auto"/>
            <w:bottom w:val="none" w:sz="0" w:space="0" w:color="auto"/>
            <w:right w:val="none" w:sz="0" w:space="0" w:color="auto"/>
          </w:divBdr>
        </w:div>
        <w:div w:id="1323697470">
          <w:marLeft w:val="480"/>
          <w:marRight w:val="0"/>
          <w:marTop w:val="0"/>
          <w:marBottom w:val="0"/>
          <w:divBdr>
            <w:top w:val="none" w:sz="0" w:space="0" w:color="auto"/>
            <w:left w:val="none" w:sz="0" w:space="0" w:color="auto"/>
            <w:bottom w:val="none" w:sz="0" w:space="0" w:color="auto"/>
            <w:right w:val="none" w:sz="0" w:space="0" w:color="auto"/>
          </w:divBdr>
        </w:div>
        <w:div w:id="1342127601">
          <w:marLeft w:val="480"/>
          <w:marRight w:val="0"/>
          <w:marTop w:val="0"/>
          <w:marBottom w:val="0"/>
          <w:divBdr>
            <w:top w:val="none" w:sz="0" w:space="0" w:color="auto"/>
            <w:left w:val="none" w:sz="0" w:space="0" w:color="auto"/>
            <w:bottom w:val="none" w:sz="0" w:space="0" w:color="auto"/>
            <w:right w:val="none" w:sz="0" w:space="0" w:color="auto"/>
          </w:divBdr>
        </w:div>
        <w:div w:id="1385641827">
          <w:marLeft w:val="480"/>
          <w:marRight w:val="0"/>
          <w:marTop w:val="0"/>
          <w:marBottom w:val="0"/>
          <w:divBdr>
            <w:top w:val="none" w:sz="0" w:space="0" w:color="auto"/>
            <w:left w:val="none" w:sz="0" w:space="0" w:color="auto"/>
            <w:bottom w:val="none" w:sz="0" w:space="0" w:color="auto"/>
            <w:right w:val="none" w:sz="0" w:space="0" w:color="auto"/>
          </w:divBdr>
        </w:div>
        <w:div w:id="1418602002">
          <w:marLeft w:val="480"/>
          <w:marRight w:val="0"/>
          <w:marTop w:val="0"/>
          <w:marBottom w:val="0"/>
          <w:divBdr>
            <w:top w:val="none" w:sz="0" w:space="0" w:color="auto"/>
            <w:left w:val="none" w:sz="0" w:space="0" w:color="auto"/>
            <w:bottom w:val="none" w:sz="0" w:space="0" w:color="auto"/>
            <w:right w:val="none" w:sz="0" w:space="0" w:color="auto"/>
          </w:divBdr>
        </w:div>
        <w:div w:id="1442454580">
          <w:marLeft w:val="480"/>
          <w:marRight w:val="0"/>
          <w:marTop w:val="0"/>
          <w:marBottom w:val="0"/>
          <w:divBdr>
            <w:top w:val="none" w:sz="0" w:space="0" w:color="auto"/>
            <w:left w:val="none" w:sz="0" w:space="0" w:color="auto"/>
            <w:bottom w:val="none" w:sz="0" w:space="0" w:color="auto"/>
            <w:right w:val="none" w:sz="0" w:space="0" w:color="auto"/>
          </w:divBdr>
        </w:div>
        <w:div w:id="1459109176">
          <w:marLeft w:val="480"/>
          <w:marRight w:val="0"/>
          <w:marTop w:val="0"/>
          <w:marBottom w:val="0"/>
          <w:divBdr>
            <w:top w:val="none" w:sz="0" w:space="0" w:color="auto"/>
            <w:left w:val="none" w:sz="0" w:space="0" w:color="auto"/>
            <w:bottom w:val="none" w:sz="0" w:space="0" w:color="auto"/>
            <w:right w:val="none" w:sz="0" w:space="0" w:color="auto"/>
          </w:divBdr>
        </w:div>
        <w:div w:id="1484465854">
          <w:marLeft w:val="480"/>
          <w:marRight w:val="0"/>
          <w:marTop w:val="0"/>
          <w:marBottom w:val="0"/>
          <w:divBdr>
            <w:top w:val="none" w:sz="0" w:space="0" w:color="auto"/>
            <w:left w:val="none" w:sz="0" w:space="0" w:color="auto"/>
            <w:bottom w:val="none" w:sz="0" w:space="0" w:color="auto"/>
            <w:right w:val="none" w:sz="0" w:space="0" w:color="auto"/>
          </w:divBdr>
        </w:div>
        <w:div w:id="1604419575">
          <w:marLeft w:val="480"/>
          <w:marRight w:val="0"/>
          <w:marTop w:val="0"/>
          <w:marBottom w:val="0"/>
          <w:divBdr>
            <w:top w:val="none" w:sz="0" w:space="0" w:color="auto"/>
            <w:left w:val="none" w:sz="0" w:space="0" w:color="auto"/>
            <w:bottom w:val="none" w:sz="0" w:space="0" w:color="auto"/>
            <w:right w:val="none" w:sz="0" w:space="0" w:color="auto"/>
          </w:divBdr>
        </w:div>
        <w:div w:id="1605114406">
          <w:marLeft w:val="480"/>
          <w:marRight w:val="0"/>
          <w:marTop w:val="0"/>
          <w:marBottom w:val="0"/>
          <w:divBdr>
            <w:top w:val="none" w:sz="0" w:space="0" w:color="auto"/>
            <w:left w:val="none" w:sz="0" w:space="0" w:color="auto"/>
            <w:bottom w:val="none" w:sz="0" w:space="0" w:color="auto"/>
            <w:right w:val="none" w:sz="0" w:space="0" w:color="auto"/>
          </w:divBdr>
        </w:div>
        <w:div w:id="1622690356">
          <w:marLeft w:val="480"/>
          <w:marRight w:val="0"/>
          <w:marTop w:val="0"/>
          <w:marBottom w:val="0"/>
          <w:divBdr>
            <w:top w:val="none" w:sz="0" w:space="0" w:color="auto"/>
            <w:left w:val="none" w:sz="0" w:space="0" w:color="auto"/>
            <w:bottom w:val="none" w:sz="0" w:space="0" w:color="auto"/>
            <w:right w:val="none" w:sz="0" w:space="0" w:color="auto"/>
          </w:divBdr>
        </w:div>
        <w:div w:id="1647054142">
          <w:marLeft w:val="480"/>
          <w:marRight w:val="0"/>
          <w:marTop w:val="0"/>
          <w:marBottom w:val="0"/>
          <w:divBdr>
            <w:top w:val="none" w:sz="0" w:space="0" w:color="auto"/>
            <w:left w:val="none" w:sz="0" w:space="0" w:color="auto"/>
            <w:bottom w:val="none" w:sz="0" w:space="0" w:color="auto"/>
            <w:right w:val="none" w:sz="0" w:space="0" w:color="auto"/>
          </w:divBdr>
        </w:div>
        <w:div w:id="1650548588">
          <w:marLeft w:val="480"/>
          <w:marRight w:val="0"/>
          <w:marTop w:val="0"/>
          <w:marBottom w:val="0"/>
          <w:divBdr>
            <w:top w:val="none" w:sz="0" w:space="0" w:color="auto"/>
            <w:left w:val="none" w:sz="0" w:space="0" w:color="auto"/>
            <w:bottom w:val="none" w:sz="0" w:space="0" w:color="auto"/>
            <w:right w:val="none" w:sz="0" w:space="0" w:color="auto"/>
          </w:divBdr>
        </w:div>
        <w:div w:id="1814054911">
          <w:marLeft w:val="480"/>
          <w:marRight w:val="0"/>
          <w:marTop w:val="0"/>
          <w:marBottom w:val="0"/>
          <w:divBdr>
            <w:top w:val="none" w:sz="0" w:space="0" w:color="auto"/>
            <w:left w:val="none" w:sz="0" w:space="0" w:color="auto"/>
            <w:bottom w:val="none" w:sz="0" w:space="0" w:color="auto"/>
            <w:right w:val="none" w:sz="0" w:space="0" w:color="auto"/>
          </w:divBdr>
        </w:div>
        <w:div w:id="1963607109">
          <w:marLeft w:val="480"/>
          <w:marRight w:val="0"/>
          <w:marTop w:val="0"/>
          <w:marBottom w:val="0"/>
          <w:divBdr>
            <w:top w:val="none" w:sz="0" w:space="0" w:color="auto"/>
            <w:left w:val="none" w:sz="0" w:space="0" w:color="auto"/>
            <w:bottom w:val="none" w:sz="0" w:space="0" w:color="auto"/>
            <w:right w:val="none" w:sz="0" w:space="0" w:color="auto"/>
          </w:divBdr>
        </w:div>
        <w:div w:id="2012414511">
          <w:marLeft w:val="480"/>
          <w:marRight w:val="0"/>
          <w:marTop w:val="0"/>
          <w:marBottom w:val="0"/>
          <w:divBdr>
            <w:top w:val="none" w:sz="0" w:space="0" w:color="auto"/>
            <w:left w:val="none" w:sz="0" w:space="0" w:color="auto"/>
            <w:bottom w:val="none" w:sz="0" w:space="0" w:color="auto"/>
            <w:right w:val="none" w:sz="0" w:space="0" w:color="auto"/>
          </w:divBdr>
        </w:div>
        <w:div w:id="2057510040">
          <w:marLeft w:val="480"/>
          <w:marRight w:val="0"/>
          <w:marTop w:val="0"/>
          <w:marBottom w:val="0"/>
          <w:divBdr>
            <w:top w:val="none" w:sz="0" w:space="0" w:color="auto"/>
            <w:left w:val="none" w:sz="0" w:space="0" w:color="auto"/>
            <w:bottom w:val="none" w:sz="0" w:space="0" w:color="auto"/>
            <w:right w:val="none" w:sz="0" w:space="0" w:color="auto"/>
          </w:divBdr>
        </w:div>
        <w:div w:id="2060398951">
          <w:marLeft w:val="480"/>
          <w:marRight w:val="0"/>
          <w:marTop w:val="0"/>
          <w:marBottom w:val="0"/>
          <w:divBdr>
            <w:top w:val="none" w:sz="0" w:space="0" w:color="auto"/>
            <w:left w:val="none" w:sz="0" w:space="0" w:color="auto"/>
            <w:bottom w:val="none" w:sz="0" w:space="0" w:color="auto"/>
            <w:right w:val="none" w:sz="0" w:space="0" w:color="auto"/>
          </w:divBdr>
        </w:div>
      </w:divsChild>
    </w:div>
    <w:div w:id="1665547017">
      <w:bodyDiv w:val="1"/>
      <w:marLeft w:val="0"/>
      <w:marRight w:val="0"/>
      <w:marTop w:val="0"/>
      <w:marBottom w:val="0"/>
      <w:divBdr>
        <w:top w:val="none" w:sz="0" w:space="0" w:color="auto"/>
        <w:left w:val="none" w:sz="0" w:space="0" w:color="auto"/>
        <w:bottom w:val="none" w:sz="0" w:space="0" w:color="auto"/>
        <w:right w:val="none" w:sz="0" w:space="0" w:color="auto"/>
      </w:divBdr>
    </w:div>
    <w:div w:id="1666057146">
      <w:bodyDiv w:val="1"/>
      <w:marLeft w:val="0"/>
      <w:marRight w:val="0"/>
      <w:marTop w:val="0"/>
      <w:marBottom w:val="0"/>
      <w:divBdr>
        <w:top w:val="none" w:sz="0" w:space="0" w:color="auto"/>
        <w:left w:val="none" w:sz="0" w:space="0" w:color="auto"/>
        <w:bottom w:val="none" w:sz="0" w:space="0" w:color="auto"/>
        <w:right w:val="none" w:sz="0" w:space="0" w:color="auto"/>
      </w:divBdr>
    </w:div>
    <w:div w:id="1667202858">
      <w:bodyDiv w:val="1"/>
      <w:marLeft w:val="0"/>
      <w:marRight w:val="0"/>
      <w:marTop w:val="0"/>
      <w:marBottom w:val="0"/>
      <w:divBdr>
        <w:top w:val="none" w:sz="0" w:space="0" w:color="auto"/>
        <w:left w:val="none" w:sz="0" w:space="0" w:color="auto"/>
        <w:bottom w:val="none" w:sz="0" w:space="0" w:color="auto"/>
        <w:right w:val="none" w:sz="0" w:space="0" w:color="auto"/>
      </w:divBdr>
    </w:div>
    <w:div w:id="1667368226">
      <w:bodyDiv w:val="1"/>
      <w:marLeft w:val="0"/>
      <w:marRight w:val="0"/>
      <w:marTop w:val="0"/>
      <w:marBottom w:val="0"/>
      <w:divBdr>
        <w:top w:val="none" w:sz="0" w:space="0" w:color="auto"/>
        <w:left w:val="none" w:sz="0" w:space="0" w:color="auto"/>
        <w:bottom w:val="none" w:sz="0" w:space="0" w:color="auto"/>
        <w:right w:val="none" w:sz="0" w:space="0" w:color="auto"/>
      </w:divBdr>
    </w:div>
    <w:div w:id="1667435563">
      <w:bodyDiv w:val="1"/>
      <w:marLeft w:val="0"/>
      <w:marRight w:val="0"/>
      <w:marTop w:val="0"/>
      <w:marBottom w:val="0"/>
      <w:divBdr>
        <w:top w:val="none" w:sz="0" w:space="0" w:color="auto"/>
        <w:left w:val="none" w:sz="0" w:space="0" w:color="auto"/>
        <w:bottom w:val="none" w:sz="0" w:space="0" w:color="auto"/>
        <w:right w:val="none" w:sz="0" w:space="0" w:color="auto"/>
      </w:divBdr>
    </w:div>
    <w:div w:id="1667827331">
      <w:bodyDiv w:val="1"/>
      <w:marLeft w:val="0"/>
      <w:marRight w:val="0"/>
      <w:marTop w:val="0"/>
      <w:marBottom w:val="0"/>
      <w:divBdr>
        <w:top w:val="none" w:sz="0" w:space="0" w:color="auto"/>
        <w:left w:val="none" w:sz="0" w:space="0" w:color="auto"/>
        <w:bottom w:val="none" w:sz="0" w:space="0" w:color="auto"/>
        <w:right w:val="none" w:sz="0" w:space="0" w:color="auto"/>
      </w:divBdr>
    </w:div>
    <w:div w:id="1668166581">
      <w:bodyDiv w:val="1"/>
      <w:marLeft w:val="0"/>
      <w:marRight w:val="0"/>
      <w:marTop w:val="0"/>
      <w:marBottom w:val="0"/>
      <w:divBdr>
        <w:top w:val="none" w:sz="0" w:space="0" w:color="auto"/>
        <w:left w:val="none" w:sz="0" w:space="0" w:color="auto"/>
        <w:bottom w:val="none" w:sz="0" w:space="0" w:color="auto"/>
        <w:right w:val="none" w:sz="0" w:space="0" w:color="auto"/>
      </w:divBdr>
    </w:div>
    <w:div w:id="1669553607">
      <w:bodyDiv w:val="1"/>
      <w:marLeft w:val="0"/>
      <w:marRight w:val="0"/>
      <w:marTop w:val="0"/>
      <w:marBottom w:val="0"/>
      <w:divBdr>
        <w:top w:val="none" w:sz="0" w:space="0" w:color="auto"/>
        <w:left w:val="none" w:sz="0" w:space="0" w:color="auto"/>
        <w:bottom w:val="none" w:sz="0" w:space="0" w:color="auto"/>
        <w:right w:val="none" w:sz="0" w:space="0" w:color="auto"/>
      </w:divBdr>
    </w:div>
    <w:div w:id="1669752835">
      <w:bodyDiv w:val="1"/>
      <w:marLeft w:val="0"/>
      <w:marRight w:val="0"/>
      <w:marTop w:val="0"/>
      <w:marBottom w:val="0"/>
      <w:divBdr>
        <w:top w:val="none" w:sz="0" w:space="0" w:color="auto"/>
        <w:left w:val="none" w:sz="0" w:space="0" w:color="auto"/>
        <w:bottom w:val="none" w:sz="0" w:space="0" w:color="auto"/>
        <w:right w:val="none" w:sz="0" w:space="0" w:color="auto"/>
      </w:divBdr>
    </w:div>
    <w:div w:id="1670644669">
      <w:bodyDiv w:val="1"/>
      <w:marLeft w:val="0"/>
      <w:marRight w:val="0"/>
      <w:marTop w:val="0"/>
      <w:marBottom w:val="0"/>
      <w:divBdr>
        <w:top w:val="none" w:sz="0" w:space="0" w:color="auto"/>
        <w:left w:val="none" w:sz="0" w:space="0" w:color="auto"/>
        <w:bottom w:val="none" w:sz="0" w:space="0" w:color="auto"/>
        <w:right w:val="none" w:sz="0" w:space="0" w:color="auto"/>
      </w:divBdr>
    </w:div>
    <w:div w:id="1670675374">
      <w:bodyDiv w:val="1"/>
      <w:marLeft w:val="0"/>
      <w:marRight w:val="0"/>
      <w:marTop w:val="0"/>
      <w:marBottom w:val="0"/>
      <w:divBdr>
        <w:top w:val="none" w:sz="0" w:space="0" w:color="auto"/>
        <w:left w:val="none" w:sz="0" w:space="0" w:color="auto"/>
        <w:bottom w:val="none" w:sz="0" w:space="0" w:color="auto"/>
        <w:right w:val="none" w:sz="0" w:space="0" w:color="auto"/>
      </w:divBdr>
    </w:div>
    <w:div w:id="1671829055">
      <w:bodyDiv w:val="1"/>
      <w:marLeft w:val="0"/>
      <w:marRight w:val="0"/>
      <w:marTop w:val="0"/>
      <w:marBottom w:val="0"/>
      <w:divBdr>
        <w:top w:val="none" w:sz="0" w:space="0" w:color="auto"/>
        <w:left w:val="none" w:sz="0" w:space="0" w:color="auto"/>
        <w:bottom w:val="none" w:sz="0" w:space="0" w:color="auto"/>
        <w:right w:val="none" w:sz="0" w:space="0" w:color="auto"/>
      </w:divBdr>
    </w:div>
    <w:div w:id="1674338334">
      <w:bodyDiv w:val="1"/>
      <w:marLeft w:val="0"/>
      <w:marRight w:val="0"/>
      <w:marTop w:val="0"/>
      <w:marBottom w:val="0"/>
      <w:divBdr>
        <w:top w:val="none" w:sz="0" w:space="0" w:color="auto"/>
        <w:left w:val="none" w:sz="0" w:space="0" w:color="auto"/>
        <w:bottom w:val="none" w:sz="0" w:space="0" w:color="auto"/>
        <w:right w:val="none" w:sz="0" w:space="0" w:color="auto"/>
      </w:divBdr>
    </w:div>
    <w:div w:id="1675184747">
      <w:bodyDiv w:val="1"/>
      <w:marLeft w:val="0"/>
      <w:marRight w:val="0"/>
      <w:marTop w:val="0"/>
      <w:marBottom w:val="0"/>
      <w:divBdr>
        <w:top w:val="none" w:sz="0" w:space="0" w:color="auto"/>
        <w:left w:val="none" w:sz="0" w:space="0" w:color="auto"/>
        <w:bottom w:val="none" w:sz="0" w:space="0" w:color="auto"/>
        <w:right w:val="none" w:sz="0" w:space="0" w:color="auto"/>
      </w:divBdr>
    </w:div>
    <w:div w:id="1675722577">
      <w:bodyDiv w:val="1"/>
      <w:marLeft w:val="0"/>
      <w:marRight w:val="0"/>
      <w:marTop w:val="0"/>
      <w:marBottom w:val="0"/>
      <w:divBdr>
        <w:top w:val="none" w:sz="0" w:space="0" w:color="auto"/>
        <w:left w:val="none" w:sz="0" w:space="0" w:color="auto"/>
        <w:bottom w:val="none" w:sz="0" w:space="0" w:color="auto"/>
        <w:right w:val="none" w:sz="0" w:space="0" w:color="auto"/>
      </w:divBdr>
    </w:div>
    <w:div w:id="1677268855">
      <w:bodyDiv w:val="1"/>
      <w:marLeft w:val="0"/>
      <w:marRight w:val="0"/>
      <w:marTop w:val="0"/>
      <w:marBottom w:val="0"/>
      <w:divBdr>
        <w:top w:val="none" w:sz="0" w:space="0" w:color="auto"/>
        <w:left w:val="none" w:sz="0" w:space="0" w:color="auto"/>
        <w:bottom w:val="none" w:sz="0" w:space="0" w:color="auto"/>
        <w:right w:val="none" w:sz="0" w:space="0" w:color="auto"/>
      </w:divBdr>
    </w:div>
    <w:div w:id="1678850350">
      <w:bodyDiv w:val="1"/>
      <w:marLeft w:val="0"/>
      <w:marRight w:val="0"/>
      <w:marTop w:val="0"/>
      <w:marBottom w:val="0"/>
      <w:divBdr>
        <w:top w:val="none" w:sz="0" w:space="0" w:color="auto"/>
        <w:left w:val="none" w:sz="0" w:space="0" w:color="auto"/>
        <w:bottom w:val="none" w:sz="0" w:space="0" w:color="auto"/>
        <w:right w:val="none" w:sz="0" w:space="0" w:color="auto"/>
      </w:divBdr>
    </w:div>
    <w:div w:id="1682005893">
      <w:bodyDiv w:val="1"/>
      <w:marLeft w:val="0"/>
      <w:marRight w:val="0"/>
      <w:marTop w:val="0"/>
      <w:marBottom w:val="0"/>
      <w:divBdr>
        <w:top w:val="none" w:sz="0" w:space="0" w:color="auto"/>
        <w:left w:val="none" w:sz="0" w:space="0" w:color="auto"/>
        <w:bottom w:val="none" w:sz="0" w:space="0" w:color="auto"/>
        <w:right w:val="none" w:sz="0" w:space="0" w:color="auto"/>
      </w:divBdr>
    </w:div>
    <w:div w:id="1682194651">
      <w:bodyDiv w:val="1"/>
      <w:marLeft w:val="0"/>
      <w:marRight w:val="0"/>
      <w:marTop w:val="0"/>
      <w:marBottom w:val="0"/>
      <w:divBdr>
        <w:top w:val="none" w:sz="0" w:space="0" w:color="auto"/>
        <w:left w:val="none" w:sz="0" w:space="0" w:color="auto"/>
        <w:bottom w:val="none" w:sz="0" w:space="0" w:color="auto"/>
        <w:right w:val="none" w:sz="0" w:space="0" w:color="auto"/>
      </w:divBdr>
    </w:div>
    <w:div w:id="1682707478">
      <w:bodyDiv w:val="1"/>
      <w:marLeft w:val="0"/>
      <w:marRight w:val="0"/>
      <w:marTop w:val="0"/>
      <w:marBottom w:val="0"/>
      <w:divBdr>
        <w:top w:val="none" w:sz="0" w:space="0" w:color="auto"/>
        <w:left w:val="none" w:sz="0" w:space="0" w:color="auto"/>
        <w:bottom w:val="none" w:sz="0" w:space="0" w:color="auto"/>
        <w:right w:val="none" w:sz="0" w:space="0" w:color="auto"/>
      </w:divBdr>
    </w:div>
    <w:div w:id="1684358835">
      <w:bodyDiv w:val="1"/>
      <w:marLeft w:val="0"/>
      <w:marRight w:val="0"/>
      <w:marTop w:val="0"/>
      <w:marBottom w:val="0"/>
      <w:divBdr>
        <w:top w:val="none" w:sz="0" w:space="0" w:color="auto"/>
        <w:left w:val="none" w:sz="0" w:space="0" w:color="auto"/>
        <w:bottom w:val="none" w:sz="0" w:space="0" w:color="auto"/>
        <w:right w:val="none" w:sz="0" w:space="0" w:color="auto"/>
      </w:divBdr>
    </w:div>
    <w:div w:id="1685132992">
      <w:bodyDiv w:val="1"/>
      <w:marLeft w:val="0"/>
      <w:marRight w:val="0"/>
      <w:marTop w:val="0"/>
      <w:marBottom w:val="0"/>
      <w:divBdr>
        <w:top w:val="none" w:sz="0" w:space="0" w:color="auto"/>
        <w:left w:val="none" w:sz="0" w:space="0" w:color="auto"/>
        <w:bottom w:val="none" w:sz="0" w:space="0" w:color="auto"/>
        <w:right w:val="none" w:sz="0" w:space="0" w:color="auto"/>
      </w:divBdr>
    </w:div>
    <w:div w:id="1686176093">
      <w:bodyDiv w:val="1"/>
      <w:marLeft w:val="0"/>
      <w:marRight w:val="0"/>
      <w:marTop w:val="0"/>
      <w:marBottom w:val="0"/>
      <w:divBdr>
        <w:top w:val="none" w:sz="0" w:space="0" w:color="auto"/>
        <w:left w:val="none" w:sz="0" w:space="0" w:color="auto"/>
        <w:bottom w:val="none" w:sz="0" w:space="0" w:color="auto"/>
        <w:right w:val="none" w:sz="0" w:space="0" w:color="auto"/>
      </w:divBdr>
    </w:div>
    <w:div w:id="1686246418">
      <w:bodyDiv w:val="1"/>
      <w:marLeft w:val="0"/>
      <w:marRight w:val="0"/>
      <w:marTop w:val="0"/>
      <w:marBottom w:val="0"/>
      <w:divBdr>
        <w:top w:val="none" w:sz="0" w:space="0" w:color="auto"/>
        <w:left w:val="none" w:sz="0" w:space="0" w:color="auto"/>
        <w:bottom w:val="none" w:sz="0" w:space="0" w:color="auto"/>
        <w:right w:val="none" w:sz="0" w:space="0" w:color="auto"/>
      </w:divBdr>
      <w:divsChild>
        <w:div w:id="120809680">
          <w:marLeft w:val="480"/>
          <w:marRight w:val="0"/>
          <w:marTop w:val="0"/>
          <w:marBottom w:val="0"/>
          <w:divBdr>
            <w:top w:val="none" w:sz="0" w:space="0" w:color="auto"/>
            <w:left w:val="none" w:sz="0" w:space="0" w:color="auto"/>
            <w:bottom w:val="none" w:sz="0" w:space="0" w:color="auto"/>
            <w:right w:val="none" w:sz="0" w:space="0" w:color="auto"/>
          </w:divBdr>
        </w:div>
        <w:div w:id="155464770">
          <w:marLeft w:val="480"/>
          <w:marRight w:val="0"/>
          <w:marTop w:val="0"/>
          <w:marBottom w:val="0"/>
          <w:divBdr>
            <w:top w:val="none" w:sz="0" w:space="0" w:color="auto"/>
            <w:left w:val="none" w:sz="0" w:space="0" w:color="auto"/>
            <w:bottom w:val="none" w:sz="0" w:space="0" w:color="auto"/>
            <w:right w:val="none" w:sz="0" w:space="0" w:color="auto"/>
          </w:divBdr>
        </w:div>
        <w:div w:id="192354198">
          <w:marLeft w:val="480"/>
          <w:marRight w:val="0"/>
          <w:marTop w:val="0"/>
          <w:marBottom w:val="0"/>
          <w:divBdr>
            <w:top w:val="none" w:sz="0" w:space="0" w:color="auto"/>
            <w:left w:val="none" w:sz="0" w:space="0" w:color="auto"/>
            <w:bottom w:val="none" w:sz="0" w:space="0" w:color="auto"/>
            <w:right w:val="none" w:sz="0" w:space="0" w:color="auto"/>
          </w:divBdr>
        </w:div>
        <w:div w:id="205416265">
          <w:marLeft w:val="480"/>
          <w:marRight w:val="0"/>
          <w:marTop w:val="0"/>
          <w:marBottom w:val="0"/>
          <w:divBdr>
            <w:top w:val="none" w:sz="0" w:space="0" w:color="auto"/>
            <w:left w:val="none" w:sz="0" w:space="0" w:color="auto"/>
            <w:bottom w:val="none" w:sz="0" w:space="0" w:color="auto"/>
            <w:right w:val="none" w:sz="0" w:space="0" w:color="auto"/>
          </w:divBdr>
        </w:div>
        <w:div w:id="219678062">
          <w:marLeft w:val="480"/>
          <w:marRight w:val="0"/>
          <w:marTop w:val="0"/>
          <w:marBottom w:val="0"/>
          <w:divBdr>
            <w:top w:val="none" w:sz="0" w:space="0" w:color="auto"/>
            <w:left w:val="none" w:sz="0" w:space="0" w:color="auto"/>
            <w:bottom w:val="none" w:sz="0" w:space="0" w:color="auto"/>
            <w:right w:val="none" w:sz="0" w:space="0" w:color="auto"/>
          </w:divBdr>
        </w:div>
        <w:div w:id="232859759">
          <w:marLeft w:val="480"/>
          <w:marRight w:val="0"/>
          <w:marTop w:val="0"/>
          <w:marBottom w:val="0"/>
          <w:divBdr>
            <w:top w:val="none" w:sz="0" w:space="0" w:color="auto"/>
            <w:left w:val="none" w:sz="0" w:space="0" w:color="auto"/>
            <w:bottom w:val="none" w:sz="0" w:space="0" w:color="auto"/>
            <w:right w:val="none" w:sz="0" w:space="0" w:color="auto"/>
          </w:divBdr>
        </w:div>
        <w:div w:id="241379366">
          <w:marLeft w:val="480"/>
          <w:marRight w:val="0"/>
          <w:marTop w:val="0"/>
          <w:marBottom w:val="0"/>
          <w:divBdr>
            <w:top w:val="none" w:sz="0" w:space="0" w:color="auto"/>
            <w:left w:val="none" w:sz="0" w:space="0" w:color="auto"/>
            <w:bottom w:val="none" w:sz="0" w:space="0" w:color="auto"/>
            <w:right w:val="none" w:sz="0" w:space="0" w:color="auto"/>
          </w:divBdr>
        </w:div>
        <w:div w:id="269245952">
          <w:marLeft w:val="480"/>
          <w:marRight w:val="0"/>
          <w:marTop w:val="0"/>
          <w:marBottom w:val="0"/>
          <w:divBdr>
            <w:top w:val="none" w:sz="0" w:space="0" w:color="auto"/>
            <w:left w:val="none" w:sz="0" w:space="0" w:color="auto"/>
            <w:bottom w:val="none" w:sz="0" w:space="0" w:color="auto"/>
            <w:right w:val="none" w:sz="0" w:space="0" w:color="auto"/>
          </w:divBdr>
        </w:div>
        <w:div w:id="327952411">
          <w:marLeft w:val="480"/>
          <w:marRight w:val="0"/>
          <w:marTop w:val="0"/>
          <w:marBottom w:val="0"/>
          <w:divBdr>
            <w:top w:val="none" w:sz="0" w:space="0" w:color="auto"/>
            <w:left w:val="none" w:sz="0" w:space="0" w:color="auto"/>
            <w:bottom w:val="none" w:sz="0" w:space="0" w:color="auto"/>
            <w:right w:val="none" w:sz="0" w:space="0" w:color="auto"/>
          </w:divBdr>
        </w:div>
        <w:div w:id="340090854">
          <w:marLeft w:val="480"/>
          <w:marRight w:val="0"/>
          <w:marTop w:val="0"/>
          <w:marBottom w:val="0"/>
          <w:divBdr>
            <w:top w:val="none" w:sz="0" w:space="0" w:color="auto"/>
            <w:left w:val="none" w:sz="0" w:space="0" w:color="auto"/>
            <w:bottom w:val="none" w:sz="0" w:space="0" w:color="auto"/>
            <w:right w:val="none" w:sz="0" w:space="0" w:color="auto"/>
          </w:divBdr>
        </w:div>
        <w:div w:id="350648596">
          <w:marLeft w:val="480"/>
          <w:marRight w:val="0"/>
          <w:marTop w:val="0"/>
          <w:marBottom w:val="0"/>
          <w:divBdr>
            <w:top w:val="none" w:sz="0" w:space="0" w:color="auto"/>
            <w:left w:val="none" w:sz="0" w:space="0" w:color="auto"/>
            <w:bottom w:val="none" w:sz="0" w:space="0" w:color="auto"/>
            <w:right w:val="none" w:sz="0" w:space="0" w:color="auto"/>
          </w:divBdr>
        </w:div>
        <w:div w:id="438381678">
          <w:marLeft w:val="480"/>
          <w:marRight w:val="0"/>
          <w:marTop w:val="0"/>
          <w:marBottom w:val="0"/>
          <w:divBdr>
            <w:top w:val="none" w:sz="0" w:space="0" w:color="auto"/>
            <w:left w:val="none" w:sz="0" w:space="0" w:color="auto"/>
            <w:bottom w:val="none" w:sz="0" w:space="0" w:color="auto"/>
            <w:right w:val="none" w:sz="0" w:space="0" w:color="auto"/>
          </w:divBdr>
        </w:div>
        <w:div w:id="452871828">
          <w:marLeft w:val="480"/>
          <w:marRight w:val="0"/>
          <w:marTop w:val="0"/>
          <w:marBottom w:val="0"/>
          <w:divBdr>
            <w:top w:val="none" w:sz="0" w:space="0" w:color="auto"/>
            <w:left w:val="none" w:sz="0" w:space="0" w:color="auto"/>
            <w:bottom w:val="none" w:sz="0" w:space="0" w:color="auto"/>
            <w:right w:val="none" w:sz="0" w:space="0" w:color="auto"/>
          </w:divBdr>
        </w:div>
        <w:div w:id="500043128">
          <w:marLeft w:val="480"/>
          <w:marRight w:val="0"/>
          <w:marTop w:val="0"/>
          <w:marBottom w:val="0"/>
          <w:divBdr>
            <w:top w:val="none" w:sz="0" w:space="0" w:color="auto"/>
            <w:left w:val="none" w:sz="0" w:space="0" w:color="auto"/>
            <w:bottom w:val="none" w:sz="0" w:space="0" w:color="auto"/>
            <w:right w:val="none" w:sz="0" w:space="0" w:color="auto"/>
          </w:divBdr>
        </w:div>
        <w:div w:id="526065990">
          <w:marLeft w:val="480"/>
          <w:marRight w:val="0"/>
          <w:marTop w:val="0"/>
          <w:marBottom w:val="0"/>
          <w:divBdr>
            <w:top w:val="none" w:sz="0" w:space="0" w:color="auto"/>
            <w:left w:val="none" w:sz="0" w:space="0" w:color="auto"/>
            <w:bottom w:val="none" w:sz="0" w:space="0" w:color="auto"/>
            <w:right w:val="none" w:sz="0" w:space="0" w:color="auto"/>
          </w:divBdr>
        </w:div>
        <w:div w:id="637956864">
          <w:marLeft w:val="480"/>
          <w:marRight w:val="0"/>
          <w:marTop w:val="0"/>
          <w:marBottom w:val="0"/>
          <w:divBdr>
            <w:top w:val="none" w:sz="0" w:space="0" w:color="auto"/>
            <w:left w:val="none" w:sz="0" w:space="0" w:color="auto"/>
            <w:bottom w:val="none" w:sz="0" w:space="0" w:color="auto"/>
            <w:right w:val="none" w:sz="0" w:space="0" w:color="auto"/>
          </w:divBdr>
        </w:div>
        <w:div w:id="799419086">
          <w:marLeft w:val="480"/>
          <w:marRight w:val="0"/>
          <w:marTop w:val="0"/>
          <w:marBottom w:val="0"/>
          <w:divBdr>
            <w:top w:val="none" w:sz="0" w:space="0" w:color="auto"/>
            <w:left w:val="none" w:sz="0" w:space="0" w:color="auto"/>
            <w:bottom w:val="none" w:sz="0" w:space="0" w:color="auto"/>
            <w:right w:val="none" w:sz="0" w:space="0" w:color="auto"/>
          </w:divBdr>
        </w:div>
        <w:div w:id="804933981">
          <w:marLeft w:val="480"/>
          <w:marRight w:val="0"/>
          <w:marTop w:val="0"/>
          <w:marBottom w:val="0"/>
          <w:divBdr>
            <w:top w:val="none" w:sz="0" w:space="0" w:color="auto"/>
            <w:left w:val="none" w:sz="0" w:space="0" w:color="auto"/>
            <w:bottom w:val="none" w:sz="0" w:space="0" w:color="auto"/>
            <w:right w:val="none" w:sz="0" w:space="0" w:color="auto"/>
          </w:divBdr>
        </w:div>
        <w:div w:id="867525629">
          <w:marLeft w:val="480"/>
          <w:marRight w:val="0"/>
          <w:marTop w:val="0"/>
          <w:marBottom w:val="0"/>
          <w:divBdr>
            <w:top w:val="none" w:sz="0" w:space="0" w:color="auto"/>
            <w:left w:val="none" w:sz="0" w:space="0" w:color="auto"/>
            <w:bottom w:val="none" w:sz="0" w:space="0" w:color="auto"/>
            <w:right w:val="none" w:sz="0" w:space="0" w:color="auto"/>
          </w:divBdr>
        </w:div>
        <w:div w:id="894439157">
          <w:marLeft w:val="480"/>
          <w:marRight w:val="0"/>
          <w:marTop w:val="0"/>
          <w:marBottom w:val="0"/>
          <w:divBdr>
            <w:top w:val="none" w:sz="0" w:space="0" w:color="auto"/>
            <w:left w:val="none" w:sz="0" w:space="0" w:color="auto"/>
            <w:bottom w:val="none" w:sz="0" w:space="0" w:color="auto"/>
            <w:right w:val="none" w:sz="0" w:space="0" w:color="auto"/>
          </w:divBdr>
        </w:div>
        <w:div w:id="899049468">
          <w:marLeft w:val="480"/>
          <w:marRight w:val="0"/>
          <w:marTop w:val="0"/>
          <w:marBottom w:val="0"/>
          <w:divBdr>
            <w:top w:val="none" w:sz="0" w:space="0" w:color="auto"/>
            <w:left w:val="none" w:sz="0" w:space="0" w:color="auto"/>
            <w:bottom w:val="none" w:sz="0" w:space="0" w:color="auto"/>
            <w:right w:val="none" w:sz="0" w:space="0" w:color="auto"/>
          </w:divBdr>
        </w:div>
        <w:div w:id="923102513">
          <w:marLeft w:val="480"/>
          <w:marRight w:val="0"/>
          <w:marTop w:val="0"/>
          <w:marBottom w:val="0"/>
          <w:divBdr>
            <w:top w:val="none" w:sz="0" w:space="0" w:color="auto"/>
            <w:left w:val="none" w:sz="0" w:space="0" w:color="auto"/>
            <w:bottom w:val="none" w:sz="0" w:space="0" w:color="auto"/>
            <w:right w:val="none" w:sz="0" w:space="0" w:color="auto"/>
          </w:divBdr>
        </w:div>
        <w:div w:id="950471508">
          <w:marLeft w:val="480"/>
          <w:marRight w:val="0"/>
          <w:marTop w:val="0"/>
          <w:marBottom w:val="0"/>
          <w:divBdr>
            <w:top w:val="none" w:sz="0" w:space="0" w:color="auto"/>
            <w:left w:val="none" w:sz="0" w:space="0" w:color="auto"/>
            <w:bottom w:val="none" w:sz="0" w:space="0" w:color="auto"/>
            <w:right w:val="none" w:sz="0" w:space="0" w:color="auto"/>
          </w:divBdr>
        </w:div>
        <w:div w:id="985861568">
          <w:marLeft w:val="480"/>
          <w:marRight w:val="0"/>
          <w:marTop w:val="0"/>
          <w:marBottom w:val="0"/>
          <w:divBdr>
            <w:top w:val="none" w:sz="0" w:space="0" w:color="auto"/>
            <w:left w:val="none" w:sz="0" w:space="0" w:color="auto"/>
            <w:bottom w:val="none" w:sz="0" w:space="0" w:color="auto"/>
            <w:right w:val="none" w:sz="0" w:space="0" w:color="auto"/>
          </w:divBdr>
        </w:div>
        <w:div w:id="997810797">
          <w:marLeft w:val="480"/>
          <w:marRight w:val="0"/>
          <w:marTop w:val="0"/>
          <w:marBottom w:val="0"/>
          <w:divBdr>
            <w:top w:val="none" w:sz="0" w:space="0" w:color="auto"/>
            <w:left w:val="none" w:sz="0" w:space="0" w:color="auto"/>
            <w:bottom w:val="none" w:sz="0" w:space="0" w:color="auto"/>
            <w:right w:val="none" w:sz="0" w:space="0" w:color="auto"/>
          </w:divBdr>
        </w:div>
        <w:div w:id="1009676605">
          <w:marLeft w:val="480"/>
          <w:marRight w:val="0"/>
          <w:marTop w:val="0"/>
          <w:marBottom w:val="0"/>
          <w:divBdr>
            <w:top w:val="none" w:sz="0" w:space="0" w:color="auto"/>
            <w:left w:val="none" w:sz="0" w:space="0" w:color="auto"/>
            <w:bottom w:val="none" w:sz="0" w:space="0" w:color="auto"/>
            <w:right w:val="none" w:sz="0" w:space="0" w:color="auto"/>
          </w:divBdr>
        </w:div>
        <w:div w:id="1043794325">
          <w:marLeft w:val="480"/>
          <w:marRight w:val="0"/>
          <w:marTop w:val="0"/>
          <w:marBottom w:val="0"/>
          <w:divBdr>
            <w:top w:val="none" w:sz="0" w:space="0" w:color="auto"/>
            <w:left w:val="none" w:sz="0" w:space="0" w:color="auto"/>
            <w:bottom w:val="none" w:sz="0" w:space="0" w:color="auto"/>
            <w:right w:val="none" w:sz="0" w:space="0" w:color="auto"/>
          </w:divBdr>
        </w:div>
        <w:div w:id="1047920812">
          <w:marLeft w:val="480"/>
          <w:marRight w:val="0"/>
          <w:marTop w:val="0"/>
          <w:marBottom w:val="0"/>
          <w:divBdr>
            <w:top w:val="none" w:sz="0" w:space="0" w:color="auto"/>
            <w:left w:val="none" w:sz="0" w:space="0" w:color="auto"/>
            <w:bottom w:val="none" w:sz="0" w:space="0" w:color="auto"/>
            <w:right w:val="none" w:sz="0" w:space="0" w:color="auto"/>
          </w:divBdr>
        </w:div>
        <w:div w:id="1119034373">
          <w:marLeft w:val="480"/>
          <w:marRight w:val="0"/>
          <w:marTop w:val="0"/>
          <w:marBottom w:val="0"/>
          <w:divBdr>
            <w:top w:val="none" w:sz="0" w:space="0" w:color="auto"/>
            <w:left w:val="none" w:sz="0" w:space="0" w:color="auto"/>
            <w:bottom w:val="none" w:sz="0" w:space="0" w:color="auto"/>
            <w:right w:val="none" w:sz="0" w:space="0" w:color="auto"/>
          </w:divBdr>
        </w:div>
        <w:div w:id="1133330915">
          <w:marLeft w:val="480"/>
          <w:marRight w:val="0"/>
          <w:marTop w:val="0"/>
          <w:marBottom w:val="0"/>
          <w:divBdr>
            <w:top w:val="none" w:sz="0" w:space="0" w:color="auto"/>
            <w:left w:val="none" w:sz="0" w:space="0" w:color="auto"/>
            <w:bottom w:val="none" w:sz="0" w:space="0" w:color="auto"/>
            <w:right w:val="none" w:sz="0" w:space="0" w:color="auto"/>
          </w:divBdr>
        </w:div>
        <w:div w:id="1164584924">
          <w:marLeft w:val="480"/>
          <w:marRight w:val="0"/>
          <w:marTop w:val="0"/>
          <w:marBottom w:val="0"/>
          <w:divBdr>
            <w:top w:val="none" w:sz="0" w:space="0" w:color="auto"/>
            <w:left w:val="none" w:sz="0" w:space="0" w:color="auto"/>
            <w:bottom w:val="none" w:sz="0" w:space="0" w:color="auto"/>
            <w:right w:val="none" w:sz="0" w:space="0" w:color="auto"/>
          </w:divBdr>
        </w:div>
        <w:div w:id="1209879569">
          <w:marLeft w:val="480"/>
          <w:marRight w:val="0"/>
          <w:marTop w:val="0"/>
          <w:marBottom w:val="0"/>
          <w:divBdr>
            <w:top w:val="none" w:sz="0" w:space="0" w:color="auto"/>
            <w:left w:val="none" w:sz="0" w:space="0" w:color="auto"/>
            <w:bottom w:val="none" w:sz="0" w:space="0" w:color="auto"/>
            <w:right w:val="none" w:sz="0" w:space="0" w:color="auto"/>
          </w:divBdr>
        </w:div>
        <w:div w:id="1223978562">
          <w:marLeft w:val="480"/>
          <w:marRight w:val="0"/>
          <w:marTop w:val="0"/>
          <w:marBottom w:val="0"/>
          <w:divBdr>
            <w:top w:val="none" w:sz="0" w:space="0" w:color="auto"/>
            <w:left w:val="none" w:sz="0" w:space="0" w:color="auto"/>
            <w:bottom w:val="none" w:sz="0" w:space="0" w:color="auto"/>
            <w:right w:val="none" w:sz="0" w:space="0" w:color="auto"/>
          </w:divBdr>
        </w:div>
        <w:div w:id="1234513117">
          <w:marLeft w:val="480"/>
          <w:marRight w:val="0"/>
          <w:marTop w:val="0"/>
          <w:marBottom w:val="0"/>
          <w:divBdr>
            <w:top w:val="none" w:sz="0" w:space="0" w:color="auto"/>
            <w:left w:val="none" w:sz="0" w:space="0" w:color="auto"/>
            <w:bottom w:val="none" w:sz="0" w:space="0" w:color="auto"/>
            <w:right w:val="none" w:sz="0" w:space="0" w:color="auto"/>
          </w:divBdr>
        </w:div>
        <w:div w:id="1273631244">
          <w:marLeft w:val="480"/>
          <w:marRight w:val="0"/>
          <w:marTop w:val="0"/>
          <w:marBottom w:val="0"/>
          <w:divBdr>
            <w:top w:val="none" w:sz="0" w:space="0" w:color="auto"/>
            <w:left w:val="none" w:sz="0" w:space="0" w:color="auto"/>
            <w:bottom w:val="none" w:sz="0" w:space="0" w:color="auto"/>
            <w:right w:val="none" w:sz="0" w:space="0" w:color="auto"/>
          </w:divBdr>
        </w:div>
        <w:div w:id="1357272458">
          <w:marLeft w:val="480"/>
          <w:marRight w:val="0"/>
          <w:marTop w:val="0"/>
          <w:marBottom w:val="0"/>
          <w:divBdr>
            <w:top w:val="none" w:sz="0" w:space="0" w:color="auto"/>
            <w:left w:val="none" w:sz="0" w:space="0" w:color="auto"/>
            <w:bottom w:val="none" w:sz="0" w:space="0" w:color="auto"/>
            <w:right w:val="none" w:sz="0" w:space="0" w:color="auto"/>
          </w:divBdr>
        </w:div>
        <w:div w:id="1408305385">
          <w:marLeft w:val="480"/>
          <w:marRight w:val="0"/>
          <w:marTop w:val="0"/>
          <w:marBottom w:val="0"/>
          <w:divBdr>
            <w:top w:val="none" w:sz="0" w:space="0" w:color="auto"/>
            <w:left w:val="none" w:sz="0" w:space="0" w:color="auto"/>
            <w:bottom w:val="none" w:sz="0" w:space="0" w:color="auto"/>
            <w:right w:val="none" w:sz="0" w:space="0" w:color="auto"/>
          </w:divBdr>
        </w:div>
        <w:div w:id="1446534459">
          <w:marLeft w:val="480"/>
          <w:marRight w:val="0"/>
          <w:marTop w:val="0"/>
          <w:marBottom w:val="0"/>
          <w:divBdr>
            <w:top w:val="none" w:sz="0" w:space="0" w:color="auto"/>
            <w:left w:val="none" w:sz="0" w:space="0" w:color="auto"/>
            <w:bottom w:val="none" w:sz="0" w:space="0" w:color="auto"/>
            <w:right w:val="none" w:sz="0" w:space="0" w:color="auto"/>
          </w:divBdr>
        </w:div>
        <w:div w:id="1571498752">
          <w:marLeft w:val="480"/>
          <w:marRight w:val="0"/>
          <w:marTop w:val="0"/>
          <w:marBottom w:val="0"/>
          <w:divBdr>
            <w:top w:val="none" w:sz="0" w:space="0" w:color="auto"/>
            <w:left w:val="none" w:sz="0" w:space="0" w:color="auto"/>
            <w:bottom w:val="none" w:sz="0" w:space="0" w:color="auto"/>
            <w:right w:val="none" w:sz="0" w:space="0" w:color="auto"/>
          </w:divBdr>
        </w:div>
        <w:div w:id="1574969075">
          <w:marLeft w:val="480"/>
          <w:marRight w:val="0"/>
          <w:marTop w:val="0"/>
          <w:marBottom w:val="0"/>
          <w:divBdr>
            <w:top w:val="none" w:sz="0" w:space="0" w:color="auto"/>
            <w:left w:val="none" w:sz="0" w:space="0" w:color="auto"/>
            <w:bottom w:val="none" w:sz="0" w:space="0" w:color="auto"/>
            <w:right w:val="none" w:sz="0" w:space="0" w:color="auto"/>
          </w:divBdr>
        </w:div>
        <w:div w:id="1593198037">
          <w:marLeft w:val="480"/>
          <w:marRight w:val="0"/>
          <w:marTop w:val="0"/>
          <w:marBottom w:val="0"/>
          <w:divBdr>
            <w:top w:val="none" w:sz="0" w:space="0" w:color="auto"/>
            <w:left w:val="none" w:sz="0" w:space="0" w:color="auto"/>
            <w:bottom w:val="none" w:sz="0" w:space="0" w:color="auto"/>
            <w:right w:val="none" w:sz="0" w:space="0" w:color="auto"/>
          </w:divBdr>
        </w:div>
        <w:div w:id="1599369544">
          <w:marLeft w:val="480"/>
          <w:marRight w:val="0"/>
          <w:marTop w:val="0"/>
          <w:marBottom w:val="0"/>
          <w:divBdr>
            <w:top w:val="none" w:sz="0" w:space="0" w:color="auto"/>
            <w:left w:val="none" w:sz="0" w:space="0" w:color="auto"/>
            <w:bottom w:val="none" w:sz="0" w:space="0" w:color="auto"/>
            <w:right w:val="none" w:sz="0" w:space="0" w:color="auto"/>
          </w:divBdr>
        </w:div>
        <w:div w:id="1739357584">
          <w:marLeft w:val="480"/>
          <w:marRight w:val="0"/>
          <w:marTop w:val="0"/>
          <w:marBottom w:val="0"/>
          <w:divBdr>
            <w:top w:val="none" w:sz="0" w:space="0" w:color="auto"/>
            <w:left w:val="none" w:sz="0" w:space="0" w:color="auto"/>
            <w:bottom w:val="none" w:sz="0" w:space="0" w:color="auto"/>
            <w:right w:val="none" w:sz="0" w:space="0" w:color="auto"/>
          </w:divBdr>
        </w:div>
        <w:div w:id="1850875555">
          <w:marLeft w:val="480"/>
          <w:marRight w:val="0"/>
          <w:marTop w:val="0"/>
          <w:marBottom w:val="0"/>
          <w:divBdr>
            <w:top w:val="none" w:sz="0" w:space="0" w:color="auto"/>
            <w:left w:val="none" w:sz="0" w:space="0" w:color="auto"/>
            <w:bottom w:val="none" w:sz="0" w:space="0" w:color="auto"/>
            <w:right w:val="none" w:sz="0" w:space="0" w:color="auto"/>
          </w:divBdr>
        </w:div>
        <w:div w:id="1871259524">
          <w:marLeft w:val="480"/>
          <w:marRight w:val="0"/>
          <w:marTop w:val="0"/>
          <w:marBottom w:val="0"/>
          <w:divBdr>
            <w:top w:val="none" w:sz="0" w:space="0" w:color="auto"/>
            <w:left w:val="none" w:sz="0" w:space="0" w:color="auto"/>
            <w:bottom w:val="none" w:sz="0" w:space="0" w:color="auto"/>
            <w:right w:val="none" w:sz="0" w:space="0" w:color="auto"/>
          </w:divBdr>
        </w:div>
        <w:div w:id="1872061564">
          <w:marLeft w:val="480"/>
          <w:marRight w:val="0"/>
          <w:marTop w:val="0"/>
          <w:marBottom w:val="0"/>
          <w:divBdr>
            <w:top w:val="none" w:sz="0" w:space="0" w:color="auto"/>
            <w:left w:val="none" w:sz="0" w:space="0" w:color="auto"/>
            <w:bottom w:val="none" w:sz="0" w:space="0" w:color="auto"/>
            <w:right w:val="none" w:sz="0" w:space="0" w:color="auto"/>
          </w:divBdr>
        </w:div>
        <w:div w:id="1937512970">
          <w:marLeft w:val="480"/>
          <w:marRight w:val="0"/>
          <w:marTop w:val="0"/>
          <w:marBottom w:val="0"/>
          <w:divBdr>
            <w:top w:val="none" w:sz="0" w:space="0" w:color="auto"/>
            <w:left w:val="none" w:sz="0" w:space="0" w:color="auto"/>
            <w:bottom w:val="none" w:sz="0" w:space="0" w:color="auto"/>
            <w:right w:val="none" w:sz="0" w:space="0" w:color="auto"/>
          </w:divBdr>
        </w:div>
        <w:div w:id="1964579741">
          <w:marLeft w:val="480"/>
          <w:marRight w:val="0"/>
          <w:marTop w:val="0"/>
          <w:marBottom w:val="0"/>
          <w:divBdr>
            <w:top w:val="none" w:sz="0" w:space="0" w:color="auto"/>
            <w:left w:val="none" w:sz="0" w:space="0" w:color="auto"/>
            <w:bottom w:val="none" w:sz="0" w:space="0" w:color="auto"/>
            <w:right w:val="none" w:sz="0" w:space="0" w:color="auto"/>
          </w:divBdr>
        </w:div>
        <w:div w:id="2023387882">
          <w:marLeft w:val="480"/>
          <w:marRight w:val="0"/>
          <w:marTop w:val="0"/>
          <w:marBottom w:val="0"/>
          <w:divBdr>
            <w:top w:val="none" w:sz="0" w:space="0" w:color="auto"/>
            <w:left w:val="none" w:sz="0" w:space="0" w:color="auto"/>
            <w:bottom w:val="none" w:sz="0" w:space="0" w:color="auto"/>
            <w:right w:val="none" w:sz="0" w:space="0" w:color="auto"/>
          </w:divBdr>
        </w:div>
        <w:div w:id="2071489355">
          <w:marLeft w:val="480"/>
          <w:marRight w:val="0"/>
          <w:marTop w:val="0"/>
          <w:marBottom w:val="0"/>
          <w:divBdr>
            <w:top w:val="none" w:sz="0" w:space="0" w:color="auto"/>
            <w:left w:val="none" w:sz="0" w:space="0" w:color="auto"/>
            <w:bottom w:val="none" w:sz="0" w:space="0" w:color="auto"/>
            <w:right w:val="none" w:sz="0" w:space="0" w:color="auto"/>
          </w:divBdr>
        </w:div>
        <w:div w:id="2074422547">
          <w:marLeft w:val="480"/>
          <w:marRight w:val="0"/>
          <w:marTop w:val="0"/>
          <w:marBottom w:val="0"/>
          <w:divBdr>
            <w:top w:val="none" w:sz="0" w:space="0" w:color="auto"/>
            <w:left w:val="none" w:sz="0" w:space="0" w:color="auto"/>
            <w:bottom w:val="none" w:sz="0" w:space="0" w:color="auto"/>
            <w:right w:val="none" w:sz="0" w:space="0" w:color="auto"/>
          </w:divBdr>
        </w:div>
        <w:div w:id="2074695631">
          <w:marLeft w:val="480"/>
          <w:marRight w:val="0"/>
          <w:marTop w:val="0"/>
          <w:marBottom w:val="0"/>
          <w:divBdr>
            <w:top w:val="none" w:sz="0" w:space="0" w:color="auto"/>
            <w:left w:val="none" w:sz="0" w:space="0" w:color="auto"/>
            <w:bottom w:val="none" w:sz="0" w:space="0" w:color="auto"/>
            <w:right w:val="none" w:sz="0" w:space="0" w:color="auto"/>
          </w:divBdr>
        </w:div>
      </w:divsChild>
    </w:div>
    <w:div w:id="1686252363">
      <w:bodyDiv w:val="1"/>
      <w:marLeft w:val="0"/>
      <w:marRight w:val="0"/>
      <w:marTop w:val="0"/>
      <w:marBottom w:val="0"/>
      <w:divBdr>
        <w:top w:val="none" w:sz="0" w:space="0" w:color="auto"/>
        <w:left w:val="none" w:sz="0" w:space="0" w:color="auto"/>
        <w:bottom w:val="none" w:sz="0" w:space="0" w:color="auto"/>
        <w:right w:val="none" w:sz="0" w:space="0" w:color="auto"/>
      </w:divBdr>
    </w:div>
    <w:div w:id="1686787048">
      <w:bodyDiv w:val="1"/>
      <w:marLeft w:val="0"/>
      <w:marRight w:val="0"/>
      <w:marTop w:val="0"/>
      <w:marBottom w:val="0"/>
      <w:divBdr>
        <w:top w:val="none" w:sz="0" w:space="0" w:color="auto"/>
        <w:left w:val="none" w:sz="0" w:space="0" w:color="auto"/>
        <w:bottom w:val="none" w:sz="0" w:space="0" w:color="auto"/>
        <w:right w:val="none" w:sz="0" w:space="0" w:color="auto"/>
      </w:divBdr>
    </w:div>
    <w:div w:id="1688098182">
      <w:bodyDiv w:val="1"/>
      <w:marLeft w:val="0"/>
      <w:marRight w:val="0"/>
      <w:marTop w:val="0"/>
      <w:marBottom w:val="0"/>
      <w:divBdr>
        <w:top w:val="none" w:sz="0" w:space="0" w:color="auto"/>
        <w:left w:val="none" w:sz="0" w:space="0" w:color="auto"/>
        <w:bottom w:val="none" w:sz="0" w:space="0" w:color="auto"/>
        <w:right w:val="none" w:sz="0" w:space="0" w:color="auto"/>
      </w:divBdr>
    </w:div>
    <w:div w:id="1689285169">
      <w:bodyDiv w:val="1"/>
      <w:marLeft w:val="0"/>
      <w:marRight w:val="0"/>
      <w:marTop w:val="0"/>
      <w:marBottom w:val="0"/>
      <w:divBdr>
        <w:top w:val="none" w:sz="0" w:space="0" w:color="auto"/>
        <w:left w:val="none" w:sz="0" w:space="0" w:color="auto"/>
        <w:bottom w:val="none" w:sz="0" w:space="0" w:color="auto"/>
        <w:right w:val="none" w:sz="0" w:space="0" w:color="auto"/>
      </w:divBdr>
    </w:div>
    <w:div w:id="1689604303">
      <w:bodyDiv w:val="1"/>
      <w:marLeft w:val="0"/>
      <w:marRight w:val="0"/>
      <w:marTop w:val="0"/>
      <w:marBottom w:val="0"/>
      <w:divBdr>
        <w:top w:val="none" w:sz="0" w:space="0" w:color="auto"/>
        <w:left w:val="none" w:sz="0" w:space="0" w:color="auto"/>
        <w:bottom w:val="none" w:sz="0" w:space="0" w:color="auto"/>
        <w:right w:val="none" w:sz="0" w:space="0" w:color="auto"/>
      </w:divBdr>
    </w:div>
    <w:div w:id="1690831537">
      <w:bodyDiv w:val="1"/>
      <w:marLeft w:val="0"/>
      <w:marRight w:val="0"/>
      <w:marTop w:val="0"/>
      <w:marBottom w:val="0"/>
      <w:divBdr>
        <w:top w:val="none" w:sz="0" w:space="0" w:color="auto"/>
        <w:left w:val="none" w:sz="0" w:space="0" w:color="auto"/>
        <w:bottom w:val="none" w:sz="0" w:space="0" w:color="auto"/>
        <w:right w:val="none" w:sz="0" w:space="0" w:color="auto"/>
      </w:divBdr>
    </w:div>
    <w:div w:id="1694069760">
      <w:bodyDiv w:val="1"/>
      <w:marLeft w:val="0"/>
      <w:marRight w:val="0"/>
      <w:marTop w:val="0"/>
      <w:marBottom w:val="0"/>
      <w:divBdr>
        <w:top w:val="none" w:sz="0" w:space="0" w:color="auto"/>
        <w:left w:val="none" w:sz="0" w:space="0" w:color="auto"/>
        <w:bottom w:val="none" w:sz="0" w:space="0" w:color="auto"/>
        <w:right w:val="none" w:sz="0" w:space="0" w:color="auto"/>
      </w:divBdr>
    </w:div>
    <w:div w:id="1694108344">
      <w:bodyDiv w:val="1"/>
      <w:marLeft w:val="0"/>
      <w:marRight w:val="0"/>
      <w:marTop w:val="0"/>
      <w:marBottom w:val="0"/>
      <w:divBdr>
        <w:top w:val="none" w:sz="0" w:space="0" w:color="auto"/>
        <w:left w:val="none" w:sz="0" w:space="0" w:color="auto"/>
        <w:bottom w:val="none" w:sz="0" w:space="0" w:color="auto"/>
        <w:right w:val="none" w:sz="0" w:space="0" w:color="auto"/>
      </w:divBdr>
    </w:div>
    <w:div w:id="1694502663">
      <w:bodyDiv w:val="1"/>
      <w:marLeft w:val="0"/>
      <w:marRight w:val="0"/>
      <w:marTop w:val="0"/>
      <w:marBottom w:val="0"/>
      <w:divBdr>
        <w:top w:val="none" w:sz="0" w:space="0" w:color="auto"/>
        <w:left w:val="none" w:sz="0" w:space="0" w:color="auto"/>
        <w:bottom w:val="none" w:sz="0" w:space="0" w:color="auto"/>
        <w:right w:val="none" w:sz="0" w:space="0" w:color="auto"/>
      </w:divBdr>
    </w:div>
    <w:div w:id="1698459065">
      <w:bodyDiv w:val="1"/>
      <w:marLeft w:val="0"/>
      <w:marRight w:val="0"/>
      <w:marTop w:val="0"/>
      <w:marBottom w:val="0"/>
      <w:divBdr>
        <w:top w:val="none" w:sz="0" w:space="0" w:color="auto"/>
        <w:left w:val="none" w:sz="0" w:space="0" w:color="auto"/>
        <w:bottom w:val="none" w:sz="0" w:space="0" w:color="auto"/>
        <w:right w:val="none" w:sz="0" w:space="0" w:color="auto"/>
      </w:divBdr>
    </w:div>
    <w:div w:id="1698460644">
      <w:bodyDiv w:val="1"/>
      <w:marLeft w:val="0"/>
      <w:marRight w:val="0"/>
      <w:marTop w:val="0"/>
      <w:marBottom w:val="0"/>
      <w:divBdr>
        <w:top w:val="none" w:sz="0" w:space="0" w:color="auto"/>
        <w:left w:val="none" w:sz="0" w:space="0" w:color="auto"/>
        <w:bottom w:val="none" w:sz="0" w:space="0" w:color="auto"/>
        <w:right w:val="none" w:sz="0" w:space="0" w:color="auto"/>
      </w:divBdr>
    </w:div>
    <w:div w:id="1699044907">
      <w:bodyDiv w:val="1"/>
      <w:marLeft w:val="0"/>
      <w:marRight w:val="0"/>
      <w:marTop w:val="0"/>
      <w:marBottom w:val="0"/>
      <w:divBdr>
        <w:top w:val="none" w:sz="0" w:space="0" w:color="auto"/>
        <w:left w:val="none" w:sz="0" w:space="0" w:color="auto"/>
        <w:bottom w:val="none" w:sz="0" w:space="0" w:color="auto"/>
        <w:right w:val="none" w:sz="0" w:space="0" w:color="auto"/>
      </w:divBdr>
    </w:div>
    <w:div w:id="1701709271">
      <w:bodyDiv w:val="1"/>
      <w:marLeft w:val="0"/>
      <w:marRight w:val="0"/>
      <w:marTop w:val="0"/>
      <w:marBottom w:val="0"/>
      <w:divBdr>
        <w:top w:val="none" w:sz="0" w:space="0" w:color="auto"/>
        <w:left w:val="none" w:sz="0" w:space="0" w:color="auto"/>
        <w:bottom w:val="none" w:sz="0" w:space="0" w:color="auto"/>
        <w:right w:val="none" w:sz="0" w:space="0" w:color="auto"/>
      </w:divBdr>
    </w:div>
    <w:div w:id="1701928175">
      <w:bodyDiv w:val="1"/>
      <w:marLeft w:val="0"/>
      <w:marRight w:val="0"/>
      <w:marTop w:val="0"/>
      <w:marBottom w:val="0"/>
      <w:divBdr>
        <w:top w:val="none" w:sz="0" w:space="0" w:color="auto"/>
        <w:left w:val="none" w:sz="0" w:space="0" w:color="auto"/>
        <w:bottom w:val="none" w:sz="0" w:space="0" w:color="auto"/>
        <w:right w:val="none" w:sz="0" w:space="0" w:color="auto"/>
      </w:divBdr>
    </w:div>
    <w:div w:id="1702894303">
      <w:bodyDiv w:val="1"/>
      <w:marLeft w:val="0"/>
      <w:marRight w:val="0"/>
      <w:marTop w:val="0"/>
      <w:marBottom w:val="0"/>
      <w:divBdr>
        <w:top w:val="none" w:sz="0" w:space="0" w:color="auto"/>
        <w:left w:val="none" w:sz="0" w:space="0" w:color="auto"/>
        <w:bottom w:val="none" w:sz="0" w:space="0" w:color="auto"/>
        <w:right w:val="none" w:sz="0" w:space="0" w:color="auto"/>
      </w:divBdr>
    </w:div>
    <w:div w:id="1703094128">
      <w:bodyDiv w:val="1"/>
      <w:marLeft w:val="0"/>
      <w:marRight w:val="0"/>
      <w:marTop w:val="0"/>
      <w:marBottom w:val="0"/>
      <w:divBdr>
        <w:top w:val="none" w:sz="0" w:space="0" w:color="auto"/>
        <w:left w:val="none" w:sz="0" w:space="0" w:color="auto"/>
        <w:bottom w:val="none" w:sz="0" w:space="0" w:color="auto"/>
        <w:right w:val="none" w:sz="0" w:space="0" w:color="auto"/>
      </w:divBdr>
    </w:div>
    <w:div w:id="1703363820">
      <w:bodyDiv w:val="1"/>
      <w:marLeft w:val="0"/>
      <w:marRight w:val="0"/>
      <w:marTop w:val="0"/>
      <w:marBottom w:val="0"/>
      <w:divBdr>
        <w:top w:val="none" w:sz="0" w:space="0" w:color="auto"/>
        <w:left w:val="none" w:sz="0" w:space="0" w:color="auto"/>
        <w:bottom w:val="none" w:sz="0" w:space="0" w:color="auto"/>
        <w:right w:val="none" w:sz="0" w:space="0" w:color="auto"/>
      </w:divBdr>
    </w:div>
    <w:div w:id="1704475741">
      <w:bodyDiv w:val="1"/>
      <w:marLeft w:val="0"/>
      <w:marRight w:val="0"/>
      <w:marTop w:val="0"/>
      <w:marBottom w:val="0"/>
      <w:divBdr>
        <w:top w:val="none" w:sz="0" w:space="0" w:color="auto"/>
        <w:left w:val="none" w:sz="0" w:space="0" w:color="auto"/>
        <w:bottom w:val="none" w:sz="0" w:space="0" w:color="auto"/>
        <w:right w:val="none" w:sz="0" w:space="0" w:color="auto"/>
      </w:divBdr>
    </w:div>
    <w:div w:id="1705519797">
      <w:bodyDiv w:val="1"/>
      <w:marLeft w:val="0"/>
      <w:marRight w:val="0"/>
      <w:marTop w:val="0"/>
      <w:marBottom w:val="0"/>
      <w:divBdr>
        <w:top w:val="none" w:sz="0" w:space="0" w:color="auto"/>
        <w:left w:val="none" w:sz="0" w:space="0" w:color="auto"/>
        <w:bottom w:val="none" w:sz="0" w:space="0" w:color="auto"/>
        <w:right w:val="none" w:sz="0" w:space="0" w:color="auto"/>
      </w:divBdr>
    </w:div>
    <w:div w:id="1705909062">
      <w:bodyDiv w:val="1"/>
      <w:marLeft w:val="0"/>
      <w:marRight w:val="0"/>
      <w:marTop w:val="0"/>
      <w:marBottom w:val="0"/>
      <w:divBdr>
        <w:top w:val="none" w:sz="0" w:space="0" w:color="auto"/>
        <w:left w:val="none" w:sz="0" w:space="0" w:color="auto"/>
        <w:bottom w:val="none" w:sz="0" w:space="0" w:color="auto"/>
        <w:right w:val="none" w:sz="0" w:space="0" w:color="auto"/>
      </w:divBdr>
    </w:div>
    <w:div w:id="1706518912">
      <w:bodyDiv w:val="1"/>
      <w:marLeft w:val="0"/>
      <w:marRight w:val="0"/>
      <w:marTop w:val="0"/>
      <w:marBottom w:val="0"/>
      <w:divBdr>
        <w:top w:val="none" w:sz="0" w:space="0" w:color="auto"/>
        <w:left w:val="none" w:sz="0" w:space="0" w:color="auto"/>
        <w:bottom w:val="none" w:sz="0" w:space="0" w:color="auto"/>
        <w:right w:val="none" w:sz="0" w:space="0" w:color="auto"/>
      </w:divBdr>
    </w:div>
    <w:div w:id="1707565701">
      <w:bodyDiv w:val="1"/>
      <w:marLeft w:val="0"/>
      <w:marRight w:val="0"/>
      <w:marTop w:val="0"/>
      <w:marBottom w:val="0"/>
      <w:divBdr>
        <w:top w:val="none" w:sz="0" w:space="0" w:color="auto"/>
        <w:left w:val="none" w:sz="0" w:space="0" w:color="auto"/>
        <w:bottom w:val="none" w:sz="0" w:space="0" w:color="auto"/>
        <w:right w:val="none" w:sz="0" w:space="0" w:color="auto"/>
      </w:divBdr>
    </w:div>
    <w:div w:id="1708140512">
      <w:bodyDiv w:val="1"/>
      <w:marLeft w:val="0"/>
      <w:marRight w:val="0"/>
      <w:marTop w:val="0"/>
      <w:marBottom w:val="0"/>
      <w:divBdr>
        <w:top w:val="none" w:sz="0" w:space="0" w:color="auto"/>
        <w:left w:val="none" w:sz="0" w:space="0" w:color="auto"/>
        <w:bottom w:val="none" w:sz="0" w:space="0" w:color="auto"/>
        <w:right w:val="none" w:sz="0" w:space="0" w:color="auto"/>
      </w:divBdr>
    </w:div>
    <w:div w:id="1708219849">
      <w:bodyDiv w:val="1"/>
      <w:marLeft w:val="0"/>
      <w:marRight w:val="0"/>
      <w:marTop w:val="0"/>
      <w:marBottom w:val="0"/>
      <w:divBdr>
        <w:top w:val="none" w:sz="0" w:space="0" w:color="auto"/>
        <w:left w:val="none" w:sz="0" w:space="0" w:color="auto"/>
        <w:bottom w:val="none" w:sz="0" w:space="0" w:color="auto"/>
        <w:right w:val="none" w:sz="0" w:space="0" w:color="auto"/>
      </w:divBdr>
    </w:div>
    <w:div w:id="1708992349">
      <w:bodyDiv w:val="1"/>
      <w:marLeft w:val="0"/>
      <w:marRight w:val="0"/>
      <w:marTop w:val="0"/>
      <w:marBottom w:val="0"/>
      <w:divBdr>
        <w:top w:val="none" w:sz="0" w:space="0" w:color="auto"/>
        <w:left w:val="none" w:sz="0" w:space="0" w:color="auto"/>
        <w:bottom w:val="none" w:sz="0" w:space="0" w:color="auto"/>
        <w:right w:val="none" w:sz="0" w:space="0" w:color="auto"/>
      </w:divBdr>
    </w:div>
    <w:div w:id="1709186720">
      <w:bodyDiv w:val="1"/>
      <w:marLeft w:val="0"/>
      <w:marRight w:val="0"/>
      <w:marTop w:val="0"/>
      <w:marBottom w:val="0"/>
      <w:divBdr>
        <w:top w:val="none" w:sz="0" w:space="0" w:color="auto"/>
        <w:left w:val="none" w:sz="0" w:space="0" w:color="auto"/>
        <w:bottom w:val="none" w:sz="0" w:space="0" w:color="auto"/>
        <w:right w:val="none" w:sz="0" w:space="0" w:color="auto"/>
      </w:divBdr>
    </w:div>
    <w:div w:id="1709842288">
      <w:bodyDiv w:val="1"/>
      <w:marLeft w:val="0"/>
      <w:marRight w:val="0"/>
      <w:marTop w:val="0"/>
      <w:marBottom w:val="0"/>
      <w:divBdr>
        <w:top w:val="none" w:sz="0" w:space="0" w:color="auto"/>
        <w:left w:val="none" w:sz="0" w:space="0" w:color="auto"/>
        <w:bottom w:val="none" w:sz="0" w:space="0" w:color="auto"/>
        <w:right w:val="none" w:sz="0" w:space="0" w:color="auto"/>
      </w:divBdr>
    </w:div>
    <w:div w:id="1711151482">
      <w:bodyDiv w:val="1"/>
      <w:marLeft w:val="0"/>
      <w:marRight w:val="0"/>
      <w:marTop w:val="0"/>
      <w:marBottom w:val="0"/>
      <w:divBdr>
        <w:top w:val="none" w:sz="0" w:space="0" w:color="auto"/>
        <w:left w:val="none" w:sz="0" w:space="0" w:color="auto"/>
        <w:bottom w:val="none" w:sz="0" w:space="0" w:color="auto"/>
        <w:right w:val="none" w:sz="0" w:space="0" w:color="auto"/>
      </w:divBdr>
    </w:div>
    <w:div w:id="1711491469">
      <w:bodyDiv w:val="1"/>
      <w:marLeft w:val="0"/>
      <w:marRight w:val="0"/>
      <w:marTop w:val="0"/>
      <w:marBottom w:val="0"/>
      <w:divBdr>
        <w:top w:val="none" w:sz="0" w:space="0" w:color="auto"/>
        <w:left w:val="none" w:sz="0" w:space="0" w:color="auto"/>
        <w:bottom w:val="none" w:sz="0" w:space="0" w:color="auto"/>
        <w:right w:val="none" w:sz="0" w:space="0" w:color="auto"/>
      </w:divBdr>
    </w:div>
    <w:div w:id="1712723488">
      <w:bodyDiv w:val="1"/>
      <w:marLeft w:val="0"/>
      <w:marRight w:val="0"/>
      <w:marTop w:val="0"/>
      <w:marBottom w:val="0"/>
      <w:divBdr>
        <w:top w:val="none" w:sz="0" w:space="0" w:color="auto"/>
        <w:left w:val="none" w:sz="0" w:space="0" w:color="auto"/>
        <w:bottom w:val="none" w:sz="0" w:space="0" w:color="auto"/>
        <w:right w:val="none" w:sz="0" w:space="0" w:color="auto"/>
      </w:divBdr>
    </w:div>
    <w:div w:id="1717005118">
      <w:bodyDiv w:val="1"/>
      <w:marLeft w:val="0"/>
      <w:marRight w:val="0"/>
      <w:marTop w:val="0"/>
      <w:marBottom w:val="0"/>
      <w:divBdr>
        <w:top w:val="none" w:sz="0" w:space="0" w:color="auto"/>
        <w:left w:val="none" w:sz="0" w:space="0" w:color="auto"/>
        <w:bottom w:val="none" w:sz="0" w:space="0" w:color="auto"/>
        <w:right w:val="none" w:sz="0" w:space="0" w:color="auto"/>
      </w:divBdr>
    </w:div>
    <w:div w:id="1718704252">
      <w:bodyDiv w:val="1"/>
      <w:marLeft w:val="0"/>
      <w:marRight w:val="0"/>
      <w:marTop w:val="0"/>
      <w:marBottom w:val="0"/>
      <w:divBdr>
        <w:top w:val="none" w:sz="0" w:space="0" w:color="auto"/>
        <w:left w:val="none" w:sz="0" w:space="0" w:color="auto"/>
        <w:bottom w:val="none" w:sz="0" w:space="0" w:color="auto"/>
        <w:right w:val="none" w:sz="0" w:space="0" w:color="auto"/>
      </w:divBdr>
    </w:div>
    <w:div w:id="1720663491">
      <w:bodyDiv w:val="1"/>
      <w:marLeft w:val="0"/>
      <w:marRight w:val="0"/>
      <w:marTop w:val="0"/>
      <w:marBottom w:val="0"/>
      <w:divBdr>
        <w:top w:val="none" w:sz="0" w:space="0" w:color="auto"/>
        <w:left w:val="none" w:sz="0" w:space="0" w:color="auto"/>
        <w:bottom w:val="none" w:sz="0" w:space="0" w:color="auto"/>
        <w:right w:val="none" w:sz="0" w:space="0" w:color="auto"/>
      </w:divBdr>
    </w:div>
    <w:div w:id="1721126833">
      <w:bodyDiv w:val="1"/>
      <w:marLeft w:val="0"/>
      <w:marRight w:val="0"/>
      <w:marTop w:val="0"/>
      <w:marBottom w:val="0"/>
      <w:divBdr>
        <w:top w:val="none" w:sz="0" w:space="0" w:color="auto"/>
        <w:left w:val="none" w:sz="0" w:space="0" w:color="auto"/>
        <w:bottom w:val="none" w:sz="0" w:space="0" w:color="auto"/>
        <w:right w:val="none" w:sz="0" w:space="0" w:color="auto"/>
      </w:divBdr>
    </w:div>
    <w:div w:id="1721316850">
      <w:bodyDiv w:val="1"/>
      <w:marLeft w:val="0"/>
      <w:marRight w:val="0"/>
      <w:marTop w:val="0"/>
      <w:marBottom w:val="0"/>
      <w:divBdr>
        <w:top w:val="none" w:sz="0" w:space="0" w:color="auto"/>
        <w:left w:val="none" w:sz="0" w:space="0" w:color="auto"/>
        <w:bottom w:val="none" w:sz="0" w:space="0" w:color="auto"/>
        <w:right w:val="none" w:sz="0" w:space="0" w:color="auto"/>
      </w:divBdr>
    </w:div>
    <w:div w:id="1721899159">
      <w:bodyDiv w:val="1"/>
      <w:marLeft w:val="0"/>
      <w:marRight w:val="0"/>
      <w:marTop w:val="0"/>
      <w:marBottom w:val="0"/>
      <w:divBdr>
        <w:top w:val="none" w:sz="0" w:space="0" w:color="auto"/>
        <w:left w:val="none" w:sz="0" w:space="0" w:color="auto"/>
        <w:bottom w:val="none" w:sz="0" w:space="0" w:color="auto"/>
        <w:right w:val="none" w:sz="0" w:space="0" w:color="auto"/>
      </w:divBdr>
    </w:div>
    <w:div w:id="1723018514">
      <w:bodyDiv w:val="1"/>
      <w:marLeft w:val="0"/>
      <w:marRight w:val="0"/>
      <w:marTop w:val="0"/>
      <w:marBottom w:val="0"/>
      <w:divBdr>
        <w:top w:val="none" w:sz="0" w:space="0" w:color="auto"/>
        <w:left w:val="none" w:sz="0" w:space="0" w:color="auto"/>
        <w:bottom w:val="none" w:sz="0" w:space="0" w:color="auto"/>
        <w:right w:val="none" w:sz="0" w:space="0" w:color="auto"/>
      </w:divBdr>
    </w:div>
    <w:div w:id="1723942601">
      <w:bodyDiv w:val="1"/>
      <w:marLeft w:val="0"/>
      <w:marRight w:val="0"/>
      <w:marTop w:val="0"/>
      <w:marBottom w:val="0"/>
      <w:divBdr>
        <w:top w:val="none" w:sz="0" w:space="0" w:color="auto"/>
        <w:left w:val="none" w:sz="0" w:space="0" w:color="auto"/>
        <w:bottom w:val="none" w:sz="0" w:space="0" w:color="auto"/>
        <w:right w:val="none" w:sz="0" w:space="0" w:color="auto"/>
      </w:divBdr>
    </w:div>
    <w:div w:id="1725375359">
      <w:bodyDiv w:val="1"/>
      <w:marLeft w:val="0"/>
      <w:marRight w:val="0"/>
      <w:marTop w:val="0"/>
      <w:marBottom w:val="0"/>
      <w:divBdr>
        <w:top w:val="none" w:sz="0" w:space="0" w:color="auto"/>
        <w:left w:val="none" w:sz="0" w:space="0" w:color="auto"/>
        <w:bottom w:val="none" w:sz="0" w:space="0" w:color="auto"/>
        <w:right w:val="none" w:sz="0" w:space="0" w:color="auto"/>
      </w:divBdr>
    </w:div>
    <w:div w:id="1725717614">
      <w:bodyDiv w:val="1"/>
      <w:marLeft w:val="0"/>
      <w:marRight w:val="0"/>
      <w:marTop w:val="0"/>
      <w:marBottom w:val="0"/>
      <w:divBdr>
        <w:top w:val="none" w:sz="0" w:space="0" w:color="auto"/>
        <w:left w:val="none" w:sz="0" w:space="0" w:color="auto"/>
        <w:bottom w:val="none" w:sz="0" w:space="0" w:color="auto"/>
        <w:right w:val="none" w:sz="0" w:space="0" w:color="auto"/>
      </w:divBdr>
    </w:div>
    <w:div w:id="1726029494">
      <w:bodyDiv w:val="1"/>
      <w:marLeft w:val="0"/>
      <w:marRight w:val="0"/>
      <w:marTop w:val="0"/>
      <w:marBottom w:val="0"/>
      <w:divBdr>
        <w:top w:val="none" w:sz="0" w:space="0" w:color="auto"/>
        <w:left w:val="none" w:sz="0" w:space="0" w:color="auto"/>
        <w:bottom w:val="none" w:sz="0" w:space="0" w:color="auto"/>
        <w:right w:val="none" w:sz="0" w:space="0" w:color="auto"/>
      </w:divBdr>
    </w:div>
    <w:div w:id="1726373894">
      <w:bodyDiv w:val="1"/>
      <w:marLeft w:val="0"/>
      <w:marRight w:val="0"/>
      <w:marTop w:val="0"/>
      <w:marBottom w:val="0"/>
      <w:divBdr>
        <w:top w:val="none" w:sz="0" w:space="0" w:color="auto"/>
        <w:left w:val="none" w:sz="0" w:space="0" w:color="auto"/>
        <w:bottom w:val="none" w:sz="0" w:space="0" w:color="auto"/>
        <w:right w:val="none" w:sz="0" w:space="0" w:color="auto"/>
      </w:divBdr>
    </w:div>
    <w:div w:id="1727486107">
      <w:bodyDiv w:val="1"/>
      <w:marLeft w:val="0"/>
      <w:marRight w:val="0"/>
      <w:marTop w:val="0"/>
      <w:marBottom w:val="0"/>
      <w:divBdr>
        <w:top w:val="none" w:sz="0" w:space="0" w:color="auto"/>
        <w:left w:val="none" w:sz="0" w:space="0" w:color="auto"/>
        <w:bottom w:val="none" w:sz="0" w:space="0" w:color="auto"/>
        <w:right w:val="none" w:sz="0" w:space="0" w:color="auto"/>
      </w:divBdr>
    </w:div>
    <w:div w:id="1727946888">
      <w:bodyDiv w:val="1"/>
      <w:marLeft w:val="0"/>
      <w:marRight w:val="0"/>
      <w:marTop w:val="0"/>
      <w:marBottom w:val="0"/>
      <w:divBdr>
        <w:top w:val="none" w:sz="0" w:space="0" w:color="auto"/>
        <w:left w:val="none" w:sz="0" w:space="0" w:color="auto"/>
        <w:bottom w:val="none" w:sz="0" w:space="0" w:color="auto"/>
        <w:right w:val="none" w:sz="0" w:space="0" w:color="auto"/>
      </w:divBdr>
    </w:div>
    <w:div w:id="1728795118">
      <w:bodyDiv w:val="1"/>
      <w:marLeft w:val="0"/>
      <w:marRight w:val="0"/>
      <w:marTop w:val="0"/>
      <w:marBottom w:val="0"/>
      <w:divBdr>
        <w:top w:val="none" w:sz="0" w:space="0" w:color="auto"/>
        <w:left w:val="none" w:sz="0" w:space="0" w:color="auto"/>
        <w:bottom w:val="none" w:sz="0" w:space="0" w:color="auto"/>
        <w:right w:val="none" w:sz="0" w:space="0" w:color="auto"/>
      </w:divBdr>
    </w:div>
    <w:div w:id="1728914134">
      <w:bodyDiv w:val="1"/>
      <w:marLeft w:val="0"/>
      <w:marRight w:val="0"/>
      <w:marTop w:val="0"/>
      <w:marBottom w:val="0"/>
      <w:divBdr>
        <w:top w:val="none" w:sz="0" w:space="0" w:color="auto"/>
        <w:left w:val="none" w:sz="0" w:space="0" w:color="auto"/>
        <w:bottom w:val="none" w:sz="0" w:space="0" w:color="auto"/>
        <w:right w:val="none" w:sz="0" w:space="0" w:color="auto"/>
      </w:divBdr>
    </w:div>
    <w:div w:id="1732538314">
      <w:bodyDiv w:val="1"/>
      <w:marLeft w:val="0"/>
      <w:marRight w:val="0"/>
      <w:marTop w:val="0"/>
      <w:marBottom w:val="0"/>
      <w:divBdr>
        <w:top w:val="none" w:sz="0" w:space="0" w:color="auto"/>
        <w:left w:val="none" w:sz="0" w:space="0" w:color="auto"/>
        <w:bottom w:val="none" w:sz="0" w:space="0" w:color="auto"/>
        <w:right w:val="none" w:sz="0" w:space="0" w:color="auto"/>
      </w:divBdr>
    </w:div>
    <w:div w:id="1733652057">
      <w:bodyDiv w:val="1"/>
      <w:marLeft w:val="0"/>
      <w:marRight w:val="0"/>
      <w:marTop w:val="0"/>
      <w:marBottom w:val="0"/>
      <w:divBdr>
        <w:top w:val="none" w:sz="0" w:space="0" w:color="auto"/>
        <w:left w:val="none" w:sz="0" w:space="0" w:color="auto"/>
        <w:bottom w:val="none" w:sz="0" w:space="0" w:color="auto"/>
        <w:right w:val="none" w:sz="0" w:space="0" w:color="auto"/>
      </w:divBdr>
    </w:div>
    <w:div w:id="1736275604">
      <w:bodyDiv w:val="1"/>
      <w:marLeft w:val="0"/>
      <w:marRight w:val="0"/>
      <w:marTop w:val="0"/>
      <w:marBottom w:val="0"/>
      <w:divBdr>
        <w:top w:val="none" w:sz="0" w:space="0" w:color="auto"/>
        <w:left w:val="none" w:sz="0" w:space="0" w:color="auto"/>
        <w:bottom w:val="none" w:sz="0" w:space="0" w:color="auto"/>
        <w:right w:val="none" w:sz="0" w:space="0" w:color="auto"/>
      </w:divBdr>
    </w:div>
    <w:div w:id="1738548842">
      <w:bodyDiv w:val="1"/>
      <w:marLeft w:val="0"/>
      <w:marRight w:val="0"/>
      <w:marTop w:val="0"/>
      <w:marBottom w:val="0"/>
      <w:divBdr>
        <w:top w:val="none" w:sz="0" w:space="0" w:color="auto"/>
        <w:left w:val="none" w:sz="0" w:space="0" w:color="auto"/>
        <w:bottom w:val="none" w:sz="0" w:space="0" w:color="auto"/>
        <w:right w:val="none" w:sz="0" w:space="0" w:color="auto"/>
      </w:divBdr>
    </w:div>
    <w:div w:id="1739282525">
      <w:bodyDiv w:val="1"/>
      <w:marLeft w:val="0"/>
      <w:marRight w:val="0"/>
      <w:marTop w:val="0"/>
      <w:marBottom w:val="0"/>
      <w:divBdr>
        <w:top w:val="none" w:sz="0" w:space="0" w:color="auto"/>
        <w:left w:val="none" w:sz="0" w:space="0" w:color="auto"/>
        <w:bottom w:val="none" w:sz="0" w:space="0" w:color="auto"/>
        <w:right w:val="none" w:sz="0" w:space="0" w:color="auto"/>
      </w:divBdr>
    </w:div>
    <w:div w:id="1739861775">
      <w:bodyDiv w:val="1"/>
      <w:marLeft w:val="0"/>
      <w:marRight w:val="0"/>
      <w:marTop w:val="0"/>
      <w:marBottom w:val="0"/>
      <w:divBdr>
        <w:top w:val="none" w:sz="0" w:space="0" w:color="auto"/>
        <w:left w:val="none" w:sz="0" w:space="0" w:color="auto"/>
        <w:bottom w:val="none" w:sz="0" w:space="0" w:color="auto"/>
        <w:right w:val="none" w:sz="0" w:space="0" w:color="auto"/>
      </w:divBdr>
    </w:div>
    <w:div w:id="1740665551">
      <w:bodyDiv w:val="1"/>
      <w:marLeft w:val="0"/>
      <w:marRight w:val="0"/>
      <w:marTop w:val="0"/>
      <w:marBottom w:val="0"/>
      <w:divBdr>
        <w:top w:val="none" w:sz="0" w:space="0" w:color="auto"/>
        <w:left w:val="none" w:sz="0" w:space="0" w:color="auto"/>
        <w:bottom w:val="none" w:sz="0" w:space="0" w:color="auto"/>
        <w:right w:val="none" w:sz="0" w:space="0" w:color="auto"/>
      </w:divBdr>
    </w:div>
    <w:div w:id="1742369403">
      <w:bodyDiv w:val="1"/>
      <w:marLeft w:val="0"/>
      <w:marRight w:val="0"/>
      <w:marTop w:val="0"/>
      <w:marBottom w:val="0"/>
      <w:divBdr>
        <w:top w:val="none" w:sz="0" w:space="0" w:color="auto"/>
        <w:left w:val="none" w:sz="0" w:space="0" w:color="auto"/>
        <w:bottom w:val="none" w:sz="0" w:space="0" w:color="auto"/>
        <w:right w:val="none" w:sz="0" w:space="0" w:color="auto"/>
      </w:divBdr>
    </w:div>
    <w:div w:id="1742605144">
      <w:bodyDiv w:val="1"/>
      <w:marLeft w:val="0"/>
      <w:marRight w:val="0"/>
      <w:marTop w:val="0"/>
      <w:marBottom w:val="0"/>
      <w:divBdr>
        <w:top w:val="none" w:sz="0" w:space="0" w:color="auto"/>
        <w:left w:val="none" w:sz="0" w:space="0" w:color="auto"/>
        <w:bottom w:val="none" w:sz="0" w:space="0" w:color="auto"/>
        <w:right w:val="none" w:sz="0" w:space="0" w:color="auto"/>
      </w:divBdr>
    </w:div>
    <w:div w:id="1742799655">
      <w:bodyDiv w:val="1"/>
      <w:marLeft w:val="0"/>
      <w:marRight w:val="0"/>
      <w:marTop w:val="0"/>
      <w:marBottom w:val="0"/>
      <w:divBdr>
        <w:top w:val="none" w:sz="0" w:space="0" w:color="auto"/>
        <w:left w:val="none" w:sz="0" w:space="0" w:color="auto"/>
        <w:bottom w:val="none" w:sz="0" w:space="0" w:color="auto"/>
        <w:right w:val="none" w:sz="0" w:space="0" w:color="auto"/>
      </w:divBdr>
    </w:div>
    <w:div w:id="1743216671">
      <w:bodyDiv w:val="1"/>
      <w:marLeft w:val="0"/>
      <w:marRight w:val="0"/>
      <w:marTop w:val="0"/>
      <w:marBottom w:val="0"/>
      <w:divBdr>
        <w:top w:val="none" w:sz="0" w:space="0" w:color="auto"/>
        <w:left w:val="none" w:sz="0" w:space="0" w:color="auto"/>
        <w:bottom w:val="none" w:sz="0" w:space="0" w:color="auto"/>
        <w:right w:val="none" w:sz="0" w:space="0" w:color="auto"/>
      </w:divBdr>
    </w:div>
    <w:div w:id="1745255181">
      <w:bodyDiv w:val="1"/>
      <w:marLeft w:val="0"/>
      <w:marRight w:val="0"/>
      <w:marTop w:val="0"/>
      <w:marBottom w:val="0"/>
      <w:divBdr>
        <w:top w:val="none" w:sz="0" w:space="0" w:color="auto"/>
        <w:left w:val="none" w:sz="0" w:space="0" w:color="auto"/>
        <w:bottom w:val="none" w:sz="0" w:space="0" w:color="auto"/>
        <w:right w:val="none" w:sz="0" w:space="0" w:color="auto"/>
      </w:divBdr>
    </w:div>
    <w:div w:id="1745761478">
      <w:bodyDiv w:val="1"/>
      <w:marLeft w:val="0"/>
      <w:marRight w:val="0"/>
      <w:marTop w:val="0"/>
      <w:marBottom w:val="0"/>
      <w:divBdr>
        <w:top w:val="none" w:sz="0" w:space="0" w:color="auto"/>
        <w:left w:val="none" w:sz="0" w:space="0" w:color="auto"/>
        <w:bottom w:val="none" w:sz="0" w:space="0" w:color="auto"/>
        <w:right w:val="none" w:sz="0" w:space="0" w:color="auto"/>
      </w:divBdr>
    </w:div>
    <w:div w:id="1749494637">
      <w:bodyDiv w:val="1"/>
      <w:marLeft w:val="0"/>
      <w:marRight w:val="0"/>
      <w:marTop w:val="0"/>
      <w:marBottom w:val="0"/>
      <w:divBdr>
        <w:top w:val="none" w:sz="0" w:space="0" w:color="auto"/>
        <w:left w:val="none" w:sz="0" w:space="0" w:color="auto"/>
        <w:bottom w:val="none" w:sz="0" w:space="0" w:color="auto"/>
        <w:right w:val="none" w:sz="0" w:space="0" w:color="auto"/>
      </w:divBdr>
    </w:div>
    <w:div w:id="1751271478">
      <w:bodyDiv w:val="1"/>
      <w:marLeft w:val="0"/>
      <w:marRight w:val="0"/>
      <w:marTop w:val="0"/>
      <w:marBottom w:val="0"/>
      <w:divBdr>
        <w:top w:val="none" w:sz="0" w:space="0" w:color="auto"/>
        <w:left w:val="none" w:sz="0" w:space="0" w:color="auto"/>
        <w:bottom w:val="none" w:sz="0" w:space="0" w:color="auto"/>
        <w:right w:val="none" w:sz="0" w:space="0" w:color="auto"/>
      </w:divBdr>
    </w:div>
    <w:div w:id="1754231511">
      <w:bodyDiv w:val="1"/>
      <w:marLeft w:val="0"/>
      <w:marRight w:val="0"/>
      <w:marTop w:val="0"/>
      <w:marBottom w:val="0"/>
      <w:divBdr>
        <w:top w:val="none" w:sz="0" w:space="0" w:color="auto"/>
        <w:left w:val="none" w:sz="0" w:space="0" w:color="auto"/>
        <w:bottom w:val="none" w:sz="0" w:space="0" w:color="auto"/>
        <w:right w:val="none" w:sz="0" w:space="0" w:color="auto"/>
      </w:divBdr>
    </w:div>
    <w:div w:id="1754936005">
      <w:bodyDiv w:val="1"/>
      <w:marLeft w:val="0"/>
      <w:marRight w:val="0"/>
      <w:marTop w:val="0"/>
      <w:marBottom w:val="0"/>
      <w:divBdr>
        <w:top w:val="none" w:sz="0" w:space="0" w:color="auto"/>
        <w:left w:val="none" w:sz="0" w:space="0" w:color="auto"/>
        <w:bottom w:val="none" w:sz="0" w:space="0" w:color="auto"/>
        <w:right w:val="none" w:sz="0" w:space="0" w:color="auto"/>
      </w:divBdr>
    </w:div>
    <w:div w:id="1756391248">
      <w:bodyDiv w:val="1"/>
      <w:marLeft w:val="0"/>
      <w:marRight w:val="0"/>
      <w:marTop w:val="0"/>
      <w:marBottom w:val="0"/>
      <w:divBdr>
        <w:top w:val="none" w:sz="0" w:space="0" w:color="auto"/>
        <w:left w:val="none" w:sz="0" w:space="0" w:color="auto"/>
        <w:bottom w:val="none" w:sz="0" w:space="0" w:color="auto"/>
        <w:right w:val="none" w:sz="0" w:space="0" w:color="auto"/>
      </w:divBdr>
    </w:div>
    <w:div w:id="1756630732">
      <w:bodyDiv w:val="1"/>
      <w:marLeft w:val="0"/>
      <w:marRight w:val="0"/>
      <w:marTop w:val="0"/>
      <w:marBottom w:val="0"/>
      <w:divBdr>
        <w:top w:val="none" w:sz="0" w:space="0" w:color="auto"/>
        <w:left w:val="none" w:sz="0" w:space="0" w:color="auto"/>
        <w:bottom w:val="none" w:sz="0" w:space="0" w:color="auto"/>
        <w:right w:val="none" w:sz="0" w:space="0" w:color="auto"/>
      </w:divBdr>
    </w:div>
    <w:div w:id="1758212647">
      <w:bodyDiv w:val="1"/>
      <w:marLeft w:val="0"/>
      <w:marRight w:val="0"/>
      <w:marTop w:val="0"/>
      <w:marBottom w:val="0"/>
      <w:divBdr>
        <w:top w:val="none" w:sz="0" w:space="0" w:color="auto"/>
        <w:left w:val="none" w:sz="0" w:space="0" w:color="auto"/>
        <w:bottom w:val="none" w:sz="0" w:space="0" w:color="auto"/>
        <w:right w:val="none" w:sz="0" w:space="0" w:color="auto"/>
      </w:divBdr>
    </w:div>
    <w:div w:id="1758745424">
      <w:bodyDiv w:val="1"/>
      <w:marLeft w:val="0"/>
      <w:marRight w:val="0"/>
      <w:marTop w:val="0"/>
      <w:marBottom w:val="0"/>
      <w:divBdr>
        <w:top w:val="none" w:sz="0" w:space="0" w:color="auto"/>
        <w:left w:val="none" w:sz="0" w:space="0" w:color="auto"/>
        <w:bottom w:val="none" w:sz="0" w:space="0" w:color="auto"/>
        <w:right w:val="none" w:sz="0" w:space="0" w:color="auto"/>
      </w:divBdr>
    </w:div>
    <w:div w:id="1760714546">
      <w:bodyDiv w:val="1"/>
      <w:marLeft w:val="0"/>
      <w:marRight w:val="0"/>
      <w:marTop w:val="0"/>
      <w:marBottom w:val="0"/>
      <w:divBdr>
        <w:top w:val="none" w:sz="0" w:space="0" w:color="auto"/>
        <w:left w:val="none" w:sz="0" w:space="0" w:color="auto"/>
        <w:bottom w:val="none" w:sz="0" w:space="0" w:color="auto"/>
        <w:right w:val="none" w:sz="0" w:space="0" w:color="auto"/>
      </w:divBdr>
    </w:div>
    <w:div w:id="1760783882">
      <w:bodyDiv w:val="1"/>
      <w:marLeft w:val="0"/>
      <w:marRight w:val="0"/>
      <w:marTop w:val="0"/>
      <w:marBottom w:val="0"/>
      <w:divBdr>
        <w:top w:val="none" w:sz="0" w:space="0" w:color="auto"/>
        <w:left w:val="none" w:sz="0" w:space="0" w:color="auto"/>
        <w:bottom w:val="none" w:sz="0" w:space="0" w:color="auto"/>
        <w:right w:val="none" w:sz="0" w:space="0" w:color="auto"/>
      </w:divBdr>
    </w:div>
    <w:div w:id="1761172717">
      <w:bodyDiv w:val="1"/>
      <w:marLeft w:val="0"/>
      <w:marRight w:val="0"/>
      <w:marTop w:val="0"/>
      <w:marBottom w:val="0"/>
      <w:divBdr>
        <w:top w:val="none" w:sz="0" w:space="0" w:color="auto"/>
        <w:left w:val="none" w:sz="0" w:space="0" w:color="auto"/>
        <w:bottom w:val="none" w:sz="0" w:space="0" w:color="auto"/>
        <w:right w:val="none" w:sz="0" w:space="0" w:color="auto"/>
      </w:divBdr>
    </w:div>
    <w:div w:id="1761215207">
      <w:bodyDiv w:val="1"/>
      <w:marLeft w:val="0"/>
      <w:marRight w:val="0"/>
      <w:marTop w:val="0"/>
      <w:marBottom w:val="0"/>
      <w:divBdr>
        <w:top w:val="none" w:sz="0" w:space="0" w:color="auto"/>
        <w:left w:val="none" w:sz="0" w:space="0" w:color="auto"/>
        <w:bottom w:val="none" w:sz="0" w:space="0" w:color="auto"/>
        <w:right w:val="none" w:sz="0" w:space="0" w:color="auto"/>
      </w:divBdr>
    </w:div>
    <w:div w:id="1763649021">
      <w:bodyDiv w:val="1"/>
      <w:marLeft w:val="0"/>
      <w:marRight w:val="0"/>
      <w:marTop w:val="0"/>
      <w:marBottom w:val="0"/>
      <w:divBdr>
        <w:top w:val="none" w:sz="0" w:space="0" w:color="auto"/>
        <w:left w:val="none" w:sz="0" w:space="0" w:color="auto"/>
        <w:bottom w:val="none" w:sz="0" w:space="0" w:color="auto"/>
        <w:right w:val="none" w:sz="0" w:space="0" w:color="auto"/>
      </w:divBdr>
    </w:div>
    <w:div w:id="1764036377">
      <w:bodyDiv w:val="1"/>
      <w:marLeft w:val="0"/>
      <w:marRight w:val="0"/>
      <w:marTop w:val="0"/>
      <w:marBottom w:val="0"/>
      <w:divBdr>
        <w:top w:val="none" w:sz="0" w:space="0" w:color="auto"/>
        <w:left w:val="none" w:sz="0" w:space="0" w:color="auto"/>
        <w:bottom w:val="none" w:sz="0" w:space="0" w:color="auto"/>
        <w:right w:val="none" w:sz="0" w:space="0" w:color="auto"/>
      </w:divBdr>
    </w:div>
    <w:div w:id="1765104573">
      <w:bodyDiv w:val="1"/>
      <w:marLeft w:val="0"/>
      <w:marRight w:val="0"/>
      <w:marTop w:val="0"/>
      <w:marBottom w:val="0"/>
      <w:divBdr>
        <w:top w:val="none" w:sz="0" w:space="0" w:color="auto"/>
        <w:left w:val="none" w:sz="0" w:space="0" w:color="auto"/>
        <w:bottom w:val="none" w:sz="0" w:space="0" w:color="auto"/>
        <w:right w:val="none" w:sz="0" w:space="0" w:color="auto"/>
      </w:divBdr>
    </w:div>
    <w:div w:id="1765492720">
      <w:bodyDiv w:val="1"/>
      <w:marLeft w:val="0"/>
      <w:marRight w:val="0"/>
      <w:marTop w:val="0"/>
      <w:marBottom w:val="0"/>
      <w:divBdr>
        <w:top w:val="none" w:sz="0" w:space="0" w:color="auto"/>
        <w:left w:val="none" w:sz="0" w:space="0" w:color="auto"/>
        <w:bottom w:val="none" w:sz="0" w:space="0" w:color="auto"/>
        <w:right w:val="none" w:sz="0" w:space="0" w:color="auto"/>
      </w:divBdr>
    </w:div>
    <w:div w:id="1766028540">
      <w:bodyDiv w:val="1"/>
      <w:marLeft w:val="0"/>
      <w:marRight w:val="0"/>
      <w:marTop w:val="0"/>
      <w:marBottom w:val="0"/>
      <w:divBdr>
        <w:top w:val="none" w:sz="0" w:space="0" w:color="auto"/>
        <w:left w:val="none" w:sz="0" w:space="0" w:color="auto"/>
        <w:bottom w:val="none" w:sz="0" w:space="0" w:color="auto"/>
        <w:right w:val="none" w:sz="0" w:space="0" w:color="auto"/>
      </w:divBdr>
    </w:div>
    <w:div w:id="1767650119">
      <w:bodyDiv w:val="1"/>
      <w:marLeft w:val="0"/>
      <w:marRight w:val="0"/>
      <w:marTop w:val="0"/>
      <w:marBottom w:val="0"/>
      <w:divBdr>
        <w:top w:val="none" w:sz="0" w:space="0" w:color="auto"/>
        <w:left w:val="none" w:sz="0" w:space="0" w:color="auto"/>
        <w:bottom w:val="none" w:sz="0" w:space="0" w:color="auto"/>
        <w:right w:val="none" w:sz="0" w:space="0" w:color="auto"/>
      </w:divBdr>
    </w:div>
    <w:div w:id="1771270869">
      <w:bodyDiv w:val="1"/>
      <w:marLeft w:val="0"/>
      <w:marRight w:val="0"/>
      <w:marTop w:val="0"/>
      <w:marBottom w:val="0"/>
      <w:divBdr>
        <w:top w:val="none" w:sz="0" w:space="0" w:color="auto"/>
        <w:left w:val="none" w:sz="0" w:space="0" w:color="auto"/>
        <w:bottom w:val="none" w:sz="0" w:space="0" w:color="auto"/>
        <w:right w:val="none" w:sz="0" w:space="0" w:color="auto"/>
      </w:divBdr>
      <w:divsChild>
        <w:div w:id="47803910">
          <w:marLeft w:val="480"/>
          <w:marRight w:val="0"/>
          <w:marTop w:val="0"/>
          <w:marBottom w:val="0"/>
          <w:divBdr>
            <w:top w:val="none" w:sz="0" w:space="0" w:color="auto"/>
            <w:left w:val="none" w:sz="0" w:space="0" w:color="auto"/>
            <w:bottom w:val="none" w:sz="0" w:space="0" w:color="auto"/>
            <w:right w:val="none" w:sz="0" w:space="0" w:color="auto"/>
          </w:divBdr>
        </w:div>
        <w:div w:id="55593585">
          <w:marLeft w:val="480"/>
          <w:marRight w:val="0"/>
          <w:marTop w:val="0"/>
          <w:marBottom w:val="0"/>
          <w:divBdr>
            <w:top w:val="none" w:sz="0" w:space="0" w:color="auto"/>
            <w:left w:val="none" w:sz="0" w:space="0" w:color="auto"/>
            <w:bottom w:val="none" w:sz="0" w:space="0" w:color="auto"/>
            <w:right w:val="none" w:sz="0" w:space="0" w:color="auto"/>
          </w:divBdr>
        </w:div>
        <w:div w:id="71005315">
          <w:marLeft w:val="480"/>
          <w:marRight w:val="0"/>
          <w:marTop w:val="0"/>
          <w:marBottom w:val="0"/>
          <w:divBdr>
            <w:top w:val="none" w:sz="0" w:space="0" w:color="auto"/>
            <w:left w:val="none" w:sz="0" w:space="0" w:color="auto"/>
            <w:bottom w:val="none" w:sz="0" w:space="0" w:color="auto"/>
            <w:right w:val="none" w:sz="0" w:space="0" w:color="auto"/>
          </w:divBdr>
        </w:div>
        <w:div w:id="111901025">
          <w:marLeft w:val="480"/>
          <w:marRight w:val="0"/>
          <w:marTop w:val="0"/>
          <w:marBottom w:val="0"/>
          <w:divBdr>
            <w:top w:val="none" w:sz="0" w:space="0" w:color="auto"/>
            <w:left w:val="none" w:sz="0" w:space="0" w:color="auto"/>
            <w:bottom w:val="none" w:sz="0" w:space="0" w:color="auto"/>
            <w:right w:val="none" w:sz="0" w:space="0" w:color="auto"/>
          </w:divBdr>
        </w:div>
        <w:div w:id="124085605">
          <w:marLeft w:val="480"/>
          <w:marRight w:val="0"/>
          <w:marTop w:val="0"/>
          <w:marBottom w:val="0"/>
          <w:divBdr>
            <w:top w:val="none" w:sz="0" w:space="0" w:color="auto"/>
            <w:left w:val="none" w:sz="0" w:space="0" w:color="auto"/>
            <w:bottom w:val="none" w:sz="0" w:space="0" w:color="auto"/>
            <w:right w:val="none" w:sz="0" w:space="0" w:color="auto"/>
          </w:divBdr>
        </w:div>
        <w:div w:id="136382855">
          <w:marLeft w:val="480"/>
          <w:marRight w:val="0"/>
          <w:marTop w:val="0"/>
          <w:marBottom w:val="0"/>
          <w:divBdr>
            <w:top w:val="none" w:sz="0" w:space="0" w:color="auto"/>
            <w:left w:val="none" w:sz="0" w:space="0" w:color="auto"/>
            <w:bottom w:val="none" w:sz="0" w:space="0" w:color="auto"/>
            <w:right w:val="none" w:sz="0" w:space="0" w:color="auto"/>
          </w:divBdr>
        </w:div>
        <w:div w:id="285937264">
          <w:marLeft w:val="480"/>
          <w:marRight w:val="0"/>
          <w:marTop w:val="0"/>
          <w:marBottom w:val="0"/>
          <w:divBdr>
            <w:top w:val="none" w:sz="0" w:space="0" w:color="auto"/>
            <w:left w:val="none" w:sz="0" w:space="0" w:color="auto"/>
            <w:bottom w:val="none" w:sz="0" w:space="0" w:color="auto"/>
            <w:right w:val="none" w:sz="0" w:space="0" w:color="auto"/>
          </w:divBdr>
        </w:div>
        <w:div w:id="296646193">
          <w:marLeft w:val="480"/>
          <w:marRight w:val="0"/>
          <w:marTop w:val="0"/>
          <w:marBottom w:val="0"/>
          <w:divBdr>
            <w:top w:val="none" w:sz="0" w:space="0" w:color="auto"/>
            <w:left w:val="none" w:sz="0" w:space="0" w:color="auto"/>
            <w:bottom w:val="none" w:sz="0" w:space="0" w:color="auto"/>
            <w:right w:val="none" w:sz="0" w:space="0" w:color="auto"/>
          </w:divBdr>
        </w:div>
        <w:div w:id="347829118">
          <w:marLeft w:val="480"/>
          <w:marRight w:val="0"/>
          <w:marTop w:val="0"/>
          <w:marBottom w:val="0"/>
          <w:divBdr>
            <w:top w:val="none" w:sz="0" w:space="0" w:color="auto"/>
            <w:left w:val="none" w:sz="0" w:space="0" w:color="auto"/>
            <w:bottom w:val="none" w:sz="0" w:space="0" w:color="auto"/>
            <w:right w:val="none" w:sz="0" w:space="0" w:color="auto"/>
          </w:divBdr>
        </w:div>
        <w:div w:id="431125248">
          <w:marLeft w:val="480"/>
          <w:marRight w:val="0"/>
          <w:marTop w:val="0"/>
          <w:marBottom w:val="0"/>
          <w:divBdr>
            <w:top w:val="none" w:sz="0" w:space="0" w:color="auto"/>
            <w:left w:val="none" w:sz="0" w:space="0" w:color="auto"/>
            <w:bottom w:val="none" w:sz="0" w:space="0" w:color="auto"/>
            <w:right w:val="none" w:sz="0" w:space="0" w:color="auto"/>
          </w:divBdr>
        </w:div>
        <w:div w:id="445081218">
          <w:marLeft w:val="480"/>
          <w:marRight w:val="0"/>
          <w:marTop w:val="0"/>
          <w:marBottom w:val="0"/>
          <w:divBdr>
            <w:top w:val="none" w:sz="0" w:space="0" w:color="auto"/>
            <w:left w:val="none" w:sz="0" w:space="0" w:color="auto"/>
            <w:bottom w:val="none" w:sz="0" w:space="0" w:color="auto"/>
            <w:right w:val="none" w:sz="0" w:space="0" w:color="auto"/>
          </w:divBdr>
        </w:div>
        <w:div w:id="453644228">
          <w:marLeft w:val="480"/>
          <w:marRight w:val="0"/>
          <w:marTop w:val="0"/>
          <w:marBottom w:val="0"/>
          <w:divBdr>
            <w:top w:val="none" w:sz="0" w:space="0" w:color="auto"/>
            <w:left w:val="none" w:sz="0" w:space="0" w:color="auto"/>
            <w:bottom w:val="none" w:sz="0" w:space="0" w:color="auto"/>
            <w:right w:val="none" w:sz="0" w:space="0" w:color="auto"/>
          </w:divBdr>
        </w:div>
        <w:div w:id="456535998">
          <w:marLeft w:val="480"/>
          <w:marRight w:val="0"/>
          <w:marTop w:val="0"/>
          <w:marBottom w:val="0"/>
          <w:divBdr>
            <w:top w:val="none" w:sz="0" w:space="0" w:color="auto"/>
            <w:left w:val="none" w:sz="0" w:space="0" w:color="auto"/>
            <w:bottom w:val="none" w:sz="0" w:space="0" w:color="auto"/>
            <w:right w:val="none" w:sz="0" w:space="0" w:color="auto"/>
          </w:divBdr>
        </w:div>
        <w:div w:id="530918487">
          <w:marLeft w:val="480"/>
          <w:marRight w:val="0"/>
          <w:marTop w:val="0"/>
          <w:marBottom w:val="0"/>
          <w:divBdr>
            <w:top w:val="none" w:sz="0" w:space="0" w:color="auto"/>
            <w:left w:val="none" w:sz="0" w:space="0" w:color="auto"/>
            <w:bottom w:val="none" w:sz="0" w:space="0" w:color="auto"/>
            <w:right w:val="none" w:sz="0" w:space="0" w:color="auto"/>
          </w:divBdr>
        </w:div>
        <w:div w:id="571236860">
          <w:marLeft w:val="480"/>
          <w:marRight w:val="0"/>
          <w:marTop w:val="0"/>
          <w:marBottom w:val="0"/>
          <w:divBdr>
            <w:top w:val="none" w:sz="0" w:space="0" w:color="auto"/>
            <w:left w:val="none" w:sz="0" w:space="0" w:color="auto"/>
            <w:bottom w:val="none" w:sz="0" w:space="0" w:color="auto"/>
            <w:right w:val="none" w:sz="0" w:space="0" w:color="auto"/>
          </w:divBdr>
        </w:div>
        <w:div w:id="612518975">
          <w:marLeft w:val="480"/>
          <w:marRight w:val="0"/>
          <w:marTop w:val="0"/>
          <w:marBottom w:val="0"/>
          <w:divBdr>
            <w:top w:val="none" w:sz="0" w:space="0" w:color="auto"/>
            <w:left w:val="none" w:sz="0" w:space="0" w:color="auto"/>
            <w:bottom w:val="none" w:sz="0" w:space="0" w:color="auto"/>
            <w:right w:val="none" w:sz="0" w:space="0" w:color="auto"/>
          </w:divBdr>
        </w:div>
        <w:div w:id="656226023">
          <w:marLeft w:val="480"/>
          <w:marRight w:val="0"/>
          <w:marTop w:val="0"/>
          <w:marBottom w:val="0"/>
          <w:divBdr>
            <w:top w:val="none" w:sz="0" w:space="0" w:color="auto"/>
            <w:left w:val="none" w:sz="0" w:space="0" w:color="auto"/>
            <w:bottom w:val="none" w:sz="0" w:space="0" w:color="auto"/>
            <w:right w:val="none" w:sz="0" w:space="0" w:color="auto"/>
          </w:divBdr>
        </w:div>
        <w:div w:id="676226209">
          <w:marLeft w:val="480"/>
          <w:marRight w:val="0"/>
          <w:marTop w:val="0"/>
          <w:marBottom w:val="0"/>
          <w:divBdr>
            <w:top w:val="none" w:sz="0" w:space="0" w:color="auto"/>
            <w:left w:val="none" w:sz="0" w:space="0" w:color="auto"/>
            <w:bottom w:val="none" w:sz="0" w:space="0" w:color="auto"/>
            <w:right w:val="none" w:sz="0" w:space="0" w:color="auto"/>
          </w:divBdr>
        </w:div>
        <w:div w:id="693963785">
          <w:marLeft w:val="480"/>
          <w:marRight w:val="0"/>
          <w:marTop w:val="0"/>
          <w:marBottom w:val="0"/>
          <w:divBdr>
            <w:top w:val="none" w:sz="0" w:space="0" w:color="auto"/>
            <w:left w:val="none" w:sz="0" w:space="0" w:color="auto"/>
            <w:bottom w:val="none" w:sz="0" w:space="0" w:color="auto"/>
            <w:right w:val="none" w:sz="0" w:space="0" w:color="auto"/>
          </w:divBdr>
        </w:div>
        <w:div w:id="697968663">
          <w:marLeft w:val="480"/>
          <w:marRight w:val="0"/>
          <w:marTop w:val="0"/>
          <w:marBottom w:val="0"/>
          <w:divBdr>
            <w:top w:val="none" w:sz="0" w:space="0" w:color="auto"/>
            <w:left w:val="none" w:sz="0" w:space="0" w:color="auto"/>
            <w:bottom w:val="none" w:sz="0" w:space="0" w:color="auto"/>
            <w:right w:val="none" w:sz="0" w:space="0" w:color="auto"/>
          </w:divBdr>
        </w:div>
        <w:div w:id="808939267">
          <w:marLeft w:val="480"/>
          <w:marRight w:val="0"/>
          <w:marTop w:val="0"/>
          <w:marBottom w:val="0"/>
          <w:divBdr>
            <w:top w:val="none" w:sz="0" w:space="0" w:color="auto"/>
            <w:left w:val="none" w:sz="0" w:space="0" w:color="auto"/>
            <w:bottom w:val="none" w:sz="0" w:space="0" w:color="auto"/>
            <w:right w:val="none" w:sz="0" w:space="0" w:color="auto"/>
          </w:divBdr>
        </w:div>
        <w:div w:id="875115610">
          <w:marLeft w:val="480"/>
          <w:marRight w:val="0"/>
          <w:marTop w:val="0"/>
          <w:marBottom w:val="0"/>
          <w:divBdr>
            <w:top w:val="none" w:sz="0" w:space="0" w:color="auto"/>
            <w:left w:val="none" w:sz="0" w:space="0" w:color="auto"/>
            <w:bottom w:val="none" w:sz="0" w:space="0" w:color="auto"/>
            <w:right w:val="none" w:sz="0" w:space="0" w:color="auto"/>
          </w:divBdr>
        </w:div>
        <w:div w:id="913201953">
          <w:marLeft w:val="480"/>
          <w:marRight w:val="0"/>
          <w:marTop w:val="0"/>
          <w:marBottom w:val="0"/>
          <w:divBdr>
            <w:top w:val="none" w:sz="0" w:space="0" w:color="auto"/>
            <w:left w:val="none" w:sz="0" w:space="0" w:color="auto"/>
            <w:bottom w:val="none" w:sz="0" w:space="0" w:color="auto"/>
            <w:right w:val="none" w:sz="0" w:space="0" w:color="auto"/>
          </w:divBdr>
        </w:div>
        <w:div w:id="946543909">
          <w:marLeft w:val="480"/>
          <w:marRight w:val="0"/>
          <w:marTop w:val="0"/>
          <w:marBottom w:val="0"/>
          <w:divBdr>
            <w:top w:val="none" w:sz="0" w:space="0" w:color="auto"/>
            <w:left w:val="none" w:sz="0" w:space="0" w:color="auto"/>
            <w:bottom w:val="none" w:sz="0" w:space="0" w:color="auto"/>
            <w:right w:val="none" w:sz="0" w:space="0" w:color="auto"/>
          </w:divBdr>
        </w:div>
        <w:div w:id="947738920">
          <w:marLeft w:val="480"/>
          <w:marRight w:val="0"/>
          <w:marTop w:val="0"/>
          <w:marBottom w:val="0"/>
          <w:divBdr>
            <w:top w:val="none" w:sz="0" w:space="0" w:color="auto"/>
            <w:left w:val="none" w:sz="0" w:space="0" w:color="auto"/>
            <w:bottom w:val="none" w:sz="0" w:space="0" w:color="auto"/>
            <w:right w:val="none" w:sz="0" w:space="0" w:color="auto"/>
          </w:divBdr>
        </w:div>
        <w:div w:id="1025134725">
          <w:marLeft w:val="480"/>
          <w:marRight w:val="0"/>
          <w:marTop w:val="0"/>
          <w:marBottom w:val="0"/>
          <w:divBdr>
            <w:top w:val="none" w:sz="0" w:space="0" w:color="auto"/>
            <w:left w:val="none" w:sz="0" w:space="0" w:color="auto"/>
            <w:bottom w:val="none" w:sz="0" w:space="0" w:color="auto"/>
            <w:right w:val="none" w:sz="0" w:space="0" w:color="auto"/>
          </w:divBdr>
        </w:div>
        <w:div w:id="1164782533">
          <w:marLeft w:val="480"/>
          <w:marRight w:val="0"/>
          <w:marTop w:val="0"/>
          <w:marBottom w:val="0"/>
          <w:divBdr>
            <w:top w:val="none" w:sz="0" w:space="0" w:color="auto"/>
            <w:left w:val="none" w:sz="0" w:space="0" w:color="auto"/>
            <w:bottom w:val="none" w:sz="0" w:space="0" w:color="auto"/>
            <w:right w:val="none" w:sz="0" w:space="0" w:color="auto"/>
          </w:divBdr>
        </w:div>
        <w:div w:id="1205212581">
          <w:marLeft w:val="480"/>
          <w:marRight w:val="0"/>
          <w:marTop w:val="0"/>
          <w:marBottom w:val="0"/>
          <w:divBdr>
            <w:top w:val="none" w:sz="0" w:space="0" w:color="auto"/>
            <w:left w:val="none" w:sz="0" w:space="0" w:color="auto"/>
            <w:bottom w:val="none" w:sz="0" w:space="0" w:color="auto"/>
            <w:right w:val="none" w:sz="0" w:space="0" w:color="auto"/>
          </w:divBdr>
        </w:div>
        <w:div w:id="1276601825">
          <w:marLeft w:val="480"/>
          <w:marRight w:val="0"/>
          <w:marTop w:val="0"/>
          <w:marBottom w:val="0"/>
          <w:divBdr>
            <w:top w:val="none" w:sz="0" w:space="0" w:color="auto"/>
            <w:left w:val="none" w:sz="0" w:space="0" w:color="auto"/>
            <w:bottom w:val="none" w:sz="0" w:space="0" w:color="auto"/>
            <w:right w:val="none" w:sz="0" w:space="0" w:color="auto"/>
          </w:divBdr>
        </w:div>
        <w:div w:id="1386249819">
          <w:marLeft w:val="480"/>
          <w:marRight w:val="0"/>
          <w:marTop w:val="0"/>
          <w:marBottom w:val="0"/>
          <w:divBdr>
            <w:top w:val="none" w:sz="0" w:space="0" w:color="auto"/>
            <w:left w:val="none" w:sz="0" w:space="0" w:color="auto"/>
            <w:bottom w:val="none" w:sz="0" w:space="0" w:color="auto"/>
            <w:right w:val="none" w:sz="0" w:space="0" w:color="auto"/>
          </w:divBdr>
        </w:div>
        <w:div w:id="1386443603">
          <w:marLeft w:val="480"/>
          <w:marRight w:val="0"/>
          <w:marTop w:val="0"/>
          <w:marBottom w:val="0"/>
          <w:divBdr>
            <w:top w:val="none" w:sz="0" w:space="0" w:color="auto"/>
            <w:left w:val="none" w:sz="0" w:space="0" w:color="auto"/>
            <w:bottom w:val="none" w:sz="0" w:space="0" w:color="auto"/>
            <w:right w:val="none" w:sz="0" w:space="0" w:color="auto"/>
          </w:divBdr>
        </w:div>
        <w:div w:id="1431896895">
          <w:marLeft w:val="480"/>
          <w:marRight w:val="0"/>
          <w:marTop w:val="0"/>
          <w:marBottom w:val="0"/>
          <w:divBdr>
            <w:top w:val="none" w:sz="0" w:space="0" w:color="auto"/>
            <w:left w:val="none" w:sz="0" w:space="0" w:color="auto"/>
            <w:bottom w:val="none" w:sz="0" w:space="0" w:color="auto"/>
            <w:right w:val="none" w:sz="0" w:space="0" w:color="auto"/>
          </w:divBdr>
        </w:div>
        <w:div w:id="1517959333">
          <w:marLeft w:val="480"/>
          <w:marRight w:val="0"/>
          <w:marTop w:val="0"/>
          <w:marBottom w:val="0"/>
          <w:divBdr>
            <w:top w:val="none" w:sz="0" w:space="0" w:color="auto"/>
            <w:left w:val="none" w:sz="0" w:space="0" w:color="auto"/>
            <w:bottom w:val="none" w:sz="0" w:space="0" w:color="auto"/>
            <w:right w:val="none" w:sz="0" w:space="0" w:color="auto"/>
          </w:divBdr>
        </w:div>
        <w:div w:id="1518542443">
          <w:marLeft w:val="480"/>
          <w:marRight w:val="0"/>
          <w:marTop w:val="0"/>
          <w:marBottom w:val="0"/>
          <w:divBdr>
            <w:top w:val="none" w:sz="0" w:space="0" w:color="auto"/>
            <w:left w:val="none" w:sz="0" w:space="0" w:color="auto"/>
            <w:bottom w:val="none" w:sz="0" w:space="0" w:color="auto"/>
            <w:right w:val="none" w:sz="0" w:space="0" w:color="auto"/>
          </w:divBdr>
        </w:div>
        <w:div w:id="1728064122">
          <w:marLeft w:val="480"/>
          <w:marRight w:val="0"/>
          <w:marTop w:val="0"/>
          <w:marBottom w:val="0"/>
          <w:divBdr>
            <w:top w:val="none" w:sz="0" w:space="0" w:color="auto"/>
            <w:left w:val="none" w:sz="0" w:space="0" w:color="auto"/>
            <w:bottom w:val="none" w:sz="0" w:space="0" w:color="auto"/>
            <w:right w:val="none" w:sz="0" w:space="0" w:color="auto"/>
          </w:divBdr>
        </w:div>
        <w:div w:id="1794127084">
          <w:marLeft w:val="480"/>
          <w:marRight w:val="0"/>
          <w:marTop w:val="0"/>
          <w:marBottom w:val="0"/>
          <w:divBdr>
            <w:top w:val="none" w:sz="0" w:space="0" w:color="auto"/>
            <w:left w:val="none" w:sz="0" w:space="0" w:color="auto"/>
            <w:bottom w:val="none" w:sz="0" w:space="0" w:color="auto"/>
            <w:right w:val="none" w:sz="0" w:space="0" w:color="auto"/>
          </w:divBdr>
        </w:div>
        <w:div w:id="1819611324">
          <w:marLeft w:val="480"/>
          <w:marRight w:val="0"/>
          <w:marTop w:val="0"/>
          <w:marBottom w:val="0"/>
          <w:divBdr>
            <w:top w:val="none" w:sz="0" w:space="0" w:color="auto"/>
            <w:left w:val="none" w:sz="0" w:space="0" w:color="auto"/>
            <w:bottom w:val="none" w:sz="0" w:space="0" w:color="auto"/>
            <w:right w:val="none" w:sz="0" w:space="0" w:color="auto"/>
          </w:divBdr>
        </w:div>
        <w:div w:id="1824617213">
          <w:marLeft w:val="480"/>
          <w:marRight w:val="0"/>
          <w:marTop w:val="0"/>
          <w:marBottom w:val="0"/>
          <w:divBdr>
            <w:top w:val="none" w:sz="0" w:space="0" w:color="auto"/>
            <w:left w:val="none" w:sz="0" w:space="0" w:color="auto"/>
            <w:bottom w:val="none" w:sz="0" w:space="0" w:color="auto"/>
            <w:right w:val="none" w:sz="0" w:space="0" w:color="auto"/>
          </w:divBdr>
        </w:div>
        <w:div w:id="1846431558">
          <w:marLeft w:val="480"/>
          <w:marRight w:val="0"/>
          <w:marTop w:val="0"/>
          <w:marBottom w:val="0"/>
          <w:divBdr>
            <w:top w:val="none" w:sz="0" w:space="0" w:color="auto"/>
            <w:left w:val="none" w:sz="0" w:space="0" w:color="auto"/>
            <w:bottom w:val="none" w:sz="0" w:space="0" w:color="auto"/>
            <w:right w:val="none" w:sz="0" w:space="0" w:color="auto"/>
          </w:divBdr>
        </w:div>
        <w:div w:id="1864513977">
          <w:marLeft w:val="480"/>
          <w:marRight w:val="0"/>
          <w:marTop w:val="0"/>
          <w:marBottom w:val="0"/>
          <w:divBdr>
            <w:top w:val="none" w:sz="0" w:space="0" w:color="auto"/>
            <w:left w:val="none" w:sz="0" w:space="0" w:color="auto"/>
            <w:bottom w:val="none" w:sz="0" w:space="0" w:color="auto"/>
            <w:right w:val="none" w:sz="0" w:space="0" w:color="auto"/>
          </w:divBdr>
        </w:div>
        <w:div w:id="1865827293">
          <w:marLeft w:val="480"/>
          <w:marRight w:val="0"/>
          <w:marTop w:val="0"/>
          <w:marBottom w:val="0"/>
          <w:divBdr>
            <w:top w:val="none" w:sz="0" w:space="0" w:color="auto"/>
            <w:left w:val="none" w:sz="0" w:space="0" w:color="auto"/>
            <w:bottom w:val="none" w:sz="0" w:space="0" w:color="auto"/>
            <w:right w:val="none" w:sz="0" w:space="0" w:color="auto"/>
          </w:divBdr>
        </w:div>
        <w:div w:id="1939295133">
          <w:marLeft w:val="480"/>
          <w:marRight w:val="0"/>
          <w:marTop w:val="0"/>
          <w:marBottom w:val="0"/>
          <w:divBdr>
            <w:top w:val="none" w:sz="0" w:space="0" w:color="auto"/>
            <w:left w:val="none" w:sz="0" w:space="0" w:color="auto"/>
            <w:bottom w:val="none" w:sz="0" w:space="0" w:color="auto"/>
            <w:right w:val="none" w:sz="0" w:space="0" w:color="auto"/>
          </w:divBdr>
        </w:div>
        <w:div w:id="1943759422">
          <w:marLeft w:val="480"/>
          <w:marRight w:val="0"/>
          <w:marTop w:val="0"/>
          <w:marBottom w:val="0"/>
          <w:divBdr>
            <w:top w:val="none" w:sz="0" w:space="0" w:color="auto"/>
            <w:left w:val="none" w:sz="0" w:space="0" w:color="auto"/>
            <w:bottom w:val="none" w:sz="0" w:space="0" w:color="auto"/>
            <w:right w:val="none" w:sz="0" w:space="0" w:color="auto"/>
          </w:divBdr>
        </w:div>
        <w:div w:id="1985313701">
          <w:marLeft w:val="480"/>
          <w:marRight w:val="0"/>
          <w:marTop w:val="0"/>
          <w:marBottom w:val="0"/>
          <w:divBdr>
            <w:top w:val="none" w:sz="0" w:space="0" w:color="auto"/>
            <w:left w:val="none" w:sz="0" w:space="0" w:color="auto"/>
            <w:bottom w:val="none" w:sz="0" w:space="0" w:color="auto"/>
            <w:right w:val="none" w:sz="0" w:space="0" w:color="auto"/>
          </w:divBdr>
        </w:div>
        <w:div w:id="1997372196">
          <w:marLeft w:val="480"/>
          <w:marRight w:val="0"/>
          <w:marTop w:val="0"/>
          <w:marBottom w:val="0"/>
          <w:divBdr>
            <w:top w:val="none" w:sz="0" w:space="0" w:color="auto"/>
            <w:left w:val="none" w:sz="0" w:space="0" w:color="auto"/>
            <w:bottom w:val="none" w:sz="0" w:space="0" w:color="auto"/>
            <w:right w:val="none" w:sz="0" w:space="0" w:color="auto"/>
          </w:divBdr>
        </w:div>
        <w:div w:id="2003584749">
          <w:marLeft w:val="480"/>
          <w:marRight w:val="0"/>
          <w:marTop w:val="0"/>
          <w:marBottom w:val="0"/>
          <w:divBdr>
            <w:top w:val="none" w:sz="0" w:space="0" w:color="auto"/>
            <w:left w:val="none" w:sz="0" w:space="0" w:color="auto"/>
            <w:bottom w:val="none" w:sz="0" w:space="0" w:color="auto"/>
            <w:right w:val="none" w:sz="0" w:space="0" w:color="auto"/>
          </w:divBdr>
        </w:div>
        <w:div w:id="2142333696">
          <w:marLeft w:val="480"/>
          <w:marRight w:val="0"/>
          <w:marTop w:val="0"/>
          <w:marBottom w:val="0"/>
          <w:divBdr>
            <w:top w:val="none" w:sz="0" w:space="0" w:color="auto"/>
            <w:left w:val="none" w:sz="0" w:space="0" w:color="auto"/>
            <w:bottom w:val="none" w:sz="0" w:space="0" w:color="auto"/>
            <w:right w:val="none" w:sz="0" w:space="0" w:color="auto"/>
          </w:divBdr>
        </w:div>
      </w:divsChild>
    </w:div>
    <w:div w:id="1771774735">
      <w:bodyDiv w:val="1"/>
      <w:marLeft w:val="0"/>
      <w:marRight w:val="0"/>
      <w:marTop w:val="0"/>
      <w:marBottom w:val="0"/>
      <w:divBdr>
        <w:top w:val="none" w:sz="0" w:space="0" w:color="auto"/>
        <w:left w:val="none" w:sz="0" w:space="0" w:color="auto"/>
        <w:bottom w:val="none" w:sz="0" w:space="0" w:color="auto"/>
        <w:right w:val="none" w:sz="0" w:space="0" w:color="auto"/>
      </w:divBdr>
    </w:div>
    <w:div w:id="1773083506">
      <w:bodyDiv w:val="1"/>
      <w:marLeft w:val="0"/>
      <w:marRight w:val="0"/>
      <w:marTop w:val="0"/>
      <w:marBottom w:val="0"/>
      <w:divBdr>
        <w:top w:val="none" w:sz="0" w:space="0" w:color="auto"/>
        <w:left w:val="none" w:sz="0" w:space="0" w:color="auto"/>
        <w:bottom w:val="none" w:sz="0" w:space="0" w:color="auto"/>
        <w:right w:val="none" w:sz="0" w:space="0" w:color="auto"/>
      </w:divBdr>
    </w:div>
    <w:div w:id="1775438188">
      <w:bodyDiv w:val="1"/>
      <w:marLeft w:val="0"/>
      <w:marRight w:val="0"/>
      <w:marTop w:val="0"/>
      <w:marBottom w:val="0"/>
      <w:divBdr>
        <w:top w:val="none" w:sz="0" w:space="0" w:color="auto"/>
        <w:left w:val="none" w:sz="0" w:space="0" w:color="auto"/>
        <w:bottom w:val="none" w:sz="0" w:space="0" w:color="auto"/>
        <w:right w:val="none" w:sz="0" w:space="0" w:color="auto"/>
      </w:divBdr>
    </w:div>
    <w:div w:id="1775975339">
      <w:bodyDiv w:val="1"/>
      <w:marLeft w:val="0"/>
      <w:marRight w:val="0"/>
      <w:marTop w:val="0"/>
      <w:marBottom w:val="0"/>
      <w:divBdr>
        <w:top w:val="none" w:sz="0" w:space="0" w:color="auto"/>
        <w:left w:val="none" w:sz="0" w:space="0" w:color="auto"/>
        <w:bottom w:val="none" w:sz="0" w:space="0" w:color="auto"/>
        <w:right w:val="none" w:sz="0" w:space="0" w:color="auto"/>
      </w:divBdr>
    </w:div>
    <w:div w:id="1776514593">
      <w:bodyDiv w:val="1"/>
      <w:marLeft w:val="0"/>
      <w:marRight w:val="0"/>
      <w:marTop w:val="0"/>
      <w:marBottom w:val="0"/>
      <w:divBdr>
        <w:top w:val="none" w:sz="0" w:space="0" w:color="auto"/>
        <w:left w:val="none" w:sz="0" w:space="0" w:color="auto"/>
        <w:bottom w:val="none" w:sz="0" w:space="0" w:color="auto"/>
        <w:right w:val="none" w:sz="0" w:space="0" w:color="auto"/>
      </w:divBdr>
    </w:div>
    <w:div w:id="1776629377">
      <w:bodyDiv w:val="1"/>
      <w:marLeft w:val="0"/>
      <w:marRight w:val="0"/>
      <w:marTop w:val="0"/>
      <w:marBottom w:val="0"/>
      <w:divBdr>
        <w:top w:val="none" w:sz="0" w:space="0" w:color="auto"/>
        <w:left w:val="none" w:sz="0" w:space="0" w:color="auto"/>
        <w:bottom w:val="none" w:sz="0" w:space="0" w:color="auto"/>
        <w:right w:val="none" w:sz="0" w:space="0" w:color="auto"/>
      </w:divBdr>
    </w:div>
    <w:div w:id="1779177837">
      <w:bodyDiv w:val="1"/>
      <w:marLeft w:val="0"/>
      <w:marRight w:val="0"/>
      <w:marTop w:val="0"/>
      <w:marBottom w:val="0"/>
      <w:divBdr>
        <w:top w:val="none" w:sz="0" w:space="0" w:color="auto"/>
        <w:left w:val="none" w:sz="0" w:space="0" w:color="auto"/>
        <w:bottom w:val="none" w:sz="0" w:space="0" w:color="auto"/>
        <w:right w:val="none" w:sz="0" w:space="0" w:color="auto"/>
      </w:divBdr>
    </w:div>
    <w:div w:id="1779252335">
      <w:bodyDiv w:val="1"/>
      <w:marLeft w:val="0"/>
      <w:marRight w:val="0"/>
      <w:marTop w:val="0"/>
      <w:marBottom w:val="0"/>
      <w:divBdr>
        <w:top w:val="none" w:sz="0" w:space="0" w:color="auto"/>
        <w:left w:val="none" w:sz="0" w:space="0" w:color="auto"/>
        <w:bottom w:val="none" w:sz="0" w:space="0" w:color="auto"/>
        <w:right w:val="none" w:sz="0" w:space="0" w:color="auto"/>
      </w:divBdr>
    </w:div>
    <w:div w:id="1780948213">
      <w:bodyDiv w:val="1"/>
      <w:marLeft w:val="0"/>
      <w:marRight w:val="0"/>
      <w:marTop w:val="0"/>
      <w:marBottom w:val="0"/>
      <w:divBdr>
        <w:top w:val="none" w:sz="0" w:space="0" w:color="auto"/>
        <w:left w:val="none" w:sz="0" w:space="0" w:color="auto"/>
        <w:bottom w:val="none" w:sz="0" w:space="0" w:color="auto"/>
        <w:right w:val="none" w:sz="0" w:space="0" w:color="auto"/>
      </w:divBdr>
    </w:div>
    <w:div w:id="1783498991">
      <w:bodyDiv w:val="1"/>
      <w:marLeft w:val="0"/>
      <w:marRight w:val="0"/>
      <w:marTop w:val="0"/>
      <w:marBottom w:val="0"/>
      <w:divBdr>
        <w:top w:val="none" w:sz="0" w:space="0" w:color="auto"/>
        <w:left w:val="none" w:sz="0" w:space="0" w:color="auto"/>
        <w:bottom w:val="none" w:sz="0" w:space="0" w:color="auto"/>
        <w:right w:val="none" w:sz="0" w:space="0" w:color="auto"/>
      </w:divBdr>
    </w:div>
    <w:div w:id="1786263937">
      <w:bodyDiv w:val="1"/>
      <w:marLeft w:val="0"/>
      <w:marRight w:val="0"/>
      <w:marTop w:val="0"/>
      <w:marBottom w:val="0"/>
      <w:divBdr>
        <w:top w:val="none" w:sz="0" w:space="0" w:color="auto"/>
        <w:left w:val="none" w:sz="0" w:space="0" w:color="auto"/>
        <w:bottom w:val="none" w:sz="0" w:space="0" w:color="auto"/>
        <w:right w:val="none" w:sz="0" w:space="0" w:color="auto"/>
      </w:divBdr>
    </w:div>
    <w:div w:id="1788575079">
      <w:bodyDiv w:val="1"/>
      <w:marLeft w:val="0"/>
      <w:marRight w:val="0"/>
      <w:marTop w:val="0"/>
      <w:marBottom w:val="0"/>
      <w:divBdr>
        <w:top w:val="none" w:sz="0" w:space="0" w:color="auto"/>
        <w:left w:val="none" w:sz="0" w:space="0" w:color="auto"/>
        <w:bottom w:val="none" w:sz="0" w:space="0" w:color="auto"/>
        <w:right w:val="none" w:sz="0" w:space="0" w:color="auto"/>
      </w:divBdr>
      <w:divsChild>
        <w:div w:id="87703464">
          <w:marLeft w:val="480"/>
          <w:marRight w:val="0"/>
          <w:marTop w:val="0"/>
          <w:marBottom w:val="0"/>
          <w:divBdr>
            <w:top w:val="none" w:sz="0" w:space="0" w:color="auto"/>
            <w:left w:val="none" w:sz="0" w:space="0" w:color="auto"/>
            <w:bottom w:val="none" w:sz="0" w:space="0" w:color="auto"/>
            <w:right w:val="none" w:sz="0" w:space="0" w:color="auto"/>
          </w:divBdr>
        </w:div>
        <w:div w:id="121849563">
          <w:marLeft w:val="480"/>
          <w:marRight w:val="0"/>
          <w:marTop w:val="0"/>
          <w:marBottom w:val="0"/>
          <w:divBdr>
            <w:top w:val="none" w:sz="0" w:space="0" w:color="auto"/>
            <w:left w:val="none" w:sz="0" w:space="0" w:color="auto"/>
            <w:bottom w:val="none" w:sz="0" w:space="0" w:color="auto"/>
            <w:right w:val="none" w:sz="0" w:space="0" w:color="auto"/>
          </w:divBdr>
        </w:div>
        <w:div w:id="223414473">
          <w:marLeft w:val="480"/>
          <w:marRight w:val="0"/>
          <w:marTop w:val="0"/>
          <w:marBottom w:val="0"/>
          <w:divBdr>
            <w:top w:val="none" w:sz="0" w:space="0" w:color="auto"/>
            <w:left w:val="none" w:sz="0" w:space="0" w:color="auto"/>
            <w:bottom w:val="none" w:sz="0" w:space="0" w:color="auto"/>
            <w:right w:val="none" w:sz="0" w:space="0" w:color="auto"/>
          </w:divBdr>
        </w:div>
        <w:div w:id="272439293">
          <w:marLeft w:val="480"/>
          <w:marRight w:val="0"/>
          <w:marTop w:val="0"/>
          <w:marBottom w:val="0"/>
          <w:divBdr>
            <w:top w:val="none" w:sz="0" w:space="0" w:color="auto"/>
            <w:left w:val="none" w:sz="0" w:space="0" w:color="auto"/>
            <w:bottom w:val="none" w:sz="0" w:space="0" w:color="auto"/>
            <w:right w:val="none" w:sz="0" w:space="0" w:color="auto"/>
          </w:divBdr>
        </w:div>
        <w:div w:id="297413999">
          <w:marLeft w:val="480"/>
          <w:marRight w:val="0"/>
          <w:marTop w:val="0"/>
          <w:marBottom w:val="0"/>
          <w:divBdr>
            <w:top w:val="none" w:sz="0" w:space="0" w:color="auto"/>
            <w:left w:val="none" w:sz="0" w:space="0" w:color="auto"/>
            <w:bottom w:val="none" w:sz="0" w:space="0" w:color="auto"/>
            <w:right w:val="none" w:sz="0" w:space="0" w:color="auto"/>
          </w:divBdr>
        </w:div>
        <w:div w:id="316492937">
          <w:marLeft w:val="480"/>
          <w:marRight w:val="0"/>
          <w:marTop w:val="0"/>
          <w:marBottom w:val="0"/>
          <w:divBdr>
            <w:top w:val="none" w:sz="0" w:space="0" w:color="auto"/>
            <w:left w:val="none" w:sz="0" w:space="0" w:color="auto"/>
            <w:bottom w:val="none" w:sz="0" w:space="0" w:color="auto"/>
            <w:right w:val="none" w:sz="0" w:space="0" w:color="auto"/>
          </w:divBdr>
        </w:div>
        <w:div w:id="485051981">
          <w:marLeft w:val="480"/>
          <w:marRight w:val="0"/>
          <w:marTop w:val="0"/>
          <w:marBottom w:val="0"/>
          <w:divBdr>
            <w:top w:val="none" w:sz="0" w:space="0" w:color="auto"/>
            <w:left w:val="none" w:sz="0" w:space="0" w:color="auto"/>
            <w:bottom w:val="none" w:sz="0" w:space="0" w:color="auto"/>
            <w:right w:val="none" w:sz="0" w:space="0" w:color="auto"/>
          </w:divBdr>
        </w:div>
        <w:div w:id="599533155">
          <w:marLeft w:val="480"/>
          <w:marRight w:val="0"/>
          <w:marTop w:val="0"/>
          <w:marBottom w:val="0"/>
          <w:divBdr>
            <w:top w:val="none" w:sz="0" w:space="0" w:color="auto"/>
            <w:left w:val="none" w:sz="0" w:space="0" w:color="auto"/>
            <w:bottom w:val="none" w:sz="0" w:space="0" w:color="auto"/>
            <w:right w:val="none" w:sz="0" w:space="0" w:color="auto"/>
          </w:divBdr>
        </w:div>
        <w:div w:id="786433614">
          <w:marLeft w:val="480"/>
          <w:marRight w:val="0"/>
          <w:marTop w:val="0"/>
          <w:marBottom w:val="0"/>
          <w:divBdr>
            <w:top w:val="none" w:sz="0" w:space="0" w:color="auto"/>
            <w:left w:val="none" w:sz="0" w:space="0" w:color="auto"/>
            <w:bottom w:val="none" w:sz="0" w:space="0" w:color="auto"/>
            <w:right w:val="none" w:sz="0" w:space="0" w:color="auto"/>
          </w:divBdr>
        </w:div>
        <w:div w:id="799147664">
          <w:marLeft w:val="480"/>
          <w:marRight w:val="0"/>
          <w:marTop w:val="0"/>
          <w:marBottom w:val="0"/>
          <w:divBdr>
            <w:top w:val="none" w:sz="0" w:space="0" w:color="auto"/>
            <w:left w:val="none" w:sz="0" w:space="0" w:color="auto"/>
            <w:bottom w:val="none" w:sz="0" w:space="0" w:color="auto"/>
            <w:right w:val="none" w:sz="0" w:space="0" w:color="auto"/>
          </w:divBdr>
        </w:div>
        <w:div w:id="1005136174">
          <w:marLeft w:val="480"/>
          <w:marRight w:val="0"/>
          <w:marTop w:val="0"/>
          <w:marBottom w:val="0"/>
          <w:divBdr>
            <w:top w:val="none" w:sz="0" w:space="0" w:color="auto"/>
            <w:left w:val="none" w:sz="0" w:space="0" w:color="auto"/>
            <w:bottom w:val="none" w:sz="0" w:space="0" w:color="auto"/>
            <w:right w:val="none" w:sz="0" w:space="0" w:color="auto"/>
          </w:divBdr>
        </w:div>
        <w:div w:id="1108425483">
          <w:marLeft w:val="480"/>
          <w:marRight w:val="0"/>
          <w:marTop w:val="0"/>
          <w:marBottom w:val="0"/>
          <w:divBdr>
            <w:top w:val="none" w:sz="0" w:space="0" w:color="auto"/>
            <w:left w:val="none" w:sz="0" w:space="0" w:color="auto"/>
            <w:bottom w:val="none" w:sz="0" w:space="0" w:color="auto"/>
            <w:right w:val="none" w:sz="0" w:space="0" w:color="auto"/>
          </w:divBdr>
        </w:div>
        <w:div w:id="1153377798">
          <w:marLeft w:val="480"/>
          <w:marRight w:val="0"/>
          <w:marTop w:val="0"/>
          <w:marBottom w:val="0"/>
          <w:divBdr>
            <w:top w:val="none" w:sz="0" w:space="0" w:color="auto"/>
            <w:left w:val="none" w:sz="0" w:space="0" w:color="auto"/>
            <w:bottom w:val="none" w:sz="0" w:space="0" w:color="auto"/>
            <w:right w:val="none" w:sz="0" w:space="0" w:color="auto"/>
          </w:divBdr>
        </w:div>
        <w:div w:id="1159273357">
          <w:marLeft w:val="480"/>
          <w:marRight w:val="0"/>
          <w:marTop w:val="0"/>
          <w:marBottom w:val="0"/>
          <w:divBdr>
            <w:top w:val="none" w:sz="0" w:space="0" w:color="auto"/>
            <w:left w:val="none" w:sz="0" w:space="0" w:color="auto"/>
            <w:bottom w:val="none" w:sz="0" w:space="0" w:color="auto"/>
            <w:right w:val="none" w:sz="0" w:space="0" w:color="auto"/>
          </w:divBdr>
        </w:div>
        <w:div w:id="1210800642">
          <w:marLeft w:val="480"/>
          <w:marRight w:val="0"/>
          <w:marTop w:val="0"/>
          <w:marBottom w:val="0"/>
          <w:divBdr>
            <w:top w:val="none" w:sz="0" w:space="0" w:color="auto"/>
            <w:left w:val="none" w:sz="0" w:space="0" w:color="auto"/>
            <w:bottom w:val="none" w:sz="0" w:space="0" w:color="auto"/>
            <w:right w:val="none" w:sz="0" w:space="0" w:color="auto"/>
          </w:divBdr>
        </w:div>
        <w:div w:id="1211919314">
          <w:marLeft w:val="480"/>
          <w:marRight w:val="0"/>
          <w:marTop w:val="0"/>
          <w:marBottom w:val="0"/>
          <w:divBdr>
            <w:top w:val="none" w:sz="0" w:space="0" w:color="auto"/>
            <w:left w:val="none" w:sz="0" w:space="0" w:color="auto"/>
            <w:bottom w:val="none" w:sz="0" w:space="0" w:color="auto"/>
            <w:right w:val="none" w:sz="0" w:space="0" w:color="auto"/>
          </w:divBdr>
        </w:div>
        <w:div w:id="1241209941">
          <w:marLeft w:val="480"/>
          <w:marRight w:val="0"/>
          <w:marTop w:val="0"/>
          <w:marBottom w:val="0"/>
          <w:divBdr>
            <w:top w:val="none" w:sz="0" w:space="0" w:color="auto"/>
            <w:left w:val="none" w:sz="0" w:space="0" w:color="auto"/>
            <w:bottom w:val="none" w:sz="0" w:space="0" w:color="auto"/>
            <w:right w:val="none" w:sz="0" w:space="0" w:color="auto"/>
          </w:divBdr>
        </w:div>
        <w:div w:id="1384602022">
          <w:marLeft w:val="480"/>
          <w:marRight w:val="0"/>
          <w:marTop w:val="0"/>
          <w:marBottom w:val="0"/>
          <w:divBdr>
            <w:top w:val="none" w:sz="0" w:space="0" w:color="auto"/>
            <w:left w:val="none" w:sz="0" w:space="0" w:color="auto"/>
            <w:bottom w:val="none" w:sz="0" w:space="0" w:color="auto"/>
            <w:right w:val="none" w:sz="0" w:space="0" w:color="auto"/>
          </w:divBdr>
        </w:div>
        <w:div w:id="1477993656">
          <w:marLeft w:val="480"/>
          <w:marRight w:val="0"/>
          <w:marTop w:val="0"/>
          <w:marBottom w:val="0"/>
          <w:divBdr>
            <w:top w:val="none" w:sz="0" w:space="0" w:color="auto"/>
            <w:left w:val="none" w:sz="0" w:space="0" w:color="auto"/>
            <w:bottom w:val="none" w:sz="0" w:space="0" w:color="auto"/>
            <w:right w:val="none" w:sz="0" w:space="0" w:color="auto"/>
          </w:divBdr>
        </w:div>
        <w:div w:id="1489131412">
          <w:marLeft w:val="480"/>
          <w:marRight w:val="0"/>
          <w:marTop w:val="0"/>
          <w:marBottom w:val="0"/>
          <w:divBdr>
            <w:top w:val="none" w:sz="0" w:space="0" w:color="auto"/>
            <w:left w:val="none" w:sz="0" w:space="0" w:color="auto"/>
            <w:bottom w:val="none" w:sz="0" w:space="0" w:color="auto"/>
            <w:right w:val="none" w:sz="0" w:space="0" w:color="auto"/>
          </w:divBdr>
        </w:div>
        <w:div w:id="1565986447">
          <w:marLeft w:val="480"/>
          <w:marRight w:val="0"/>
          <w:marTop w:val="0"/>
          <w:marBottom w:val="0"/>
          <w:divBdr>
            <w:top w:val="none" w:sz="0" w:space="0" w:color="auto"/>
            <w:left w:val="none" w:sz="0" w:space="0" w:color="auto"/>
            <w:bottom w:val="none" w:sz="0" w:space="0" w:color="auto"/>
            <w:right w:val="none" w:sz="0" w:space="0" w:color="auto"/>
          </w:divBdr>
        </w:div>
        <w:div w:id="1592857160">
          <w:marLeft w:val="480"/>
          <w:marRight w:val="0"/>
          <w:marTop w:val="0"/>
          <w:marBottom w:val="0"/>
          <w:divBdr>
            <w:top w:val="none" w:sz="0" w:space="0" w:color="auto"/>
            <w:left w:val="none" w:sz="0" w:space="0" w:color="auto"/>
            <w:bottom w:val="none" w:sz="0" w:space="0" w:color="auto"/>
            <w:right w:val="none" w:sz="0" w:space="0" w:color="auto"/>
          </w:divBdr>
        </w:div>
        <w:div w:id="1654989042">
          <w:marLeft w:val="480"/>
          <w:marRight w:val="0"/>
          <w:marTop w:val="0"/>
          <w:marBottom w:val="0"/>
          <w:divBdr>
            <w:top w:val="none" w:sz="0" w:space="0" w:color="auto"/>
            <w:left w:val="none" w:sz="0" w:space="0" w:color="auto"/>
            <w:bottom w:val="none" w:sz="0" w:space="0" w:color="auto"/>
            <w:right w:val="none" w:sz="0" w:space="0" w:color="auto"/>
          </w:divBdr>
        </w:div>
        <w:div w:id="1735472197">
          <w:marLeft w:val="480"/>
          <w:marRight w:val="0"/>
          <w:marTop w:val="0"/>
          <w:marBottom w:val="0"/>
          <w:divBdr>
            <w:top w:val="none" w:sz="0" w:space="0" w:color="auto"/>
            <w:left w:val="none" w:sz="0" w:space="0" w:color="auto"/>
            <w:bottom w:val="none" w:sz="0" w:space="0" w:color="auto"/>
            <w:right w:val="none" w:sz="0" w:space="0" w:color="auto"/>
          </w:divBdr>
        </w:div>
        <w:div w:id="2045136163">
          <w:marLeft w:val="480"/>
          <w:marRight w:val="0"/>
          <w:marTop w:val="0"/>
          <w:marBottom w:val="0"/>
          <w:divBdr>
            <w:top w:val="none" w:sz="0" w:space="0" w:color="auto"/>
            <w:left w:val="none" w:sz="0" w:space="0" w:color="auto"/>
            <w:bottom w:val="none" w:sz="0" w:space="0" w:color="auto"/>
            <w:right w:val="none" w:sz="0" w:space="0" w:color="auto"/>
          </w:divBdr>
        </w:div>
        <w:div w:id="2053267751">
          <w:marLeft w:val="480"/>
          <w:marRight w:val="0"/>
          <w:marTop w:val="0"/>
          <w:marBottom w:val="0"/>
          <w:divBdr>
            <w:top w:val="none" w:sz="0" w:space="0" w:color="auto"/>
            <w:left w:val="none" w:sz="0" w:space="0" w:color="auto"/>
            <w:bottom w:val="none" w:sz="0" w:space="0" w:color="auto"/>
            <w:right w:val="none" w:sz="0" w:space="0" w:color="auto"/>
          </w:divBdr>
        </w:div>
        <w:div w:id="2055230214">
          <w:marLeft w:val="480"/>
          <w:marRight w:val="0"/>
          <w:marTop w:val="0"/>
          <w:marBottom w:val="0"/>
          <w:divBdr>
            <w:top w:val="none" w:sz="0" w:space="0" w:color="auto"/>
            <w:left w:val="none" w:sz="0" w:space="0" w:color="auto"/>
            <w:bottom w:val="none" w:sz="0" w:space="0" w:color="auto"/>
            <w:right w:val="none" w:sz="0" w:space="0" w:color="auto"/>
          </w:divBdr>
        </w:div>
      </w:divsChild>
    </w:div>
    <w:div w:id="1789275802">
      <w:bodyDiv w:val="1"/>
      <w:marLeft w:val="0"/>
      <w:marRight w:val="0"/>
      <w:marTop w:val="0"/>
      <w:marBottom w:val="0"/>
      <w:divBdr>
        <w:top w:val="none" w:sz="0" w:space="0" w:color="auto"/>
        <w:left w:val="none" w:sz="0" w:space="0" w:color="auto"/>
        <w:bottom w:val="none" w:sz="0" w:space="0" w:color="auto"/>
        <w:right w:val="none" w:sz="0" w:space="0" w:color="auto"/>
      </w:divBdr>
    </w:div>
    <w:div w:id="1790247602">
      <w:bodyDiv w:val="1"/>
      <w:marLeft w:val="0"/>
      <w:marRight w:val="0"/>
      <w:marTop w:val="0"/>
      <w:marBottom w:val="0"/>
      <w:divBdr>
        <w:top w:val="none" w:sz="0" w:space="0" w:color="auto"/>
        <w:left w:val="none" w:sz="0" w:space="0" w:color="auto"/>
        <w:bottom w:val="none" w:sz="0" w:space="0" w:color="auto"/>
        <w:right w:val="none" w:sz="0" w:space="0" w:color="auto"/>
      </w:divBdr>
    </w:div>
    <w:div w:id="1791583556">
      <w:bodyDiv w:val="1"/>
      <w:marLeft w:val="0"/>
      <w:marRight w:val="0"/>
      <w:marTop w:val="0"/>
      <w:marBottom w:val="0"/>
      <w:divBdr>
        <w:top w:val="none" w:sz="0" w:space="0" w:color="auto"/>
        <w:left w:val="none" w:sz="0" w:space="0" w:color="auto"/>
        <w:bottom w:val="none" w:sz="0" w:space="0" w:color="auto"/>
        <w:right w:val="none" w:sz="0" w:space="0" w:color="auto"/>
      </w:divBdr>
    </w:div>
    <w:div w:id="1791972568">
      <w:bodyDiv w:val="1"/>
      <w:marLeft w:val="0"/>
      <w:marRight w:val="0"/>
      <w:marTop w:val="0"/>
      <w:marBottom w:val="0"/>
      <w:divBdr>
        <w:top w:val="none" w:sz="0" w:space="0" w:color="auto"/>
        <w:left w:val="none" w:sz="0" w:space="0" w:color="auto"/>
        <w:bottom w:val="none" w:sz="0" w:space="0" w:color="auto"/>
        <w:right w:val="none" w:sz="0" w:space="0" w:color="auto"/>
      </w:divBdr>
    </w:div>
    <w:div w:id="1793817563">
      <w:bodyDiv w:val="1"/>
      <w:marLeft w:val="0"/>
      <w:marRight w:val="0"/>
      <w:marTop w:val="0"/>
      <w:marBottom w:val="0"/>
      <w:divBdr>
        <w:top w:val="none" w:sz="0" w:space="0" w:color="auto"/>
        <w:left w:val="none" w:sz="0" w:space="0" w:color="auto"/>
        <w:bottom w:val="none" w:sz="0" w:space="0" w:color="auto"/>
        <w:right w:val="none" w:sz="0" w:space="0" w:color="auto"/>
      </w:divBdr>
    </w:div>
    <w:div w:id="1795447207">
      <w:bodyDiv w:val="1"/>
      <w:marLeft w:val="0"/>
      <w:marRight w:val="0"/>
      <w:marTop w:val="0"/>
      <w:marBottom w:val="0"/>
      <w:divBdr>
        <w:top w:val="none" w:sz="0" w:space="0" w:color="auto"/>
        <w:left w:val="none" w:sz="0" w:space="0" w:color="auto"/>
        <w:bottom w:val="none" w:sz="0" w:space="0" w:color="auto"/>
        <w:right w:val="none" w:sz="0" w:space="0" w:color="auto"/>
      </w:divBdr>
    </w:div>
    <w:div w:id="1796288706">
      <w:bodyDiv w:val="1"/>
      <w:marLeft w:val="0"/>
      <w:marRight w:val="0"/>
      <w:marTop w:val="0"/>
      <w:marBottom w:val="0"/>
      <w:divBdr>
        <w:top w:val="none" w:sz="0" w:space="0" w:color="auto"/>
        <w:left w:val="none" w:sz="0" w:space="0" w:color="auto"/>
        <w:bottom w:val="none" w:sz="0" w:space="0" w:color="auto"/>
        <w:right w:val="none" w:sz="0" w:space="0" w:color="auto"/>
      </w:divBdr>
    </w:div>
    <w:div w:id="1797135333">
      <w:bodyDiv w:val="1"/>
      <w:marLeft w:val="0"/>
      <w:marRight w:val="0"/>
      <w:marTop w:val="0"/>
      <w:marBottom w:val="0"/>
      <w:divBdr>
        <w:top w:val="none" w:sz="0" w:space="0" w:color="auto"/>
        <w:left w:val="none" w:sz="0" w:space="0" w:color="auto"/>
        <w:bottom w:val="none" w:sz="0" w:space="0" w:color="auto"/>
        <w:right w:val="none" w:sz="0" w:space="0" w:color="auto"/>
      </w:divBdr>
    </w:div>
    <w:div w:id="1798644354">
      <w:bodyDiv w:val="1"/>
      <w:marLeft w:val="0"/>
      <w:marRight w:val="0"/>
      <w:marTop w:val="0"/>
      <w:marBottom w:val="0"/>
      <w:divBdr>
        <w:top w:val="none" w:sz="0" w:space="0" w:color="auto"/>
        <w:left w:val="none" w:sz="0" w:space="0" w:color="auto"/>
        <w:bottom w:val="none" w:sz="0" w:space="0" w:color="auto"/>
        <w:right w:val="none" w:sz="0" w:space="0" w:color="auto"/>
      </w:divBdr>
    </w:div>
    <w:div w:id="1799639019">
      <w:bodyDiv w:val="1"/>
      <w:marLeft w:val="0"/>
      <w:marRight w:val="0"/>
      <w:marTop w:val="0"/>
      <w:marBottom w:val="0"/>
      <w:divBdr>
        <w:top w:val="none" w:sz="0" w:space="0" w:color="auto"/>
        <w:left w:val="none" w:sz="0" w:space="0" w:color="auto"/>
        <w:bottom w:val="none" w:sz="0" w:space="0" w:color="auto"/>
        <w:right w:val="none" w:sz="0" w:space="0" w:color="auto"/>
      </w:divBdr>
    </w:div>
    <w:div w:id="1801072086">
      <w:bodyDiv w:val="1"/>
      <w:marLeft w:val="0"/>
      <w:marRight w:val="0"/>
      <w:marTop w:val="0"/>
      <w:marBottom w:val="0"/>
      <w:divBdr>
        <w:top w:val="none" w:sz="0" w:space="0" w:color="auto"/>
        <w:left w:val="none" w:sz="0" w:space="0" w:color="auto"/>
        <w:bottom w:val="none" w:sz="0" w:space="0" w:color="auto"/>
        <w:right w:val="none" w:sz="0" w:space="0" w:color="auto"/>
      </w:divBdr>
    </w:div>
    <w:div w:id="1801653805">
      <w:bodyDiv w:val="1"/>
      <w:marLeft w:val="0"/>
      <w:marRight w:val="0"/>
      <w:marTop w:val="0"/>
      <w:marBottom w:val="0"/>
      <w:divBdr>
        <w:top w:val="none" w:sz="0" w:space="0" w:color="auto"/>
        <w:left w:val="none" w:sz="0" w:space="0" w:color="auto"/>
        <w:bottom w:val="none" w:sz="0" w:space="0" w:color="auto"/>
        <w:right w:val="none" w:sz="0" w:space="0" w:color="auto"/>
      </w:divBdr>
    </w:div>
    <w:div w:id="1803110742">
      <w:bodyDiv w:val="1"/>
      <w:marLeft w:val="0"/>
      <w:marRight w:val="0"/>
      <w:marTop w:val="0"/>
      <w:marBottom w:val="0"/>
      <w:divBdr>
        <w:top w:val="none" w:sz="0" w:space="0" w:color="auto"/>
        <w:left w:val="none" w:sz="0" w:space="0" w:color="auto"/>
        <w:bottom w:val="none" w:sz="0" w:space="0" w:color="auto"/>
        <w:right w:val="none" w:sz="0" w:space="0" w:color="auto"/>
      </w:divBdr>
    </w:div>
    <w:div w:id="1805807972">
      <w:bodyDiv w:val="1"/>
      <w:marLeft w:val="0"/>
      <w:marRight w:val="0"/>
      <w:marTop w:val="0"/>
      <w:marBottom w:val="0"/>
      <w:divBdr>
        <w:top w:val="none" w:sz="0" w:space="0" w:color="auto"/>
        <w:left w:val="none" w:sz="0" w:space="0" w:color="auto"/>
        <w:bottom w:val="none" w:sz="0" w:space="0" w:color="auto"/>
        <w:right w:val="none" w:sz="0" w:space="0" w:color="auto"/>
      </w:divBdr>
    </w:div>
    <w:div w:id="1808232195">
      <w:bodyDiv w:val="1"/>
      <w:marLeft w:val="0"/>
      <w:marRight w:val="0"/>
      <w:marTop w:val="0"/>
      <w:marBottom w:val="0"/>
      <w:divBdr>
        <w:top w:val="none" w:sz="0" w:space="0" w:color="auto"/>
        <w:left w:val="none" w:sz="0" w:space="0" w:color="auto"/>
        <w:bottom w:val="none" w:sz="0" w:space="0" w:color="auto"/>
        <w:right w:val="none" w:sz="0" w:space="0" w:color="auto"/>
      </w:divBdr>
    </w:div>
    <w:div w:id="1808740044">
      <w:bodyDiv w:val="1"/>
      <w:marLeft w:val="0"/>
      <w:marRight w:val="0"/>
      <w:marTop w:val="0"/>
      <w:marBottom w:val="0"/>
      <w:divBdr>
        <w:top w:val="none" w:sz="0" w:space="0" w:color="auto"/>
        <w:left w:val="none" w:sz="0" w:space="0" w:color="auto"/>
        <w:bottom w:val="none" w:sz="0" w:space="0" w:color="auto"/>
        <w:right w:val="none" w:sz="0" w:space="0" w:color="auto"/>
      </w:divBdr>
      <w:divsChild>
        <w:div w:id="22098752">
          <w:marLeft w:val="480"/>
          <w:marRight w:val="0"/>
          <w:marTop w:val="0"/>
          <w:marBottom w:val="0"/>
          <w:divBdr>
            <w:top w:val="none" w:sz="0" w:space="0" w:color="auto"/>
            <w:left w:val="none" w:sz="0" w:space="0" w:color="auto"/>
            <w:bottom w:val="none" w:sz="0" w:space="0" w:color="auto"/>
            <w:right w:val="none" w:sz="0" w:space="0" w:color="auto"/>
          </w:divBdr>
        </w:div>
        <w:div w:id="80489781">
          <w:marLeft w:val="480"/>
          <w:marRight w:val="0"/>
          <w:marTop w:val="0"/>
          <w:marBottom w:val="0"/>
          <w:divBdr>
            <w:top w:val="none" w:sz="0" w:space="0" w:color="auto"/>
            <w:left w:val="none" w:sz="0" w:space="0" w:color="auto"/>
            <w:bottom w:val="none" w:sz="0" w:space="0" w:color="auto"/>
            <w:right w:val="none" w:sz="0" w:space="0" w:color="auto"/>
          </w:divBdr>
        </w:div>
        <w:div w:id="99765342">
          <w:marLeft w:val="480"/>
          <w:marRight w:val="0"/>
          <w:marTop w:val="0"/>
          <w:marBottom w:val="0"/>
          <w:divBdr>
            <w:top w:val="none" w:sz="0" w:space="0" w:color="auto"/>
            <w:left w:val="none" w:sz="0" w:space="0" w:color="auto"/>
            <w:bottom w:val="none" w:sz="0" w:space="0" w:color="auto"/>
            <w:right w:val="none" w:sz="0" w:space="0" w:color="auto"/>
          </w:divBdr>
        </w:div>
        <w:div w:id="102192662">
          <w:marLeft w:val="480"/>
          <w:marRight w:val="0"/>
          <w:marTop w:val="0"/>
          <w:marBottom w:val="0"/>
          <w:divBdr>
            <w:top w:val="none" w:sz="0" w:space="0" w:color="auto"/>
            <w:left w:val="none" w:sz="0" w:space="0" w:color="auto"/>
            <w:bottom w:val="none" w:sz="0" w:space="0" w:color="auto"/>
            <w:right w:val="none" w:sz="0" w:space="0" w:color="auto"/>
          </w:divBdr>
        </w:div>
        <w:div w:id="116028115">
          <w:marLeft w:val="480"/>
          <w:marRight w:val="0"/>
          <w:marTop w:val="0"/>
          <w:marBottom w:val="0"/>
          <w:divBdr>
            <w:top w:val="none" w:sz="0" w:space="0" w:color="auto"/>
            <w:left w:val="none" w:sz="0" w:space="0" w:color="auto"/>
            <w:bottom w:val="none" w:sz="0" w:space="0" w:color="auto"/>
            <w:right w:val="none" w:sz="0" w:space="0" w:color="auto"/>
          </w:divBdr>
        </w:div>
        <w:div w:id="197160812">
          <w:marLeft w:val="480"/>
          <w:marRight w:val="0"/>
          <w:marTop w:val="0"/>
          <w:marBottom w:val="0"/>
          <w:divBdr>
            <w:top w:val="none" w:sz="0" w:space="0" w:color="auto"/>
            <w:left w:val="none" w:sz="0" w:space="0" w:color="auto"/>
            <w:bottom w:val="none" w:sz="0" w:space="0" w:color="auto"/>
            <w:right w:val="none" w:sz="0" w:space="0" w:color="auto"/>
          </w:divBdr>
        </w:div>
        <w:div w:id="233122222">
          <w:marLeft w:val="480"/>
          <w:marRight w:val="0"/>
          <w:marTop w:val="0"/>
          <w:marBottom w:val="0"/>
          <w:divBdr>
            <w:top w:val="none" w:sz="0" w:space="0" w:color="auto"/>
            <w:left w:val="none" w:sz="0" w:space="0" w:color="auto"/>
            <w:bottom w:val="none" w:sz="0" w:space="0" w:color="auto"/>
            <w:right w:val="none" w:sz="0" w:space="0" w:color="auto"/>
          </w:divBdr>
        </w:div>
        <w:div w:id="321786091">
          <w:marLeft w:val="480"/>
          <w:marRight w:val="0"/>
          <w:marTop w:val="0"/>
          <w:marBottom w:val="0"/>
          <w:divBdr>
            <w:top w:val="none" w:sz="0" w:space="0" w:color="auto"/>
            <w:left w:val="none" w:sz="0" w:space="0" w:color="auto"/>
            <w:bottom w:val="none" w:sz="0" w:space="0" w:color="auto"/>
            <w:right w:val="none" w:sz="0" w:space="0" w:color="auto"/>
          </w:divBdr>
        </w:div>
        <w:div w:id="334193874">
          <w:marLeft w:val="480"/>
          <w:marRight w:val="0"/>
          <w:marTop w:val="0"/>
          <w:marBottom w:val="0"/>
          <w:divBdr>
            <w:top w:val="none" w:sz="0" w:space="0" w:color="auto"/>
            <w:left w:val="none" w:sz="0" w:space="0" w:color="auto"/>
            <w:bottom w:val="none" w:sz="0" w:space="0" w:color="auto"/>
            <w:right w:val="none" w:sz="0" w:space="0" w:color="auto"/>
          </w:divBdr>
        </w:div>
        <w:div w:id="357320466">
          <w:marLeft w:val="480"/>
          <w:marRight w:val="0"/>
          <w:marTop w:val="0"/>
          <w:marBottom w:val="0"/>
          <w:divBdr>
            <w:top w:val="none" w:sz="0" w:space="0" w:color="auto"/>
            <w:left w:val="none" w:sz="0" w:space="0" w:color="auto"/>
            <w:bottom w:val="none" w:sz="0" w:space="0" w:color="auto"/>
            <w:right w:val="none" w:sz="0" w:space="0" w:color="auto"/>
          </w:divBdr>
        </w:div>
        <w:div w:id="503320891">
          <w:marLeft w:val="480"/>
          <w:marRight w:val="0"/>
          <w:marTop w:val="0"/>
          <w:marBottom w:val="0"/>
          <w:divBdr>
            <w:top w:val="none" w:sz="0" w:space="0" w:color="auto"/>
            <w:left w:val="none" w:sz="0" w:space="0" w:color="auto"/>
            <w:bottom w:val="none" w:sz="0" w:space="0" w:color="auto"/>
            <w:right w:val="none" w:sz="0" w:space="0" w:color="auto"/>
          </w:divBdr>
        </w:div>
        <w:div w:id="558976397">
          <w:marLeft w:val="480"/>
          <w:marRight w:val="0"/>
          <w:marTop w:val="0"/>
          <w:marBottom w:val="0"/>
          <w:divBdr>
            <w:top w:val="none" w:sz="0" w:space="0" w:color="auto"/>
            <w:left w:val="none" w:sz="0" w:space="0" w:color="auto"/>
            <w:bottom w:val="none" w:sz="0" w:space="0" w:color="auto"/>
            <w:right w:val="none" w:sz="0" w:space="0" w:color="auto"/>
          </w:divBdr>
        </w:div>
        <w:div w:id="598217757">
          <w:marLeft w:val="480"/>
          <w:marRight w:val="0"/>
          <w:marTop w:val="0"/>
          <w:marBottom w:val="0"/>
          <w:divBdr>
            <w:top w:val="none" w:sz="0" w:space="0" w:color="auto"/>
            <w:left w:val="none" w:sz="0" w:space="0" w:color="auto"/>
            <w:bottom w:val="none" w:sz="0" w:space="0" w:color="auto"/>
            <w:right w:val="none" w:sz="0" w:space="0" w:color="auto"/>
          </w:divBdr>
        </w:div>
        <w:div w:id="614755494">
          <w:marLeft w:val="480"/>
          <w:marRight w:val="0"/>
          <w:marTop w:val="0"/>
          <w:marBottom w:val="0"/>
          <w:divBdr>
            <w:top w:val="none" w:sz="0" w:space="0" w:color="auto"/>
            <w:left w:val="none" w:sz="0" w:space="0" w:color="auto"/>
            <w:bottom w:val="none" w:sz="0" w:space="0" w:color="auto"/>
            <w:right w:val="none" w:sz="0" w:space="0" w:color="auto"/>
          </w:divBdr>
        </w:div>
        <w:div w:id="641034524">
          <w:marLeft w:val="480"/>
          <w:marRight w:val="0"/>
          <w:marTop w:val="0"/>
          <w:marBottom w:val="0"/>
          <w:divBdr>
            <w:top w:val="none" w:sz="0" w:space="0" w:color="auto"/>
            <w:left w:val="none" w:sz="0" w:space="0" w:color="auto"/>
            <w:bottom w:val="none" w:sz="0" w:space="0" w:color="auto"/>
            <w:right w:val="none" w:sz="0" w:space="0" w:color="auto"/>
          </w:divBdr>
        </w:div>
        <w:div w:id="656569399">
          <w:marLeft w:val="480"/>
          <w:marRight w:val="0"/>
          <w:marTop w:val="0"/>
          <w:marBottom w:val="0"/>
          <w:divBdr>
            <w:top w:val="none" w:sz="0" w:space="0" w:color="auto"/>
            <w:left w:val="none" w:sz="0" w:space="0" w:color="auto"/>
            <w:bottom w:val="none" w:sz="0" w:space="0" w:color="auto"/>
            <w:right w:val="none" w:sz="0" w:space="0" w:color="auto"/>
          </w:divBdr>
        </w:div>
        <w:div w:id="671447760">
          <w:marLeft w:val="480"/>
          <w:marRight w:val="0"/>
          <w:marTop w:val="0"/>
          <w:marBottom w:val="0"/>
          <w:divBdr>
            <w:top w:val="none" w:sz="0" w:space="0" w:color="auto"/>
            <w:left w:val="none" w:sz="0" w:space="0" w:color="auto"/>
            <w:bottom w:val="none" w:sz="0" w:space="0" w:color="auto"/>
            <w:right w:val="none" w:sz="0" w:space="0" w:color="auto"/>
          </w:divBdr>
        </w:div>
        <w:div w:id="797263055">
          <w:marLeft w:val="480"/>
          <w:marRight w:val="0"/>
          <w:marTop w:val="0"/>
          <w:marBottom w:val="0"/>
          <w:divBdr>
            <w:top w:val="none" w:sz="0" w:space="0" w:color="auto"/>
            <w:left w:val="none" w:sz="0" w:space="0" w:color="auto"/>
            <w:bottom w:val="none" w:sz="0" w:space="0" w:color="auto"/>
            <w:right w:val="none" w:sz="0" w:space="0" w:color="auto"/>
          </w:divBdr>
        </w:div>
        <w:div w:id="848063596">
          <w:marLeft w:val="480"/>
          <w:marRight w:val="0"/>
          <w:marTop w:val="0"/>
          <w:marBottom w:val="0"/>
          <w:divBdr>
            <w:top w:val="none" w:sz="0" w:space="0" w:color="auto"/>
            <w:left w:val="none" w:sz="0" w:space="0" w:color="auto"/>
            <w:bottom w:val="none" w:sz="0" w:space="0" w:color="auto"/>
            <w:right w:val="none" w:sz="0" w:space="0" w:color="auto"/>
          </w:divBdr>
        </w:div>
        <w:div w:id="853424875">
          <w:marLeft w:val="480"/>
          <w:marRight w:val="0"/>
          <w:marTop w:val="0"/>
          <w:marBottom w:val="0"/>
          <w:divBdr>
            <w:top w:val="none" w:sz="0" w:space="0" w:color="auto"/>
            <w:left w:val="none" w:sz="0" w:space="0" w:color="auto"/>
            <w:bottom w:val="none" w:sz="0" w:space="0" w:color="auto"/>
            <w:right w:val="none" w:sz="0" w:space="0" w:color="auto"/>
          </w:divBdr>
        </w:div>
        <w:div w:id="901907384">
          <w:marLeft w:val="480"/>
          <w:marRight w:val="0"/>
          <w:marTop w:val="0"/>
          <w:marBottom w:val="0"/>
          <w:divBdr>
            <w:top w:val="none" w:sz="0" w:space="0" w:color="auto"/>
            <w:left w:val="none" w:sz="0" w:space="0" w:color="auto"/>
            <w:bottom w:val="none" w:sz="0" w:space="0" w:color="auto"/>
            <w:right w:val="none" w:sz="0" w:space="0" w:color="auto"/>
          </w:divBdr>
        </w:div>
        <w:div w:id="944575237">
          <w:marLeft w:val="480"/>
          <w:marRight w:val="0"/>
          <w:marTop w:val="0"/>
          <w:marBottom w:val="0"/>
          <w:divBdr>
            <w:top w:val="none" w:sz="0" w:space="0" w:color="auto"/>
            <w:left w:val="none" w:sz="0" w:space="0" w:color="auto"/>
            <w:bottom w:val="none" w:sz="0" w:space="0" w:color="auto"/>
            <w:right w:val="none" w:sz="0" w:space="0" w:color="auto"/>
          </w:divBdr>
        </w:div>
        <w:div w:id="998271211">
          <w:marLeft w:val="480"/>
          <w:marRight w:val="0"/>
          <w:marTop w:val="0"/>
          <w:marBottom w:val="0"/>
          <w:divBdr>
            <w:top w:val="none" w:sz="0" w:space="0" w:color="auto"/>
            <w:left w:val="none" w:sz="0" w:space="0" w:color="auto"/>
            <w:bottom w:val="none" w:sz="0" w:space="0" w:color="auto"/>
            <w:right w:val="none" w:sz="0" w:space="0" w:color="auto"/>
          </w:divBdr>
        </w:div>
        <w:div w:id="1007027500">
          <w:marLeft w:val="480"/>
          <w:marRight w:val="0"/>
          <w:marTop w:val="0"/>
          <w:marBottom w:val="0"/>
          <w:divBdr>
            <w:top w:val="none" w:sz="0" w:space="0" w:color="auto"/>
            <w:left w:val="none" w:sz="0" w:space="0" w:color="auto"/>
            <w:bottom w:val="none" w:sz="0" w:space="0" w:color="auto"/>
            <w:right w:val="none" w:sz="0" w:space="0" w:color="auto"/>
          </w:divBdr>
        </w:div>
        <w:div w:id="1026446414">
          <w:marLeft w:val="480"/>
          <w:marRight w:val="0"/>
          <w:marTop w:val="0"/>
          <w:marBottom w:val="0"/>
          <w:divBdr>
            <w:top w:val="none" w:sz="0" w:space="0" w:color="auto"/>
            <w:left w:val="none" w:sz="0" w:space="0" w:color="auto"/>
            <w:bottom w:val="none" w:sz="0" w:space="0" w:color="auto"/>
            <w:right w:val="none" w:sz="0" w:space="0" w:color="auto"/>
          </w:divBdr>
        </w:div>
        <w:div w:id="1037581101">
          <w:marLeft w:val="480"/>
          <w:marRight w:val="0"/>
          <w:marTop w:val="0"/>
          <w:marBottom w:val="0"/>
          <w:divBdr>
            <w:top w:val="none" w:sz="0" w:space="0" w:color="auto"/>
            <w:left w:val="none" w:sz="0" w:space="0" w:color="auto"/>
            <w:bottom w:val="none" w:sz="0" w:space="0" w:color="auto"/>
            <w:right w:val="none" w:sz="0" w:space="0" w:color="auto"/>
          </w:divBdr>
        </w:div>
        <w:div w:id="1048143953">
          <w:marLeft w:val="480"/>
          <w:marRight w:val="0"/>
          <w:marTop w:val="0"/>
          <w:marBottom w:val="0"/>
          <w:divBdr>
            <w:top w:val="none" w:sz="0" w:space="0" w:color="auto"/>
            <w:left w:val="none" w:sz="0" w:space="0" w:color="auto"/>
            <w:bottom w:val="none" w:sz="0" w:space="0" w:color="auto"/>
            <w:right w:val="none" w:sz="0" w:space="0" w:color="auto"/>
          </w:divBdr>
        </w:div>
        <w:div w:id="1067533436">
          <w:marLeft w:val="480"/>
          <w:marRight w:val="0"/>
          <w:marTop w:val="0"/>
          <w:marBottom w:val="0"/>
          <w:divBdr>
            <w:top w:val="none" w:sz="0" w:space="0" w:color="auto"/>
            <w:left w:val="none" w:sz="0" w:space="0" w:color="auto"/>
            <w:bottom w:val="none" w:sz="0" w:space="0" w:color="auto"/>
            <w:right w:val="none" w:sz="0" w:space="0" w:color="auto"/>
          </w:divBdr>
        </w:div>
        <w:div w:id="1082945443">
          <w:marLeft w:val="480"/>
          <w:marRight w:val="0"/>
          <w:marTop w:val="0"/>
          <w:marBottom w:val="0"/>
          <w:divBdr>
            <w:top w:val="none" w:sz="0" w:space="0" w:color="auto"/>
            <w:left w:val="none" w:sz="0" w:space="0" w:color="auto"/>
            <w:bottom w:val="none" w:sz="0" w:space="0" w:color="auto"/>
            <w:right w:val="none" w:sz="0" w:space="0" w:color="auto"/>
          </w:divBdr>
        </w:div>
        <w:div w:id="1083407854">
          <w:marLeft w:val="480"/>
          <w:marRight w:val="0"/>
          <w:marTop w:val="0"/>
          <w:marBottom w:val="0"/>
          <w:divBdr>
            <w:top w:val="none" w:sz="0" w:space="0" w:color="auto"/>
            <w:left w:val="none" w:sz="0" w:space="0" w:color="auto"/>
            <w:bottom w:val="none" w:sz="0" w:space="0" w:color="auto"/>
            <w:right w:val="none" w:sz="0" w:space="0" w:color="auto"/>
          </w:divBdr>
        </w:div>
        <w:div w:id="1116800162">
          <w:marLeft w:val="480"/>
          <w:marRight w:val="0"/>
          <w:marTop w:val="0"/>
          <w:marBottom w:val="0"/>
          <w:divBdr>
            <w:top w:val="none" w:sz="0" w:space="0" w:color="auto"/>
            <w:left w:val="none" w:sz="0" w:space="0" w:color="auto"/>
            <w:bottom w:val="none" w:sz="0" w:space="0" w:color="auto"/>
            <w:right w:val="none" w:sz="0" w:space="0" w:color="auto"/>
          </w:divBdr>
        </w:div>
        <w:div w:id="1124425889">
          <w:marLeft w:val="480"/>
          <w:marRight w:val="0"/>
          <w:marTop w:val="0"/>
          <w:marBottom w:val="0"/>
          <w:divBdr>
            <w:top w:val="none" w:sz="0" w:space="0" w:color="auto"/>
            <w:left w:val="none" w:sz="0" w:space="0" w:color="auto"/>
            <w:bottom w:val="none" w:sz="0" w:space="0" w:color="auto"/>
            <w:right w:val="none" w:sz="0" w:space="0" w:color="auto"/>
          </w:divBdr>
        </w:div>
        <w:div w:id="1177040947">
          <w:marLeft w:val="480"/>
          <w:marRight w:val="0"/>
          <w:marTop w:val="0"/>
          <w:marBottom w:val="0"/>
          <w:divBdr>
            <w:top w:val="none" w:sz="0" w:space="0" w:color="auto"/>
            <w:left w:val="none" w:sz="0" w:space="0" w:color="auto"/>
            <w:bottom w:val="none" w:sz="0" w:space="0" w:color="auto"/>
            <w:right w:val="none" w:sz="0" w:space="0" w:color="auto"/>
          </w:divBdr>
        </w:div>
        <w:div w:id="1227187207">
          <w:marLeft w:val="480"/>
          <w:marRight w:val="0"/>
          <w:marTop w:val="0"/>
          <w:marBottom w:val="0"/>
          <w:divBdr>
            <w:top w:val="none" w:sz="0" w:space="0" w:color="auto"/>
            <w:left w:val="none" w:sz="0" w:space="0" w:color="auto"/>
            <w:bottom w:val="none" w:sz="0" w:space="0" w:color="auto"/>
            <w:right w:val="none" w:sz="0" w:space="0" w:color="auto"/>
          </w:divBdr>
        </w:div>
        <w:div w:id="1335495404">
          <w:marLeft w:val="480"/>
          <w:marRight w:val="0"/>
          <w:marTop w:val="0"/>
          <w:marBottom w:val="0"/>
          <w:divBdr>
            <w:top w:val="none" w:sz="0" w:space="0" w:color="auto"/>
            <w:left w:val="none" w:sz="0" w:space="0" w:color="auto"/>
            <w:bottom w:val="none" w:sz="0" w:space="0" w:color="auto"/>
            <w:right w:val="none" w:sz="0" w:space="0" w:color="auto"/>
          </w:divBdr>
        </w:div>
        <w:div w:id="1379475186">
          <w:marLeft w:val="480"/>
          <w:marRight w:val="0"/>
          <w:marTop w:val="0"/>
          <w:marBottom w:val="0"/>
          <w:divBdr>
            <w:top w:val="none" w:sz="0" w:space="0" w:color="auto"/>
            <w:left w:val="none" w:sz="0" w:space="0" w:color="auto"/>
            <w:bottom w:val="none" w:sz="0" w:space="0" w:color="auto"/>
            <w:right w:val="none" w:sz="0" w:space="0" w:color="auto"/>
          </w:divBdr>
        </w:div>
        <w:div w:id="1451976012">
          <w:marLeft w:val="480"/>
          <w:marRight w:val="0"/>
          <w:marTop w:val="0"/>
          <w:marBottom w:val="0"/>
          <w:divBdr>
            <w:top w:val="none" w:sz="0" w:space="0" w:color="auto"/>
            <w:left w:val="none" w:sz="0" w:space="0" w:color="auto"/>
            <w:bottom w:val="none" w:sz="0" w:space="0" w:color="auto"/>
            <w:right w:val="none" w:sz="0" w:space="0" w:color="auto"/>
          </w:divBdr>
        </w:div>
        <w:div w:id="1572733661">
          <w:marLeft w:val="480"/>
          <w:marRight w:val="0"/>
          <w:marTop w:val="0"/>
          <w:marBottom w:val="0"/>
          <w:divBdr>
            <w:top w:val="none" w:sz="0" w:space="0" w:color="auto"/>
            <w:left w:val="none" w:sz="0" w:space="0" w:color="auto"/>
            <w:bottom w:val="none" w:sz="0" w:space="0" w:color="auto"/>
            <w:right w:val="none" w:sz="0" w:space="0" w:color="auto"/>
          </w:divBdr>
        </w:div>
        <w:div w:id="1690568105">
          <w:marLeft w:val="480"/>
          <w:marRight w:val="0"/>
          <w:marTop w:val="0"/>
          <w:marBottom w:val="0"/>
          <w:divBdr>
            <w:top w:val="none" w:sz="0" w:space="0" w:color="auto"/>
            <w:left w:val="none" w:sz="0" w:space="0" w:color="auto"/>
            <w:bottom w:val="none" w:sz="0" w:space="0" w:color="auto"/>
            <w:right w:val="none" w:sz="0" w:space="0" w:color="auto"/>
          </w:divBdr>
        </w:div>
        <w:div w:id="1737626916">
          <w:marLeft w:val="480"/>
          <w:marRight w:val="0"/>
          <w:marTop w:val="0"/>
          <w:marBottom w:val="0"/>
          <w:divBdr>
            <w:top w:val="none" w:sz="0" w:space="0" w:color="auto"/>
            <w:left w:val="none" w:sz="0" w:space="0" w:color="auto"/>
            <w:bottom w:val="none" w:sz="0" w:space="0" w:color="auto"/>
            <w:right w:val="none" w:sz="0" w:space="0" w:color="auto"/>
          </w:divBdr>
        </w:div>
        <w:div w:id="1746107511">
          <w:marLeft w:val="480"/>
          <w:marRight w:val="0"/>
          <w:marTop w:val="0"/>
          <w:marBottom w:val="0"/>
          <w:divBdr>
            <w:top w:val="none" w:sz="0" w:space="0" w:color="auto"/>
            <w:left w:val="none" w:sz="0" w:space="0" w:color="auto"/>
            <w:bottom w:val="none" w:sz="0" w:space="0" w:color="auto"/>
            <w:right w:val="none" w:sz="0" w:space="0" w:color="auto"/>
          </w:divBdr>
        </w:div>
        <w:div w:id="1783453582">
          <w:marLeft w:val="480"/>
          <w:marRight w:val="0"/>
          <w:marTop w:val="0"/>
          <w:marBottom w:val="0"/>
          <w:divBdr>
            <w:top w:val="none" w:sz="0" w:space="0" w:color="auto"/>
            <w:left w:val="none" w:sz="0" w:space="0" w:color="auto"/>
            <w:bottom w:val="none" w:sz="0" w:space="0" w:color="auto"/>
            <w:right w:val="none" w:sz="0" w:space="0" w:color="auto"/>
          </w:divBdr>
        </w:div>
        <w:div w:id="1836610380">
          <w:marLeft w:val="480"/>
          <w:marRight w:val="0"/>
          <w:marTop w:val="0"/>
          <w:marBottom w:val="0"/>
          <w:divBdr>
            <w:top w:val="none" w:sz="0" w:space="0" w:color="auto"/>
            <w:left w:val="none" w:sz="0" w:space="0" w:color="auto"/>
            <w:bottom w:val="none" w:sz="0" w:space="0" w:color="auto"/>
            <w:right w:val="none" w:sz="0" w:space="0" w:color="auto"/>
          </w:divBdr>
        </w:div>
        <w:div w:id="1844585274">
          <w:marLeft w:val="480"/>
          <w:marRight w:val="0"/>
          <w:marTop w:val="0"/>
          <w:marBottom w:val="0"/>
          <w:divBdr>
            <w:top w:val="none" w:sz="0" w:space="0" w:color="auto"/>
            <w:left w:val="none" w:sz="0" w:space="0" w:color="auto"/>
            <w:bottom w:val="none" w:sz="0" w:space="0" w:color="auto"/>
            <w:right w:val="none" w:sz="0" w:space="0" w:color="auto"/>
          </w:divBdr>
        </w:div>
        <w:div w:id="1846743090">
          <w:marLeft w:val="480"/>
          <w:marRight w:val="0"/>
          <w:marTop w:val="0"/>
          <w:marBottom w:val="0"/>
          <w:divBdr>
            <w:top w:val="none" w:sz="0" w:space="0" w:color="auto"/>
            <w:left w:val="none" w:sz="0" w:space="0" w:color="auto"/>
            <w:bottom w:val="none" w:sz="0" w:space="0" w:color="auto"/>
            <w:right w:val="none" w:sz="0" w:space="0" w:color="auto"/>
          </w:divBdr>
        </w:div>
        <w:div w:id="1907691060">
          <w:marLeft w:val="480"/>
          <w:marRight w:val="0"/>
          <w:marTop w:val="0"/>
          <w:marBottom w:val="0"/>
          <w:divBdr>
            <w:top w:val="none" w:sz="0" w:space="0" w:color="auto"/>
            <w:left w:val="none" w:sz="0" w:space="0" w:color="auto"/>
            <w:bottom w:val="none" w:sz="0" w:space="0" w:color="auto"/>
            <w:right w:val="none" w:sz="0" w:space="0" w:color="auto"/>
          </w:divBdr>
        </w:div>
        <w:div w:id="1941257990">
          <w:marLeft w:val="480"/>
          <w:marRight w:val="0"/>
          <w:marTop w:val="0"/>
          <w:marBottom w:val="0"/>
          <w:divBdr>
            <w:top w:val="none" w:sz="0" w:space="0" w:color="auto"/>
            <w:left w:val="none" w:sz="0" w:space="0" w:color="auto"/>
            <w:bottom w:val="none" w:sz="0" w:space="0" w:color="auto"/>
            <w:right w:val="none" w:sz="0" w:space="0" w:color="auto"/>
          </w:divBdr>
        </w:div>
        <w:div w:id="1968779323">
          <w:marLeft w:val="480"/>
          <w:marRight w:val="0"/>
          <w:marTop w:val="0"/>
          <w:marBottom w:val="0"/>
          <w:divBdr>
            <w:top w:val="none" w:sz="0" w:space="0" w:color="auto"/>
            <w:left w:val="none" w:sz="0" w:space="0" w:color="auto"/>
            <w:bottom w:val="none" w:sz="0" w:space="0" w:color="auto"/>
            <w:right w:val="none" w:sz="0" w:space="0" w:color="auto"/>
          </w:divBdr>
        </w:div>
        <w:div w:id="2093232402">
          <w:marLeft w:val="480"/>
          <w:marRight w:val="0"/>
          <w:marTop w:val="0"/>
          <w:marBottom w:val="0"/>
          <w:divBdr>
            <w:top w:val="none" w:sz="0" w:space="0" w:color="auto"/>
            <w:left w:val="none" w:sz="0" w:space="0" w:color="auto"/>
            <w:bottom w:val="none" w:sz="0" w:space="0" w:color="auto"/>
            <w:right w:val="none" w:sz="0" w:space="0" w:color="auto"/>
          </w:divBdr>
        </w:div>
        <w:div w:id="2098936094">
          <w:marLeft w:val="480"/>
          <w:marRight w:val="0"/>
          <w:marTop w:val="0"/>
          <w:marBottom w:val="0"/>
          <w:divBdr>
            <w:top w:val="none" w:sz="0" w:space="0" w:color="auto"/>
            <w:left w:val="none" w:sz="0" w:space="0" w:color="auto"/>
            <w:bottom w:val="none" w:sz="0" w:space="0" w:color="auto"/>
            <w:right w:val="none" w:sz="0" w:space="0" w:color="auto"/>
          </w:divBdr>
        </w:div>
        <w:div w:id="2113894306">
          <w:marLeft w:val="480"/>
          <w:marRight w:val="0"/>
          <w:marTop w:val="0"/>
          <w:marBottom w:val="0"/>
          <w:divBdr>
            <w:top w:val="none" w:sz="0" w:space="0" w:color="auto"/>
            <w:left w:val="none" w:sz="0" w:space="0" w:color="auto"/>
            <w:bottom w:val="none" w:sz="0" w:space="0" w:color="auto"/>
            <w:right w:val="none" w:sz="0" w:space="0" w:color="auto"/>
          </w:divBdr>
        </w:div>
        <w:div w:id="2128112412">
          <w:marLeft w:val="480"/>
          <w:marRight w:val="0"/>
          <w:marTop w:val="0"/>
          <w:marBottom w:val="0"/>
          <w:divBdr>
            <w:top w:val="none" w:sz="0" w:space="0" w:color="auto"/>
            <w:left w:val="none" w:sz="0" w:space="0" w:color="auto"/>
            <w:bottom w:val="none" w:sz="0" w:space="0" w:color="auto"/>
            <w:right w:val="none" w:sz="0" w:space="0" w:color="auto"/>
          </w:divBdr>
        </w:div>
      </w:divsChild>
    </w:div>
    <w:div w:id="1810128690">
      <w:bodyDiv w:val="1"/>
      <w:marLeft w:val="0"/>
      <w:marRight w:val="0"/>
      <w:marTop w:val="0"/>
      <w:marBottom w:val="0"/>
      <w:divBdr>
        <w:top w:val="none" w:sz="0" w:space="0" w:color="auto"/>
        <w:left w:val="none" w:sz="0" w:space="0" w:color="auto"/>
        <w:bottom w:val="none" w:sz="0" w:space="0" w:color="auto"/>
        <w:right w:val="none" w:sz="0" w:space="0" w:color="auto"/>
      </w:divBdr>
    </w:div>
    <w:div w:id="1810856639">
      <w:bodyDiv w:val="1"/>
      <w:marLeft w:val="0"/>
      <w:marRight w:val="0"/>
      <w:marTop w:val="0"/>
      <w:marBottom w:val="0"/>
      <w:divBdr>
        <w:top w:val="none" w:sz="0" w:space="0" w:color="auto"/>
        <w:left w:val="none" w:sz="0" w:space="0" w:color="auto"/>
        <w:bottom w:val="none" w:sz="0" w:space="0" w:color="auto"/>
        <w:right w:val="none" w:sz="0" w:space="0" w:color="auto"/>
      </w:divBdr>
    </w:div>
    <w:div w:id="1811746448">
      <w:bodyDiv w:val="1"/>
      <w:marLeft w:val="0"/>
      <w:marRight w:val="0"/>
      <w:marTop w:val="0"/>
      <w:marBottom w:val="0"/>
      <w:divBdr>
        <w:top w:val="none" w:sz="0" w:space="0" w:color="auto"/>
        <w:left w:val="none" w:sz="0" w:space="0" w:color="auto"/>
        <w:bottom w:val="none" w:sz="0" w:space="0" w:color="auto"/>
        <w:right w:val="none" w:sz="0" w:space="0" w:color="auto"/>
      </w:divBdr>
    </w:div>
    <w:div w:id="1812744635">
      <w:bodyDiv w:val="1"/>
      <w:marLeft w:val="0"/>
      <w:marRight w:val="0"/>
      <w:marTop w:val="0"/>
      <w:marBottom w:val="0"/>
      <w:divBdr>
        <w:top w:val="none" w:sz="0" w:space="0" w:color="auto"/>
        <w:left w:val="none" w:sz="0" w:space="0" w:color="auto"/>
        <w:bottom w:val="none" w:sz="0" w:space="0" w:color="auto"/>
        <w:right w:val="none" w:sz="0" w:space="0" w:color="auto"/>
      </w:divBdr>
    </w:div>
    <w:div w:id="1814638949">
      <w:bodyDiv w:val="1"/>
      <w:marLeft w:val="0"/>
      <w:marRight w:val="0"/>
      <w:marTop w:val="0"/>
      <w:marBottom w:val="0"/>
      <w:divBdr>
        <w:top w:val="none" w:sz="0" w:space="0" w:color="auto"/>
        <w:left w:val="none" w:sz="0" w:space="0" w:color="auto"/>
        <w:bottom w:val="none" w:sz="0" w:space="0" w:color="auto"/>
        <w:right w:val="none" w:sz="0" w:space="0" w:color="auto"/>
      </w:divBdr>
    </w:div>
    <w:div w:id="1814984374">
      <w:bodyDiv w:val="1"/>
      <w:marLeft w:val="0"/>
      <w:marRight w:val="0"/>
      <w:marTop w:val="0"/>
      <w:marBottom w:val="0"/>
      <w:divBdr>
        <w:top w:val="none" w:sz="0" w:space="0" w:color="auto"/>
        <w:left w:val="none" w:sz="0" w:space="0" w:color="auto"/>
        <w:bottom w:val="none" w:sz="0" w:space="0" w:color="auto"/>
        <w:right w:val="none" w:sz="0" w:space="0" w:color="auto"/>
      </w:divBdr>
    </w:div>
    <w:div w:id="1815833691">
      <w:bodyDiv w:val="1"/>
      <w:marLeft w:val="0"/>
      <w:marRight w:val="0"/>
      <w:marTop w:val="0"/>
      <w:marBottom w:val="0"/>
      <w:divBdr>
        <w:top w:val="none" w:sz="0" w:space="0" w:color="auto"/>
        <w:left w:val="none" w:sz="0" w:space="0" w:color="auto"/>
        <w:bottom w:val="none" w:sz="0" w:space="0" w:color="auto"/>
        <w:right w:val="none" w:sz="0" w:space="0" w:color="auto"/>
      </w:divBdr>
    </w:div>
    <w:div w:id="1816292775">
      <w:bodyDiv w:val="1"/>
      <w:marLeft w:val="0"/>
      <w:marRight w:val="0"/>
      <w:marTop w:val="0"/>
      <w:marBottom w:val="0"/>
      <w:divBdr>
        <w:top w:val="none" w:sz="0" w:space="0" w:color="auto"/>
        <w:left w:val="none" w:sz="0" w:space="0" w:color="auto"/>
        <w:bottom w:val="none" w:sz="0" w:space="0" w:color="auto"/>
        <w:right w:val="none" w:sz="0" w:space="0" w:color="auto"/>
      </w:divBdr>
    </w:div>
    <w:div w:id="1817992217">
      <w:bodyDiv w:val="1"/>
      <w:marLeft w:val="0"/>
      <w:marRight w:val="0"/>
      <w:marTop w:val="0"/>
      <w:marBottom w:val="0"/>
      <w:divBdr>
        <w:top w:val="none" w:sz="0" w:space="0" w:color="auto"/>
        <w:left w:val="none" w:sz="0" w:space="0" w:color="auto"/>
        <w:bottom w:val="none" w:sz="0" w:space="0" w:color="auto"/>
        <w:right w:val="none" w:sz="0" w:space="0" w:color="auto"/>
      </w:divBdr>
    </w:div>
    <w:div w:id="1818184989">
      <w:bodyDiv w:val="1"/>
      <w:marLeft w:val="0"/>
      <w:marRight w:val="0"/>
      <w:marTop w:val="0"/>
      <w:marBottom w:val="0"/>
      <w:divBdr>
        <w:top w:val="none" w:sz="0" w:space="0" w:color="auto"/>
        <w:left w:val="none" w:sz="0" w:space="0" w:color="auto"/>
        <w:bottom w:val="none" w:sz="0" w:space="0" w:color="auto"/>
        <w:right w:val="none" w:sz="0" w:space="0" w:color="auto"/>
      </w:divBdr>
    </w:div>
    <w:div w:id="1818261714">
      <w:bodyDiv w:val="1"/>
      <w:marLeft w:val="0"/>
      <w:marRight w:val="0"/>
      <w:marTop w:val="0"/>
      <w:marBottom w:val="0"/>
      <w:divBdr>
        <w:top w:val="none" w:sz="0" w:space="0" w:color="auto"/>
        <w:left w:val="none" w:sz="0" w:space="0" w:color="auto"/>
        <w:bottom w:val="none" w:sz="0" w:space="0" w:color="auto"/>
        <w:right w:val="none" w:sz="0" w:space="0" w:color="auto"/>
      </w:divBdr>
    </w:div>
    <w:div w:id="1819956272">
      <w:bodyDiv w:val="1"/>
      <w:marLeft w:val="0"/>
      <w:marRight w:val="0"/>
      <w:marTop w:val="0"/>
      <w:marBottom w:val="0"/>
      <w:divBdr>
        <w:top w:val="none" w:sz="0" w:space="0" w:color="auto"/>
        <w:left w:val="none" w:sz="0" w:space="0" w:color="auto"/>
        <w:bottom w:val="none" w:sz="0" w:space="0" w:color="auto"/>
        <w:right w:val="none" w:sz="0" w:space="0" w:color="auto"/>
      </w:divBdr>
    </w:div>
    <w:div w:id="1820220530">
      <w:bodyDiv w:val="1"/>
      <w:marLeft w:val="0"/>
      <w:marRight w:val="0"/>
      <w:marTop w:val="0"/>
      <w:marBottom w:val="0"/>
      <w:divBdr>
        <w:top w:val="none" w:sz="0" w:space="0" w:color="auto"/>
        <w:left w:val="none" w:sz="0" w:space="0" w:color="auto"/>
        <w:bottom w:val="none" w:sz="0" w:space="0" w:color="auto"/>
        <w:right w:val="none" w:sz="0" w:space="0" w:color="auto"/>
      </w:divBdr>
    </w:div>
    <w:div w:id="1821726486">
      <w:bodyDiv w:val="1"/>
      <w:marLeft w:val="0"/>
      <w:marRight w:val="0"/>
      <w:marTop w:val="0"/>
      <w:marBottom w:val="0"/>
      <w:divBdr>
        <w:top w:val="none" w:sz="0" w:space="0" w:color="auto"/>
        <w:left w:val="none" w:sz="0" w:space="0" w:color="auto"/>
        <w:bottom w:val="none" w:sz="0" w:space="0" w:color="auto"/>
        <w:right w:val="none" w:sz="0" w:space="0" w:color="auto"/>
      </w:divBdr>
    </w:div>
    <w:div w:id="1824083811">
      <w:bodyDiv w:val="1"/>
      <w:marLeft w:val="0"/>
      <w:marRight w:val="0"/>
      <w:marTop w:val="0"/>
      <w:marBottom w:val="0"/>
      <w:divBdr>
        <w:top w:val="none" w:sz="0" w:space="0" w:color="auto"/>
        <w:left w:val="none" w:sz="0" w:space="0" w:color="auto"/>
        <w:bottom w:val="none" w:sz="0" w:space="0" w:color="auto"/>
        <w:right w:val="none" w:sz="0" w:space="0" w:color="auto"/>
      </w:divBdr>
      <w:divsChild>
        <w:div w:id="36976035">
          <w:marLeft w:val="480"/>
          <w:marRight w:val="0"/>
          <w:marTop w:val="0"/>
          <w:marBottom w:val="0"/>
          <w:divBdr>
            <w:top w:val="none" w:sz="0" w:space="0" w:color="auto"/>
            <w:left w:val="none" w:sz="0" w:space="0" w:color="auto"/>
            <w:bottom w:val="none" w:sz="0" w:space="0" w:color="auto"/>
            <w:right w:val="none" w:sz="0" w:space="0" w:color="auto"/>
          </w:divBdr>
        </w:div>
        <w:div w:id="138570521">
          <w:marLeft w:val="480"/>
          <w:marRight w:val="0"/>
          <w:marTop w:val="0"/>
          <w:marBottom w:val="0"/>
          <w:divBdr>
            <w:top w:val="none" w:sz="0" w:space="0" w:color="auto"/>
            <w:left w:val="none" w:sz="0" w:space="0" w:color="auto"/>
            <w:bottom w:val="none" w:sz="0" w:space="0" w:color="auto"/>
            <w:right w:val="none" w:sz="0" w:space="0" w:color="auto"/>
          </w:divBdr>
        </w:div>
        <w:div w:id="154610487">
          <w:marLeft w:val="480"/>
          <w:marRight w:val="0"/>
          <w:marTop w:val="0"/>
          <w:marBottom w:val="0"/>
          <w:divBdr>
            <w:top w:val="none" w:sz="0" w:space="0" w:color="auto"/>
            <w:left w:val="none" w:sz="0" w:space="0" w:color="auto"/>
            <w:bottom w:val="none" w:sz="0" w:space="0" w:color="auto"/>
            <w:right w:val="none" w:sz="0" w:space="0" w:color="auto"/>
          </w:divBdr>
        </w:div>
        <w:div w:id="184483917">
          <w:marLeft w:val="480"/>
          <w:marRight w:val="0"/>
          <w:marTop w:val="0"/>
          <w:marBottom w:val="0"/>
          <w:divBdr>
            <w:top w:val="none" w:sz="0" w:space="0" w:color="auto"/>
            <w:left w:val="none" w:sz="0" w:space="0" w:color="auto"/>
            <w:bottom w:val="none" w:sz="0" w:space="0" w:color="auto"/>
            <w:right w:val="none" w:sz="0" w:space="0" w:color="auto"/>
          </w:divBdr>
        </w:div>
        <w:div w:id="264583631">
          <w:marLeft w:val="480"/>
          <w:marRight w:val="0"/>
          <w:marTop w:val="0"/>
          <w:marBottom w:val="0"/>
          <w:divBdr>
            <w:top w:val="none" w:sz="0" w:space="0" w:color="auto"/>
            <w:left w:val="none" w:sz="0" w:space="0" w:color="auto"/>
            <w:bottom w:val="none" w:sz="0" w:space="0" w:color="auto"/>
            <w:right w:val="none" w:sz="0" w:space="0" w:color="auto"/>
          </w:divBdr>
        </w:div>
        <w:div w:id="421996181">
          <w:marLeft w:val="480"/>
          <w:marRight w:val="0"/>
          <w:marTop w:val="0"/>
          <w:marBottom w:val="0"/>
          <w:divBdr>
            <w:top w:val="none" w:sz="0" w:space="0" w:color="auto"/>
            <w:left w:val="none" w:sz="0" w:space="0" w:color="auto"/>
            <w:bottom w:val="none" w:sz="0" w:space="0" w:color="auto"/>
            <w:right w:val="none" w:sz="0" w:space="0" w:color="auto"/>
          </w:divBdr>
        </w:div>
        <w:div w:id="522675098">
          <w:marLeft w:val="480"/>
          <w:marRight w:val="0"/>
          <w:marTop w:val="0"/>
          <w:marBottom w:val="0"/>
          <w:divBdr>
            <w:top w:val="none" w:sz="0" w:space="0" w:color="auto"/>
            <w:left w:val="none" w:sz="0" w:space="0" w:color="auto"/>
            <w:bottom w:val="none" w:sz="0" w:space="0" w:color="auto"/>
            <w:right w:val="none" w:sz="0" w:space="0" w:color="auto"/>
          </w:divBdr>
        </w:div>
        <w:div w:id="709261447">
          <w:marLeft w:val="480"/>
          <w:marRight w:val="0"/>
          <w:marTop w:val="0"/>
          <w:marBottom w:val="0"/>
          <w:divBdr>
            <w:top w:val="none" w:sz="0" w:space="0" w:color="auto"/>
            <w:left w:val="none" w:sz="0" w:space="0" w:color="auto"/>
            <w:bottom w:val="none" w:sz="0" w:space="0" w:color="auto"/>
            <w:right w:val="none" w:sz="0" w:space="0" w:color="auto"/>
          </w:divBdr>
        </w:div>
        <w:div w:id="763496023">
          <w:marLeft w:val="480"/>
          <w:marRight w:val="0"/>
          <w:marTop w:val="0"/>
          <w:marBottom w:val="0"/>
          <w:divBdr>
            <w:top w:val="none" w:sz="0" w:space="0" w:color="auto"/>
            <w:left w:val="none" w:sz="0" w:space="0" w:color="auto"/>
            <w:bottom w:val="none" w:sz="0" w:space="0" w:color="auto"/>
            <w:right w:val="none" w:sz="0" w:space="0" w:color="auto"/>
          </w:divBdr>
        </w:div>
        <w:div w:id="770391672">
          <w:marLeft w:val="480"/>
          <w:marRight w:val="0"/>
          <w:marTop w:val="0"/>
          <w:marBottom w:val="0"/>
          <w:divBdr>
            <w:top w:val="none" w:sz="0" w:space="0" w:color="auto"/>
            <w:left w:val="none" w:sz="0" w:space="0" w:color="auto"/>
            <w:bottom w:val="none" w:sz="0" w:space="0" w:color="auto"/>
            <w:right w:val="none" w:sz="0" w:space="0" w:color="auto"/>
          </w:divBdr>
        </w:div>
        <w:div w:id="1009209859">
          <w:marLeft w:val="480"/>
          <w:marRight w:val="0"/>
          <w:marTop w:val="0"/>
          <w:marBottom w:val="0"/>
          <w:divBdr>
            <w:top w:val="none" w:sz="0" w:space="0" w:color="auto"/>
            <w:left w:val="none" w:sz="0" w:space="0" w:color="auto"/>
            <w:bottom w:val="none" w:sz="0" w:space="0" w:color="auto"/>
            <w:right w:val="none" w:sz="0" w:space="0" w:color="auto"/>
          </w:divBdr>
        </w:div>
        <w:div w:id="1057699616">
          <w:marLeft w:val="480"/>
          <w:marRight w:val="0"/>
          <w:marTop w:val="0"/>
          <w:marBottom w:val="0"/>
          <w:divBdr>
            <w:top w:val="none" w:sz="0" w:space="0" w:color="auto"/>
            <w:left w:val="none" w:sz="0" w:space="0" w:color="auto"/>
            <w:bottom w:val="none" w:sz="0" w:space="0" w:color="auto"/>
            <w:right w:val="none" w:sz="0" w:space="0" w:color="auto"/>
          </w:divBdr>
        </w:div>
        <w:div w:id="1087074335">
          <w:marLeft w:val="480"/>
          <w:marRight w:val="0"/>
          <w:marTop w:val="0"/>
          <w:marBottom w:val="0"/>
          <w:divBdr>
            <w:top w:val="none" w:sz="0" w:space="0" w:color="auto"/>
            <w:left w:val="none" w:sz="0" w:space="0" w:color="auto"/>
            <w:bottom w:val="none" w:sz="0" w:space="0" w:color="auto"/>
            <w:right w:val="none" w:sz="0" w:space="0" w:color="auto"/>
          </w:divBdr>
        </w:div>
        <w:div w:id="1170636601">
          <w:marLeft w:val="480"/>
          <w:marRight w:val="0"/>
          <w:marTop w:val="0"/>
          <w:marBottom w:val="0"/>
          <w:divBdr>
            <w:top w:val="none" w:sz="0" w:space="0" w:color="auto"/>
            <w:left w:val="none" w:sz="0" w:space="0" w:color="auto"/>
            <w:bottom w:val="none" w:sz="0" w:space="0" w:color="auto"/>
            <w:right w:val="none" w:sz="0" w:space="0" w:color="auto"/>
          </w:divBdr>
        </w:div>
        <w:div w:id="1219126643">
          <w:marLeft w:val="480"/>
          <w:marRight w:val="0"/>
          <w:marTop w:val="0"/>
          <w:marBottom w:val="0"/>
          <w:divBdr>
            <w:top w:val="none" w:sz="0" w:space="0" w:color="auto"/>
            <w:left w:val="none" w:sz="0" w:space="0" w:color="auto"/>
            <w:bottom w:val="none" w:sz="0" w:space="0" w:color="auto"/>
            <w:right w:val="none" w:sz="0" w:space="0" w:color="auto"/>
          </w:divBdr>
        </w:div>
        <w:div w:id="1284731646">
          <w:marLeft w:val="480"/>
          <w:marRight w:val="0"/>
          <w:marTop w:val="0"/>
          <w:marBottom w:val="0"/>
          <w:divBdr>
            <w:top w:val="none" w:sz="0" w:space="0" w:color="auto"/>
            <w:left w:val="none" w:sz="0" w:space="0" w:color="auto"/>
            <w:bottom w:val="none" w:sz="0" w:space="0" w:color="auto"/>
            <w:right w:val="none" w:sz="0" w:space="0" w:color="auto"/>
          </w:divBdr>
        </w:div>
        <w:div w:id="1298223101">
          <w:marLeft w:val="480"/>
          <w:marRight w:val="0"/>
          <w:marTop w:val="0"/>
          <w:marBottom w:val="0"/>
          <w:divBdr>
            <w:top w:val="none" w:sz="0" w:space="0" w:color="auto"/>
            <w:left w:val="none" w:sz="0" w:space="0" w:color="auto"/>
            <w:bottom w:val="none" w:sz="0" w:space="0" w:color="auto"/>
            <w:right w:val="none" w:sz="0" w:space="0" w:color="auto"/>
          </w:divBdr>
        </w:div>
        <w:div w:id="1333726578">
          <w:marLeft w:val="480"/>
          <w:marRight w:val="0"/>
          <w:marTop w:val="0"/>
          <w:marBottom w:val="0"/>
          <w:divBdr>
            <w:top w:val="none" w:sz="0" w:space="0" w:color="auto"/>
            <w:left w:val="none" w:sz="0" w:space="0" w:color="auto"/>
            <w:bottom w:val="none" w:sz="0" w:space="0" w:color="auto"/>
            <w:right w:val="none" w:sz="0" w:space="0" w:color="auto"/>
          </w:divBdr>
        </w:div>
        <w:div w:id="1359042085">
          <w:marLeft w:val="480"/>
          <w:marRight w:val="0"/>
          <w:marTop w:val="0"/>
          <w:marBottom w:val="0"/>
          <w:divBdr>
            <w:top w:val="none" w:sz="0" w:space="0" w:color="auto"/>
            <w:left w:val="none" w:sz="0" w:space="0" w:color="auto"/>
            <w:bottom w:val="none" w:sz="0" w:space="0" w:color="auto"/>
            <w:right w:val="none" w:sz="0" w:space="0" w:color="auto"/>
          </w:divBdr>
        </w:div>
        <w:div w:id="1476875140">
          <w:marLeft w:val="480"/>
          <w:marRight w:val="0"/>
          <w:marTop w:val="0"/>
          <w:marBottom w:val="0"/>
          <w:divBdr>
            <w:top w:val="none" w:sz="0" w:space="0" w:color="auto"/>
            <w:left w:val="none" w:sz="0" w:space="0" w:color="auto"/>
            <w:bottom w:val="none" w:sz="0" w:space="0" w:color="auto"/>
            <w:right w:val="none" w:sz="0" w:space="0" w:color="auto"/>
          </w:divBdr>
        </w:div>
        <w:div w:id="1640964227">
          <w:marLeft w:val="480"/>
          <w:marRight w:val="0"/>
          <w:marTop w:val="0"/>
          <w:marBottom w:val="0"/>
          <w:divBdr>
            <w:top w:val="none" w:sz="0" w:space="0" w:color="auto"/>
            <w:left w:val="none" w:sz="0" w:space="0" w:color="auto"/>
            <w:bottom w:val="none" w:sz="0" w:space="0" w:color="auto"/>
            <w:right w:val="none" w:sz="0" w:space="0" w:color="auto"/>
          </w:divBdr>
        </w:div>
        <w:div w:id="1888179407">
          <w:marLeft w:val="480"/>
          <w:marRight w:val="0"/>
          <w:marTop w:val="0"/>
          <w:marBottom w:val="0"/>
          <w:divBdr>
            <w:top w:val="none" w:sz="0" w:space="0" w:color="auto"/>
            <w:left w:val="none" w:sz="0" w:space="0" w:color="auto"/>
            <w:bottom w:val="none" w:sz="0" w:space="0" w:color="auto"/>
            <w:right w:val="none" w:sz="0" w:space="0" w:color="auto"/>
          </w:divBdr>
        </w:div>
        <w:div w:id="1910577469">
          <w:marLeft w:val="480"/>
          <w:marRight w:val="0"/>
          <w:marTop w:val="0"/>
          <w:marBottom w:val="0"/>
          <w:divBdr>
            <w:top w:val="none" w:sz="0" w:space="0" w:color="auto"/>
            <w:left w:val="none" w:sz="0" w:space="0" w:color="auto"/>
            <w:bottom w:val="none" w:sz="0" w:space="0" w:color="auto"/>
            <w:right w:val="none" w:sz="0" w:space="0" w:color="auto"/>
          </w:divBdr>
        </w:div>
        <w:div w:id="1926261724">
          <w:marLeft w:val="480"/>
          <w:marRight w:val="0"/>
          <w:marTop w:val="0"/>
          <w:marBottom w:val="0"/>
          <w:divBdr>
            <w:top w:val="none" w:sz="0" w:space="0" w:color="auto"/>
            <w:left w:val="none" w:sz="0" w:space="0" w:color="auto"/>
            <w:bottom w:val="none" w:sz="0" w:space="0" w:color="auto"/>
            <w:right w:val="none" w:sz="0" w:space="0" w:color="auto"/>
          </w:divBdr>
        </w:div>
        <w:div w:id="1935363221">
          <w:marLeft w:val="480"/>
          <w:marRight w:val="0"/>
          <w:marTop w:val="0"/>
          <w:marBottom w:val="0"/>
          <w:divBdr>
            <w:top w:val="none" w:sz="0" w:space="0" w:color="auto"/>
            <w:left w:val="none" w:sz="0" w:space="0" w:color="auto"/>
            <w:bottom w:val="none" w:sz="0" w:space="0" w:color="auto"/>
            <w:right w:val="none" w:sz="0" w:space="0" w:color="auto"/>
          </w:divBdr>
        </w:div>
        <w:div w:id="1957518989">
          <w:marLeft w:val="480"/>
          <w:marRight w:val="0"/>
          <w:marTop w:val="0"/>
          <w:marBottom w:val="0"/>
          <w:divBdr>
            <w:top w:val="none" w:sz="0" w:space="0" w:color="auto"/>
            <w:left w:val="none" w:sz="0" w:space="0" w:color="auto"/>
            <w:bottom w:val="none" w:sz="0" w:space="0" w:color="auto"/>
            <w:right w:val="none" w:sz="0" w:space="0" w:color="auto"/>
          </w:divBdr>
        </w:div>
        <w:div w:id="2117945245">
          <w:marLeft w:val="480"/>
          <w:marRight w:val="0"/>
          <w:marTop w:val="0"/>
          <w:marBottom w:val="0"/>
          <w:divBdr>
            <w:top w:val="none" w:sz="0" w:space="0" w:color="auto"/>
            <w:left w:val="none" w:sz="0" w:space="0" w:color="auto"/>
            <w:bottom w:val="none" w:sz="0" w:space="0" w:color="auto"/>
            <w:right w:val="none" w:sz="0" w:space="0" w:color="auto"/>
          </w:divBdr>
        </w:div>
      </w:divsChild>
    </w:div>
    <w:div w:id="1824471390">
      <w:bodyDiv w:val="1"/>
      <w:marLeft w:val="0"/>
      <w:marRight w:val="0"/>
      <w:marTop w:val="0"/>
      <w:marBottom w:val="0"/>
      <w:divBdr>
        <w:top w:val="none" w:sz="0" w:space="0" w:color="auto"/>
        <w:left w:val="none" w:sz="0" w:space="0" w:color="auto"/>
        <w:bottom w:val="none" w:sz="0" w:space="0" w:color="auto"/>
        <w:right w:val="none" w:sz="0" w:space="0" w:color="auto"/>
      </w:divBdr>
    </w:div>
    <w:div w:id="1824588952">
      <w:bodyDiv w:val="1"/>
      <w:marLeft w:val="0"/>
      <w:marRight w:val="0"/>
      <w:marTop w:val="0"/>
      <w:marBottom w:val="0"/>
      <w:divBdr>
        <w:top w:val="none" w:sz="0" w:space="0" w:color="auto"/>
        <w:left w:val="none" w:sz="0" w:space="0" w:color="auto"/>
        <w:bottom w:val="none" w:sz="0" w:space="0" w:color="auto"/>
        <w:right w:val="none" w:sz="0" w:space="0" w:color="auto"/>
      </w:divBdr>
    </w:div>
    <w:div w:id="1829206582">
      <w:bodyDiv w:val="1"/>
      <w:marLeft w:val="0"/>
      <w:marRight w:val="0"/>
      <w:marTop w:val="0"/>
      <w:marBottom w:val="0"/>
      <w:divBdr>
        <w:top w:val="none" w:sz="0" w:space="0" w:color="auto"/>
        <w:left w:val="none" w:sz="0" w:space="0" w:color="auto"/>
        <w:bottom w:val="none" w:sz="0" w:space="0" w:color="auto"/>
        <w:right w:val="none" w:sz="0" w:space="0" w:color="auto"/>
      </w:divBdr>
    </w:div>
    <w:div w:id="1832866053">
      <w:bodyDiv w:val="1"/>
      <w:marLeft w:val="0"/>
      <w:marRight w:val="0"/>
      <w:marTop w:val="0"/>
      <w:marBottom w:val="0"/>
      <w:divBdr>
        <w:top w:val="none" w:sz="0" w:space="0" w:color="auto"/>
        <w:left w:val="none" w:sz="0" w:space="0" w:color="auto"/>
        <w:bottom w:val="none" w:sz="0" w:space="0" w:color="auto"/>
        <w:right w:val="none" w:sz="0" w:space="0" w:color="auto"/>
      </w:divBdr>
    </w:div>
    <w:div w:id="1835759883">
      <w:bodyDiv w:val="1"/>
      <w:marLeft w:val="0"/>
      <w:marRight w:val="0"/>
      <w:marTop w:val="0"/>
      <w:marBottom w:val="0"/>
      <w:divBdr>
        <w:top w:val="none" w:sz="0" w:space="0" w:color="auto"/>
        <w:left w:val="none" w:sz="0" w:space="0" w:color="auto"/>
        <w:bottom w:val="none" w:sz="0" w:space="0" w:color="auto"/>
        <w:right w:val="none" w:sz="0" w:space="0" w:color="auto"/>
      </w:divBdr>
    </w:div>
    <w:div w:id="1836795923">
      <w:bodyDiv w:val="1"/>
      <w:marLeft w:val="0"/>
      <w:marRight w:val="0"/>
      <w:marTop w:val="0"/>
      <w:marBottom w:val="0"/>
      <w:divBdr>
        <w:top w:val="none" w:sz="0" w:space="0" w:color="auto"/>
        <w:left w:val="none" w:sz="0" w:space="0" w:color="auto"/>
        <w:bottom w:val="none" w:sz="0" w:space="0" w:color="auto"/>
        <w:right w:val="none" w:sz="0" w:space="0" w:color="auto"/>
      </w:divBdr>
    </w:div>
    <w:div w:id="1838377364">
      <w:bodyDiv w:val="1"/>
      <w:marLeft w:val="0"/>
      <w:marRight w:val="0"/>
      <w:marTop w:val="0"/>
      <w:marBottom w:val="0"/>
      <w:divBdr>
        <w:top w:val="none" w:sz="0" w:space="0" w:color="auto"/>
        <w:left w:val="none" w:sz="0" w:space="0" w:color="auto"/>
        <w:bottom w:val="none" w:sz="0" w:space="0" w:color="auto"/>
        <w:right w:val="none" w:sz="0" w:space="0" w:color="auto"/>
      </w:divBdr>
    </w:div>
    <w:div w:id="1838963379">
      <w:bodyDiv w:val="1"/>
      <w:marLeft w:val="0"/>
      <w:marRight w:val="0"/>
      <w:marTop w:val="0"/>
      <w:marBottom w:val="0"/>
      <w:divBdr>
        <w:top w:val="none" w:sz="0" w:space="0" w:color="auto"/>
        <w:left w:val="none" w:sz="0" w:space="0" w:color="auto"/>
        <w:bottom w:val="none" w:sz="0" w:space="0" w:color="auto"/>
        <w:right w:val="none" w:sz="0" w:space="0" w:color="auto"/>
      </w:divBdr>
    </w:div>
    <w:div w:id="1840583866">
      <w:bodyDiv w:val="1"/>
      <w:marLeft w:val="0"/>
      <w:marRight w:val="0"/>
      <w:marTop w:val="0"/>
      <w:marBottom w:val="0"/>
      <w:divBdr>
        <w:top w:val="none" w:sz="0" w:space="0" w:color="auto"/>
        <w:left w:val="none" w:sz="0" w:space="0" w:color="auto"/>
        <w:bottom w:val="none" w:sz="0" w:space="0" w:color="auto"/>
        <w:right w:val="none" w:sz="0" w:space="0" w:color="auto"/>
      </w:divBdr>
    </w:div>
    <w:div w:id="1842159938">
      <w:bodyDiv w:val="1"/>
      <w:marLeft w:val="0"/>
      <w:marRight w:val="0"/>
      <w:marTop w:val="0"/>
      <w:marBottom w:val="0"/>
      <w:divBdr>
        <w:top w:val="none" w:sz="0" w:space="0" w:color="auto"/>
        <w:left w:val="none" w:sz="0" w:space="0" w:color="auto"/>
        <w:bottom w:val="none" w:sz="0" w:space="0" w:color="auto"/>
        <w:right w:val="none" w:sz="0" w:space="0" w:color="auto"/>
      </w:divBdr>
    </w:div>
    <w:div w:id="1842162712">
      <w:bodyDiv w:val="1"/>
      <w:marLeft w:val="0"/>
      <w:marRight w:val="0"/>
      <w:marTop w:val="0"/>
      <w:marBottom w:val="0"/>
      <w:divBdr>
        <w:top w:val="none" w:sz="0" w:space="0" w:color="auto"/>
        <w:left w:val="none" w:sz="0" w:space="0" w:color="auto"/>
        <w:bottom w:val="none" w:sz="0" w:space="0" w:color="auto"/>
        <w:right w:val="none" w:sz="0" w:space="0" w:color="auto"/>
      </w:divBdr>
    </w:div>
    <w:div w:id="1846092876">
      <w:bodyDiv w:val="1"/>
      <w:marLeft w:val="0"/>
      <w:marRight w:val="0"/>
      <w:marTop w:val="0"/>
      <w:marBottom w:val="0"/>
      <w:divBdr>
        <w:top w:val="none" w:sz="0" w:space="0" w:color="auto"/>
        <w:left w:val="none" w:sz="0" w:space="0" w:color="auto"/>
        <w:bottom w:val="none" w:sz="0" w:space="0" w:color="auto"/>
        <w:right w:val="none" w:sz="0" w:space="0" w:color="auto"/>
      </w:divBdr>
    </w:div>
    <w:div w:id="1846702697">
      <w:bodyDiv w:val="1"/>
      <w:marLeft w:val="0"/>
      <w:marRight w:val="0"/>
      <w:marTop w:val="0"/>
      <w:marBottom w:val="0"/>
      <w:divBdr>
        <w:top w:val="none" w:sz="0" w:space="0" w:color="auto"/>
        <w:left w:val="none" w:sz="0" w:space="0" w:color="auto"/>
        <w:bottom w:val="none" w:sz="0" w:space="0" w:color="auto"/>
        <w:right w:val="none" w:sz="0" w:space="0" w:color="auto"/>
      </w:divBdr>
    </w:div>
    <w:div w:id="1847016801">
      <w:bodyDiv w:val="1"/>
      <w:marLeft w:val="0"/>
      <w:marRight w:val="0"/>
      <w:marTop w:val="0"/>
      <w:marBottom w:val="0"/>
      <w:divBdr>
        <w:top w:val="none" w:sz="0" w:space="0" w:color="auto"/>
        <w:left w:val="none" w:sz="0" w:space="0" w:color="auto"/>
        <w:bottom w:val="none" w:sz="0" w:space="0" w:color="auto"/>
        <w:right w:val="none" w:sz="0" w:space="0" w:color="auto"/>
      </w:divBdr>
    </w:div>
    <w:div w:id="1848521590">
      <w:bodyDiv w:val="1"/>
      <w:marLeft w:val="0"/>
      <w:marRight w:val="0"/>
      <w:marTop w:val="0"/>
      <w:marBottom w:val="0"/>
      <w:divBdr>
        <w:top w:val="none" w:sz="0" w:space="0" w:color="auto"/>
        <w:left w:val="none" w:sz="0" w:space="0" w:color="auto"/>
        <w:bottom w:val="none" w:sz="0" w:space="0" w:color="auto"/>
        <w:right w:val="none" w:sz="0" w:space="0" w:color="auto"/>
      </w:divBdr>
    </w:div>
    <w:div w:id="1849325447">
      <w:bodyDiv w:val="1"/>
      <w:marLeft w:val="0"/>
      <w:marRight w:val="0"/>
      <w:marTop w:val="0"/>
      <w:marBottom w:val="0"/>
      <w:divBdr>
        <w:top w:val="none" w:sz="0" w:space="0" w:color="auto"/>
        <w:left w:val="none" w:sz="0" w:space="0" w:color="auto"/>
        <w:bottom w:val="none" w:sz="0" w:space="0" w:color="auto"/>
        <w:right w:val="none" w:sz="0" w:space="0" w:color="auto"/>
      </w:divBdr>
    </w:div>
    <w:div w:id="1853371759">
      <w:bodyDiv w:val="1"/>
      <w:marLeft w:val="0"/>
      <w:marRight w:val="0"/>
      <w:marTop w:val="0"/>
      <w:marBottom w:val="0"/>
      <w:divBdr>
        <w:top w:val="none" w:sz="0" w:space="0" w:color="auto"/>
        <w:left w:val="none" w:sz="0" w:space="0" w:color="auto"/>
        <w:bottom w:val="none" w:sz="0" w:space="0" w:color="auto"/>
        <w:right w:val="none" w:sz="0" w:space="0" w:color="auto"/>
      </w:divBdr>
    </w:div>
    <w:div w:id="1854831077">
      <w:bodyDiv w:val="1"/>
      <w:marLeft w:val="0"/>
      <w:marRight w:val="0"/>
      <w:marTop w:val="0"/>
      <w:marBottom w:val="0"/>
      <w:divBdr>
        <w:top w:val="none" w:sz="0" w:space="0" w:color="auto"/>
        <w:left w:val="none" w:sz="0" w:space="0" w:color="auto"/>
        <w:bottom w:val="none" w:sz="0" w:space="0" w:color="auto"/>
        <w:right w:val="none" w:sz="0" w:space="0" w:color="auto"/>
      </w:divBdr>
    </w:div>
    <w:div w:id="1855804548">
      <w:bodyDiv w:val="1"/>
      <w:marLeft w:val="0"/>
      <w:marRight w:val="0"/>
      <w:marTop w:val="0"/>
      <w:marBottom w:val="0"/>
      <w:divBdr>
        <w:top w:val="none" w:sz="0" w:space="0" w:color="auto"/>
        <w:left w:val="none" w:sz="0" w:space="0" w:color="auto"/>
        <w:bottom w:val="none" w:sz="0" w:space="0" w:color="auto"/>
        <w:right w:val="none" w:sz="0" w:space="0" w:color="auto"/>
      </w:divBdr>
    </w:div>
    <w:div w:id="1857766643">
      <w:bodyDiv w:val="1"/>
      <w:marLeft w:val="0"/>
      <w:marRight w:val="0"/>
      <w:marTop w:val="0"/>
      <w:marBottom w:val="0"/>
      <w:divBdr>
        <w:top w:val="none" w:sz="0" w:space="0" w:color="auto"/>
        <w:left w:val="none" w:sz="0" w:space="0" w:color="auto"/>
        <w:bottom w:val="none" w:sz="0" w:space="0" w:color="auto"/>
        <w:right w:val="none" w:sz="0" w:space="0" w:color="auto"/>
      </w:divBdr>
    </w:div>
    <w:div w:id="1858691537">
      <w:bodyDiv w:val="1"/>
      <w:marLeft w:val="0"/>
      <w:marRight w:val="0"/>
      <w:marTop w:val="0"/>
      <w:marBottom w:val="0"/>
      <w:divBdr>
        <w:top w:val="none" w:sz="0" w:space="0" w:color="auto"/>
        <w:left w:val="none" w:sz="0" w:space="0" w:color="auto"/>
        <w:bottom w:val="none" w:sz="0" w:space="0" w:color="auto"/>
        <w:right w:val="none" w:sz="0" w:space="0" w:color="auto"/>
      </w:divBdr>
    </w:div>
    <w:div w:id="1858810060">
      <w:bodyDiv w:val="1"/>
      <w:marLeft w:val="0"/>
      <w:marRight w:val="0"/>
      <w:marTop w:val="0"/>
      <w:marBottom w:val="0"/>
      <w:divBdr>
        <w:top w:val="none" w:sz="0" w:space="0" w:color="auto"/>
        <w:left w:val="none" w:sz="0" w:space="0" w:color="auto"/>
        <w:bottom w:val="none" w:sz="0" w:space="0" w:color="auto"/>
        <w:right w:val="none" w:sz="0" w:space="0" w:color="auto"/>
      </w:divBdr>
    </w:div>
    <w:div w:id="1859272014">
      <w:bodyDiv w:val="1"/>
      <w:marLeft w:val="0"/>
      <w:marRight w:val="0"/>
      <w:marTop w:val="0"/>
      <w:marBottom w:val="0"/>
      <w:divBdr>
        <w:top w:val="none" w:sz="0" w:space="0" w:color="auto"/>
        <w:left w:val="none" w:sz="0" w:space="0" w:color="auto"/>
        <w:bottom w:val="none" w:sz="0" w:space="0" w:color="auto"/>
        <w:right w:val="none" w:sz="0" w:space="0" w:color="auto"/>
      </w:divBdr>
    </w:div>
    <w:div w:id="1859584332">
      <w:bodyDiv w:val="1"/>
      <w:marLeft w:val="0"/>
      <w:marRight w:val="0"/>
      <w:marTop w:val="0"/>
      <w:marBottom w:val="0"/>
      <w:divBdr>
        <w:top w:val="none" w:sz="0" w:space="0" w:color="auto"/>
        <w:left w:val="none" w:sz="0" w:space="0" w:color="auto"/>
        <w:bottom w:val="none" w:sz="0" w:space="0" w:color="auto"/>
        <w:right w:val="none" w:sz="0" w:space="0" w:color="auto"/>
      </w:divBdr>
    </w:div>
    <w:div w:id="1859611272">
      <w:bodyDiv w:val="1"/>
      <w:marLeft w:val="0"/>
      <w:marRight w:val="0"/>
      <w:marTop w:val="0"/>
      <w:marBottom w:val="0"/>
      <w:divBdr>
        <w:top w:val="none" w:sz="0" w:space="0" w:color="auto"/>
        <w:left w:val="none" w:sz="0" w:space="0" w:color="auto"/>
        <w:bottom w:val="none" w:sz="0" w:space="0" w:color="auto"/>
        <w:right w:val="none" w:sz="0" w:space="0" w:color="auto"/>
      </w:divBdr>
    </w:div>
    <w:div w:id="1862159558">
      <w:bodyDiv w:val="1"/>
      <w:marLeft w:val="0"/>
      <w:marRight w:val="0"/>
      <w:marTop w:val="0"/>
      <w:marBottom w:val="0"/>
      <w:divBdr>
        <w:top w:val="none" w:sz="0" w:space="0" w:color="auto"/>
        <w:left w:val="none" w:sz="0" w:space="0" w:color="auto"/>
        <w:bottom w:val="none" w:sz="0" w:space="0" w:color="auto"/>
        <w:right w:val="none" w:sz="0" w:space="0" w:color="auto"/>
      </w:divBdr>
    </w:div>
    <w:div w:id="1863591807">
      <w:bodyDiv w:val="1"/>
      <w:marLeft w:val="0"/>
      <w:marRight w:val="0"/>
      <w:marTop w:val="0"/>
      <w:marBottom w:val="0"/>
      <w:divBdr>
        <w:top w:val="none" w:sz="0" w:space="0" w:color="auto"/>
        <w:left w:val="none" w:sz="0" w:space="0" w:color="auto"/>
        <w:bottom w:val="none" w:sz="0" w:space="0" w:color="auto"/>
        <w:right w:val="none" w:sz="0" w:space="0" w:color="auto"/>
      </w:divBdr>
      <w:divsChild>
        <w:div w:id="11810322">
          <w:marLeft w:val="480"/>
          <w:marRight w:val="0"/>
          <w:marTop w:val="0"/>
          <w:marBottom w:val="0"/>
          <w:divBdr>
            <w:top w:val="none" w:sz="0" w:space="0" w:color="auto"/>
            <w:left w:val="none" w:sz="0" w:space="0" w:color="auto"/>
            <w:bottom w:val="none" w:sz="0" w:space="0" w:color="auto"/>
            <w:right w:val="none" w:sz="0" w:space="0" w:color="auto"/>
          </w:divBdr>
        </w:div>
        <w:div w:id="15546755">
          <w:marLeft w:val="480"/>
          <w:marRight w:val="0"/>
          <w:marTop w:val="0"/>
          <w:marBottom w:val="0"/>
          <w:divBdr>
            <w:top w:val="none" w:sz="0" w:space="0" w:color="auto"/>
            <w:left w:val="none" w:sz="0" w:space="0" w:color="auto"/>
            <w:bottom w:val="none" w:sz="0" w:space="0" w:color="auto"/>
            <w:right w:val="none" w:sz="0" w:space="0" w:color="auto"/>
          </w:divBdr>
        </w:div>
        <w:div w:id="32582562">
          <w:marLeft w:val="480"/>
          <w:marRight w:val="0"/>
          <w:marTop w:val="0"/>
          <w:marBottom w:val="0"/>
          <w:divBdr>
            <w:top w:val="none" w:sz="0" w:space="0" w:color="auto"/>
            <w:left w:val="none" w:sz="0" w:space="0" w:color="auto"/>
            <w:bottom w:val="none" w:sz="0" w:space="0" w:color="auto"/>
            <w:right w:val="none" w:sz="0" w:space="0" w:color="auto"/>
          </w:divBdr>
        </w:div>
        <w:div w:id="94130363">
          <w:marLeft w:val="480"/>
          <w:marRight w:val="0"/>
          <w:marTop w:val="0"/>
          <w:marBottom w:val="0"/>
          <w:divBdr>
            <w:top w:val="none" w:sz="0" w:space="0" w:color="auto"/>
            <w:left w:val="none" w:sz="0" w:space="0" w:color="auto"/>
            <w:bottom w:val="none" w:sz="0" w:space="0" w:color="auto"/>
            <w:right w:val="none" w:sz="0" w:space="0" w:color="auto"/>
          </w:divBdr>
        </w:div>
        <w:div w:id="94256328">
          <w:marLeft w:val="480"/>
          <w:marRight w:val="0"/>
          <w:marTop w:val="0"/>
          <w:marBottom w:val="0"/>
          <w:divBdr>
            <w:top w:val="none" w:sz="0" w:space="0" w:color="auto"/>
            <w:left w:val="none" w:sz="0" w:space="0" w:color="auto"/>
            <w:bottom w:val="none" w:sz="0" w:space="0" w:color="auto"/>
            <w:right w:val="none" w:sz="0" w:space="0" w:color="auto"/>
          </w:divBdr>
        </w:div>
        <w:div w:id="104009025">
          <w:marLeft w:val="480"/>
          <w:marRight w:val="0"/>
          <w:marTop w:val="0"/>
          <w:marBottom w:val="0"/>
          <w:divBdr>
            <w:top w:val="none" w:sz="0" w:space="0" w:color="auto"/>
            <w:left w:val="none" w:sz="0" w:space="0" w:color="auto"/>
            <w:bottom w:val="none" w:sz="0" w:space="0" w:color="auto"/>
            <w:right w:val="none" w:sz="0" w:space="0" w:color="auto"/>
          </w:divBdr>
        </w:div>
        <w:div w:id="254050263">
          <w:marLeft w:val="480"/>
          <w:marRight w:val="0"/>
          <w:marTop w:val="0"/>
          <w:marBottom w:val="0"/>
          <w:divBdr>
            <w:top w:val="none" w:sz="0" w:space="0" w:color="auto"/>
            <w:left w:val="none" w:sz="0" w:space="0" w:color="auto"/>
            <w:bottom w:val="none" w:sz="0" w:space="0" w:color="auto"/>
            <w:right w:val="none" w:sz="0" w:space="0" w:color="auto"/>
          </w:divBdr>
        </w:div>
        <w:div w:id="265310072">
          <w:marLeft w:val="480"/>
          <w:marRight w:val="0"/>
          <w:marTop w:val="0"/>
          <w:marBottom w:val="0"/>
          <w:divBdr>
            <w:top w:val="none" w:sz="0" w:space="0" w:color="auto"/>
            <w:left w:val="none" w:sz="0" w:space="0" w:color="auto"/>
            <w:bottom w:val="none" w:sz="0" w:space="0" w:color="auto"/>
            <w:right w:val="none" w:sz="0" w:space="0" w:color="auto"/>
          </w:divBdr>
        </w:div>
        <w:div w:id="279726295">
          <w:marLeft w:val="480"/>
          <w:marRight w:val="0"/>
          <w:marTop w:val="0"/>
          <w:marBottom w:val="0"/>
          <w:divBdr>
            <w:top w:val="none" w:sz="0" w:space="0" w:color="auto"/>
            <w:left w:val="none" w:sz="0" w:space="0" w:color="auto"/>
            <w:bottom w:val="none" w:sz="0" w:space="0" w:color="auto"/>
            <w:right w:val="none" w:sz="0" w:space="0" w:color="auto"/>
          </w:divBdr>
        </w:div>
        <w:div w:id="286399955">
          <w:marLeft w:val="480"/>
          <w:marRight w:val="0"/>
          <w:marTop w:val="0"/>
          <w:marBottom w:val="0"/>
          <w:divBdr>
            <w:top w:val="none" w:sz="0" w:space="0" w:color="auto"/>
            <w:left w:val="none" w:sz="0" w:space="0" w:color="auto"/>
            <w:bottom w:val="none" w:sz="0" w:space="0" w:color="auto"/>
            <w:right w:val="none" w:sz="0" w:space="0" w:color="auto"/>
          </w:divBdr>
        </w:div>
        <w:div w:id="363793212">
          <w:marLeft w:val="480"/>
          <w:marRight w:val="0"/>
          <w:marTop w:val="0"/>
          <w:marBottom w:val="0"/>
          <w:divBdr>
            <w:top w:val="none" w:sz="0" w:space="0" w:color="auto"/>
            <w:left w:val="none" w:sz="0" w:space="0" w:color="auto"/>
            <w:bottom w:val="none" w:sz="0" w:space="0" w:color="auto"/>
            <w:right w:val="none" w:sz="0" w:space="0" w:color="auto"/>
          </w:divBdr>
        </w:div>
        <w:div w:id="442530916">
          <w:marLeft w:val="480"/>
          <w:marRight w:val="0"/>
          <w:marTop w:val="0"/>
          <w:marBottom w:val="0"/>
          <w:divBdr>
            <w:top w:val="none" w:sz="0" w:space="0" w:color="auto"/>
            <w:left w:val="none" w:sz="0" w:space="0" w:color="auto"/>
            <w:bottom w:val="none" w:sz="0" w:space="0" w:color="auto"/>
            <w:right w:val="none" w:sz="0" w:space="0" w:color="auto"/>
          </w:divBdr>
        </w:div>
        <w:div w:id="445926443">
          <w:marLeft w:val="480"/>
          <w:marRight w:val="0"/>
          <w:marTop w:val="0"/>
          <w:marBottom w:val="0"/>
          <w:divBdr>
            <w:top w:val="none" w:sz="0" w:space="0" w:color="auto"/>
            <w:left w:val="none" w:sz="0" w:space="0" w:color="auto"/>
            <w:bottom w:val="none" w:sz="0" w:space="0" w:color="auto"/>
            <w:right w:val="none" w:sz="0" w:space="0" w:color="auto"/>
          </w:divBdr>
        </w:div>
        <w:div w:id="640381007">
          <w:marLeft w:val="480"/>
          <w:marRight w:val="0"/>
          <w:marTop w:val="0"/>
          <w:marBottom w:val="0"/>
          <w:divBdr>
            <w:top w:val="none" w:sz="0" w:space="0" w:color="auto"/>
            <w:left w:val="none" w:sz="0" w:space="0" w:color="auto"/>
            <w:bottom w:val="none" w:sz="0" w:space="0" w:color="auto"/>
            <w:right w:val="none" w:sz="0" w:space="0" w:color="auto"/>
          </w:divBdr>
        </w:div>
        <w:div w:id="752630517">
          <w:marLeft w:val="480"/>
          <w:marRight w:val="0"/>
          <w:marTop w:val="0"/>
          <w:marBottom w:val="0"/>
          <w:divBdr>
            <w:top w:val="none" w:sz="0" w:space="0" w:color="auto"/>
            <w:left w:val="none" w:sz="0" w:space="0" w:color="auto"/>
            <w:bottom w:val="none" w:sz="0" w:space="0" w:color="auto"/>
            <w:right w:val="none" w:sz="0" w:space="0" w:color="auto"/>
          </w:divBdr>
        </w:div>
        <w:div w:id="784037937">
          <w:marLeft w:val="480"/>
          <w:marRight w:val="0"/>
          <w:marTop w:val="0"/>
          <w:marBottom w:val="0"/>
          <w:divBdr>
            <w:top w:val="none" w:sz="0" w:space="0" w:color="auto"/>
            <w:left w:val="none" w:sz="0" w:space="0" w:color="auto"/>
            <w:bottom w:val="none" w:sz="0" w:space="0" w:color="auto"/>
            <w:right w:val="none" w:sz="0" w:space="0" w:color="auto"/>
          </w:divBdr>
        </w:div>
        <w:div w:id="932251190">
          <w:marLeft w:val="480"/>
          <w:marRight w:val="0"/>
          <w:marTop w:val="0"/>
          <w:marBottom w:val="0"/>
          <w:divBdr>
            <w:top w:val="none" w:sz="0" w:space="0" w:color="auto"/>
            <w:left w:val="none" w:sz="0" w:space="0" w:color="auto"/>
            <w:bottom w:val="none" w:sz="0" w:space="0" w:color="auto"/>
            <w:right w:val="none" w:sz="0" w:space="0" w:color="auto"/>
          </w:divBdr>
        </w:div>
        <w:div w:id="963927253">
          <w:marLeft w:val="480"/>
          <w:marRight w:val="0"/>
          <w:marTop w:val="0"/>
          <w:marBottom w:val="0"/>
          <w:divBdr>
            <w:top w:val="none" w:sz="0" w:space="0" w:color="auto"/>
            <w:left w:val="none" w:sz="0" w:space="0" w:color="auto"/>
            <w:bottom w:val="none" w:sz="0" w:space="0" w:color="auto"/>
            <w:right w:val="none" w:sz="0" w:space="0" w:color="auto"/>
          </w:divBdr>
        </w:div>
        <w:div w:id="1041134206">
          <w:marLeft w:val="480"/>
          <w:marRight w:val="0"/>
          <w:marTop w:val="0"/>
          <w:marBottom w:val="0"/>
          <w:divBdr>
            <w:top w:val="none" w:sz="0" w:space="0" w:color="auto"/>
            <w:left w:val="none" w:sz="0" w:space="0" w:color="auto"/>
            <w:bottom w:val="none" w:sz="0" w:space="0" w:color="auto"/>
            <w:right w:val="none" w:sz="0" w:space="0" w:color="auto"/>
          </w:divBdr>
        </w:div>
        <w:div w:id="1049962678">
          <w:marLeft w:val="480"/>
          <w:marRight w:val="0"/>
          <w:marTop w:val="0"/>
          <w:marBottom w:val="0"/>
          <w:divBdr>
            <w:top w:val="none" w:sz="0" w:space="0" w:color="auto"/>
            <w:left w:val="none" w:sz="0" w:space="0" w:color="auto"/>
            <w:bottom w:val="none" w:sz="0" w:space="0" w:color="auto"/>
            <w:right w:val="none" w:sz="0" w:space="0" w:color="auto"/>
          </w:divBdr>
        </w:div>
        <w:div w:id="1132988617">
          <w:marLeft w:val="480"/>
          <w:marRight w:val="0"/>
          <w:marTop w:val="0"/>
          <w:marBottom w:val="0"/>
          <w:divBdr>
            <w:top w:val="none" w:sz="0" w:space="0" w:color="auto"/>
            <w:left w:val="none" w:sz="0" w:space="0" w:color="auto"/>
            <w:bottom w:val="none" w:sz="0" w:space="0" w:color="auto"/>
            <w:right w:val="none" w:sz="0" w:space="0" w:color="auto"/>
          </w:divBdr>
        </w:div>
        <w:div w:id="1171944970">
          <w:marLeft w:val="480"/>
          <w:marRight w:val="0"/>
          <w:marTop w:val="0"/>
          <w:marBottom w:val="0"/>
          <w:divBdr>
            <w:top w:val="none" w:sz="0" w:space="0" w:color="auto"/>
            <w:left w:val="none" w:sz="0" w:space="0" w:color="auto"/>
            <w:bottom w:val="none" w:sz="0" w:space="0" w:color="auto"/>
            <w:right w:val="none" w:sz="0" w:space="0" w:color="auto"/>
          </w:divBdr>
        </w:div>
        <w:div w:id="1175920643">
          <w:marLeft w:val="480"/>
          <w:marRight w:val="0"/>
          <w:marTop w:val="0"/>
          <w:marBottom w:val="0"/>
          <w:divBdr>
            <w:top w:val="none" w:sz="0" w:space="0" w:color="auto"/>
            <w:left w:val="none" w:sz="0" w:space="0" w:color="auto"/>
            <w:bottom w:val="none" w:sz="0" w:space="0" w:color="auto"/>
            <w:right w:val="none" w:sz="0" w:space="0" w:color="auto"/>
          </w:divBdr>
        </w:div>
        <w:div w:id="1219705853">
          <w:marLeft w:val="480"/>
          <w:marRight w:val="0"/>
          <w:marTop w:val="0"/>
          <w:marBottom w:val="0"/>
          <w:divBdr>
            <w:top w:val="none" w:sz="0" w:space="0" w:color="auto"/>
            <w:left w:val="none" w:sz="0" w:space="0" w:color="auto"/>
            <w:bottom w:val="none" w:sz="0" w:space="0" w:color="auto"/>
            <w:right w:val="none" w:sz="0" w:space="0" w:color="auto"/>
          </w:divBdr>
        </w:div>
        <w:div w:id="1352803066">
          <w:marLeft w:val="480"/>
          <w:marRight w:val="0"/>
          <w:marTop w:val="0"/>
          <w:marBottom w:val="0"/>
          <w:divBdr>
            <w:top w:val="none" w:sz="0" w:space="0" w:color="auto"/>
            <w:left w:val="none" w:sz="0" w:space="0" w:color="auto"/>
            <w:bottom w:val="none" w:sz="0" w:space="0" w:color="auto"/>
            <w:right w:val="none" w:sz="0" w:space="0" w:color="auto"/>
          </w:divBdr>
        </w:div>
        <w:div w:id="1504467686">
          <w:marLeft w:val="480"/>
          <w:marRight w:val="0"/>
          <w:marTop w:val="0"/>
          <w:marBottom w:val="0"/>
          <w:divBdr>
            <w:top w:val="none" w:sz="0" w:space="0" w:color="auto"/>
            <w:left w:val="none" w:sz="0" w:space="0" w:color="auto"/>
            <w:bottom w:val="none" w:sz="0" w:space="0" w:color="auto"/>
            <w:right w:val="none" w:sz="0" w:space="0" w:color="auto"/>
          </w:divBdr>
        </w:div>
        <w:div w:id="1559171012">
          <w:marLeft w:val="480"/>
          <w:marRight w:val="0"/>
          <w:marTop w:val="0"/>
          <w:marBottom w:val="0"/>
          <w:divBdr>
            <w:top w:val="none" w:sz="0" w:space="0" w:color="auto"/>
            <w:left w:val="none" w:sz="0" w:space="0" w:color="auto"/>
            <w:bottom w:val="none" w:sz="0" w:space="0" w:color="auto"/>
            <w:right w:val="none" w:sz="0" w:space="0" w:color="auto"/>
          </w:divBdr>
        </w:div>
        <w:div w:id="1670330816">
          <w:marLeft w:val="480"/>
          <w:marRight w:val="0"/>
          <w:marTop w:val="0"/>
          <w:marBottom w:val="0"/>
          <w:divBdr>
            <w:top w:val="none" w:sz="0" w:space="0" w:color="auto"/>
            <w:left w:val="none" w:sz="0" w:space="0" w:color="auto"/>
            <w:bottom w:val="none" w:sz="0" w:space="0" w:color="auto"/>
            <w:right w:val="none" w:sz="0" w:space="0" w:color="auto"/>
          </w:divBdr>
        </w:div>
        <w:div w:id="1733696353">
          <w:marLeft w:val="480"/>
          <w:marRight w:val="0"/>
          <w:marTop w:val="0"/>
          <w:marBottom w:val="0"/>
          <w:divBdr>
            <w:top w:val="none" w:sz="0" w:space="0" w:color="auto"/>
            <w:left w:val="none" w:sz="0" w:space="0" w:color="auto"/>
            <w:bottom w:val="none" w:sz="0" w:space="0" w:color="auto"/>
            <w:right w:val="none" w:sz="0" w:space="0" w:color="auto"/>
          </w:divBdr>
        </w:div>
        <w:div w:id="1778987872">
          <w:marLeft w:val="480"/>
          <w:marRight w:val="0"/>
          <w:marTop w:val="0"/>
          <w:marBottom w:val="0"/>
          <w:divBdr>
            <w:top w:val="none" w:sz="0" w:space="0" w:color="auto"/>
            <w:left w:val="none" w:sz="0" w:space="0" w:color="auto"/>
            <w:bottom w:val="none" w:sz="0" w:space="0" w:color="auto"/>
            <w:right w:val="none" w:sz="0" w:space="0" w:color="auto"/>
          </w:divBdr>
        </w:div>
        <w:div w:id="1798639726">
          <w:marLeft w:val="480"/>
          <w:marRight w:val="0"/>
          <w:marTop w:val="0"/>
          <w:marBottom w:val="0"/>
          <w:divBdr>
            <w:top w:val="none" w:sz="0" w:space="0" w:color="auto"/>
            <w:left w:val="none" w:sz="0" w:space="0" w:color="auto"/>
            <w:bottom w:val="none" w:sz="0" w:space="0" w:color="auto"/>
            <w:right w:val="none" w:sz="0" w:space="0" w:color="auto"/>
          </w:divBdr>
        </w:div>
        <w:div w:id="1810904021">
          <w:marLeft w:val="480"/>
          <w:marRight w:val="0"/>
          <w:marTop w:val="0"/>
          <w:marBottom w:val="0"/>
          <w:divBdr>
            <w:top w:val="none" w:sz="0" w:space="0" w:color="auto"/>
            <w:left w:val="none" w:sz="0" w:space="0" w:color="auto"/>
            <w:bottom w:val="none" w:sz="0" w:space="0" w:color="auto"/>
            <w:right w:val="none" w:sz="0" w:space="0" w:color="auto"/>
          </w:divBdr>
        </w:div>
        <w:div w:id="1820076229">
          <w:marLeft w:val="480"/>
          <w:marRight w:val="0"/>
          <w:marTop w:val="0"/>
          <w:marBottom w:val="0"/>
          <w:divBdr>
            <w:top w:val="none" w:sz="0" w:space="0" w:color="auto"/>
            <w:left w:val="none" w:sz="0" w:space="0" w:color="auto"/>
            <w:bottom w:val="none" w:sz="0" w:space="0" w:color="auto"/>
            <w:right w:val="none" w:sz="0" w:space="0" w:color="auto"/>
          </w:divBdr>
        </w:div>
        <w:div w:id="1893536665">
          <w:marLeft w:val="480"/>
          <w:marRight w:val="0"/>
          <w:marTop w:val="0"/>
          <w:marBottom w:val="0"/>
          <w:divBdr>
            <w:top w:val="none" w:sz="0" w:space="0" w:color="auto"/>
            <w:left w:val="none" w:sz="0" w:space="0" w:color="auto"/>
            <w:bottom w:val="none" w:sz="0" w:space="0" w:color="auto"/>
            <w:right w:val="none" w:sz="0" w:space="0" w:color="auto"/>
          </w:divBdr>
        </w:div>
        <w:div w:id="1908757196">
          <w:marLeft w:val="480"/>
          <w:marRight w:val="0"/>
          <w:marTop w:val="0"/>
          <w:marBottom w:val="0"/>
          <w:divBdr>
            <w:top w:val="none" w:sz="0" w:space="0" w:color="auto"/>
            <w:left w:val="none" w:sz="0" w:space="0" w:color="auto"/>
            <w:bottom w:val="none" w:sz="0" w:space="0" w:color="auto"/>
            <w:right w:val="none" w:sz="0" w:space="0" w:color="auto"/>
          </w:divBdr>
        </w:div>
        <w:div w:id="1919829861">
          <w:marLeft w:val="480"/>
          <w:marRight w:val="0"/>
          <w:marTop w:val="0"/>
          <w:marBottom w:val="0"/>
          <w:divBdr>
            <w:top w:val="none" w:sz="0" w:space="0" w:color="auto"/>
            <w:left w:val="none" w:sz="0" w:space="0" w:color="auto"/>
            <w:bottom w:val="none" w:sz="0" w:space="0" w:color="auto"/>
            <w:right w:val="none" w:sz="0" w:space="0" w:color="auto"/>
          </w:divBdr>
        </w:div>
        <w:div w:id="1924685782">
          <w:marLeft w:val="480"/>
          <w:marRight w:val="0"/>
          <w:marTop w:val="0"/>
          <w:marBottom w:val="0"/>
          <w:divBdr>
            <w:top w:val="none" w:sz="0" w:space="0" w:color="auto"/>
            <w:left w:val="none" w:sz="0" w:space="0" w:color="auto"/>
            <w:bottom w:val="none" w:sz="0" w:space="0" w:color="auto"/>
            <w:right w:val="none" w:sz="0" w:space="0" w:color="auto"/>
          </w:divBdr>
        </w:div>
        <w:div w:id="1963725913">
          <w:marLeft w:val="480"/>
          <w:marRight w:val="0"/>
          <w:marTop w:val="0"/>
          <w:marBottom w:val="0"/>
          <w:divBdr>
            <w:top w:val="none" w:sz="0" w:space="0" w:color="auto"/>
            <w:left w:val="none" w:sz="0" w:space="0" w:color="auto"/>
            <w:bottom w:val="none" w:sz="0" w:space="0" w:color="auto"/>
            <w:right w:val="none" w:sz="0" w:space="0" w:color="auto"/>
          </w:divBdr>
        </w:div>
        <w:div w:id="1963879174">
          <w:marLeft w:val="480"/>
          <w:marRight w:val="0"/>
          <w:marTop w:val="0"/>
          <w:marBottom w:val="0"/>
          <w:divBdr>
            <w:top w:val="none" w:sz="0" w:space="0" w:color="auto"/>
            <w:left w:val="none" w:sz="0" w:space="0" w:color="auto"/>
            <w:bottom w:val="none" w:sz="0" w:space="0" w:color="auto"/>
            <w:right w:val="none" w:sz="0" w:space="0" w:color="auto"/>
          </w:divBdr>
        </w:div>
        <w:div w:id="1984503416">
          <w:marLeft w:val="480"/>
          <w:marRight w:val="0"/>
          <w:marTop w:val="0"/>
          <w:marBottom w:val="0"/>
          <w:divBdr>
            <w:top w:val="none" w:sz="0" w:space="0" w:color="auto"/>
            <w:left w:val="none" w:sz="0" w:space="0" w:color="auto"/>
            <w:bottom w:val="none" w:sz="0" w:space="0" w:color="auto"/>
            <w:right w:val="none" w:sz="0" w:space="0" w:color="auto"/>
          </w:divBdr>
        </w:div>
        <w:div w:id="1991981106">
          <w:marLeft w:val="480"/>
          <w:marRight w:val="0"/>
          <w:marTop w:val="0"/>
          <w:marBottom w:val="0"/>
          <w:divBdr>
            <w:top w:val="none" w:sz="0" w:space="0" w:color="auto"/>
            <w:left w:val="none" w:sz="0" w:space="0" w:color="auto"/>
            <w:bottom w:val="none" w:sz="0" w:space="0" w:color="auto"/>
            <w:right w:val="none" w:sz="0" w:space="0" w:color="auto"/>
          </w:divBdr>
        </w:div>
        <w:div w:id="2023820529">
          <w:marLeft w:val="480"/>
          <w:marRight w:val="0"/>
          <w:marTop w:val="0"/>
          <w:marBottom w:val="0"/>
          <w:divBdr>
            <w:top w:val="none" w:sz="0" w:space="0" w:color="auto"/>
            <w:left w:val="none" w:sz="0" w:space="0" w:color="auto"/>
            <w:bottom w:val="none" w:sz="0" w:space="0" w:color="auto"/>
            <w:right w:val="none" w:sz="0" w:space="0" w:color="auto"/>
          </w:divBdr>
        </w:div>
        <w:div w:id="2090957135">
          <w:marLeft w:val="480"/>
          <w:marRight w:val="0"/>
          <w:marTop w:val="0"/>
          <w:marBottom w:val="0"/>
          <w:divBdr>
            <w:top w:val="none" w:sz="0" w:space="0" w:color="auto"/>
            <w:left w:val="none" w:sz="0" w:space="0" w:color="auto"/>
            <w:bottom w:val="none" w:sz="0" w:space="0" w:color="auto"/>
            <w:right w:val="none" w:sz="0" w:space="0" w:color="auto"/>
          </w:divBdr>
        </w:div>
      </w:divsChild>
    </w:div>
    <w:div w:id="1863744826">
      <w:bodyDiv w:val="1"/>
      <w:marLeft w:val="0"/>
      <w:marRight w:val="0"/>
      <w:marTop w:val="0"/>
      <w:marBottom w:val="0"/>
      <w:divBdr>
        <w:top w:val="none" w:sz="0" w:space="0" w:color="auto"/>
        <w:left w:val="none" w:sz="0" w:space="0" w:color="auto"/>
        <w:bottom w:val="none" w:sz="0" w:space="0" w:color="auto"/>
        <w:right w:val="none" w:sz="0" w:space="0" w:color="auto"/>
      </w:divBdr>
    </w:div>
    <w:div w:id="1864320530">
      <w:bodyDiv w:val="1"/>
      <w:marLeft w:val="0"/>
      <w:marRight w:val="0"/>
      <w:marTop w:val="0"/>
      <w:marBottom w:val="0"/>
      <w:divBdr>
        <w:top w:val="none" w:sz="0" w:space="0" w:color="auto"/>
        <w:left w:val="none" w:sz="0" w:space="0" w:color="auto"/>
        <w:bottom w:val="none" w:sz="0" w:space="0" w:color="auto"/>
        <w:right w:val="none" w:sz="0" w:space="0" w:color="auto"/>
      </w:divBdr>
    </w:div>
    <w:div w:id="1864510789">
      <w:bodyDiv w:val="1"/>
      <w:marLeft w:val="0"/>
      <w:marRight w:val="0"/>
      <w:marTop w:val="0"/>
      <w:marBottom w:val="0"/>
      <w:divBdr>
        <w:top w:val="none" w:sz="0" w:space="0" w:color="auto"/>
        <w:left w:val="none" w:sz="0" w:space="0" w:color="auto"/>
        <w:bottom w:val="none" w:sz="0" w:space="0" w:color="auto"/>
        <w:right w:val="none" w:sz="0" w:space="0" w:color="auto"/>
      </w:divBdr>
    </w:div>
    <w:div w:id="1866823959">
      <w:bodyDiv w:val="1"/>
      <w:marLeft w:val="0"/>
      <w:marRight w:val="0"/>
      <w:marTop w:val="0"/>
      <w:marBottom w:val="0"/>
      <w:divBdr>
        <w:top w:val="none" w:sz="0" w:space="0" w:color="auto"/>
        <w:left w:val="none" w:sz="0" w:space="0" w:color="auto"/>
        <w:bottom w:val="none" w:sz="0" w:space="0" w:color="auto"/>
        <w:right w:val="none" w:sz="0" w:space="0" w:color="auto"/>
      </w:divBdr>
    </w:div>
    <w:div w:id="1868980876">
      <w:bodyDiv w:val="1"/>
      <w:marLeft w:val="0"/>
      <w:marRight w:val="0"/>
      <w:marTop w:val="0"/>
      <w:marBottom w:val="0"/>
      <w:divBdr>
        <w:top w:val="none" w:sz="0" w:space="0" w:color="auto"/>
        <w:left w:val="none" w:sz="0" w:space="0" w:color="auto"/>
        <w:bottom w:val="none" w:sz="0" w:space="0" w:color="auto"/>
        <w:right w:val="none" w:sz="0" w:space="0" w:color="auto"/>
      </w:divBdr>
    </w:div>
    <w:div w:id="1870409702">
      <w:bodyDiv w:val="1"/>
      <w:marLeft w:val="0"/>
      <w:marRight w:val="0"/>
      <w:marTop w:val="0"/>
      <w:marBottom w:val="0"/>
      <w:divBdr>
        <w:top w:val="none" w:sz="0" w:space="0" w:color="auto"/>
        <w:left w:val="none" w:sz="0" w:space="0" w:color="auto"/>
        <w:bottom w:val="none" w:sz="0" w:space="0" w:color="auto"/>
        <w:right w:val="none" w:sz="0" w:space="0" w:color="auto"/>
      </w:divBdr>
    </w:div>
    <w:div w:id="1870991211">
      <w:bodyDiv w:val="1"/>
      <w:marLeft w:val="0"/>
      <w:marRight w:val="0"/>
      <w:marTop w:val="0"/>
      <w:marBottom w:val="0"/>
      <w:divBdr>
        <w:top w:val="none" w:sz="0" w:space="0" w:color="auto"/>
        <w:left w:val="none" w:sz="0" w:space="0" w:color="auto"/>
        <w:bottom w:val="none" w:sz="0" w:space="0" w:color="auto"/>
        <w:right w:val="none" w:sz="0" w:space="0" w:color="auto"/>
      </w:divBdr>
    </w:div>
    <w:div w:id="1871406459">
      <w:bodyDiv w:val="1"/>
      <w:marLeft w:val="0"/>
      <w:marRight w:val="0"/>
      <w:marTop w:val="0"/>
      <w:marBottom w:val="0"/>
      <w:divBdr>
        <w:top w:val="none" w:sz="0" w:space="0" w:color="auto"/>
        <w:left w:val="none" w:sz="0" w:space="0" w:color="auto"/>
        <w:bottom w:val="none" w:sz="0" w:space="0" w:color="auto"/>
        <w:right w:val="none" w:sz="0" w:space="0" w:color="auto"/>
      </w:divBdr>
    </w:div>
    <w:div w:id="1872960752">
      <w:bodyDiv w:val="1"/>
      <w:marLeft w:val="0"/>
      <w:marRight w:val="0"/>
      <w:marTop w:val="0"/>
      <w:marBottom w:val="0"/>
      <w:divBdr>
        <w:top w:val="none" w:sz="0" w:space="0" w:color="auto"/>
        <w:left w:val="none" w:sz="0" w:space="0" w:color="auto"/>
        <w:bottom w:val="none" w:sz="0" w:space="0" w:color="auto"/>
        <w:right w:val="none" w:sz="0" w:space="0" w:color="auto"/>
      </w:divBdr>
    </w:div>
    <w:div w:id="1873182676">
      <w:bodyDiv w:val="1"/>
      <w:marLeft w:val="0"/>
      <w:marRight w:val="0"/>
      <w:marTop w:val="0"/>
      <w:marBottom w:val="0"/>
      <w:divBdr>
        <w:top w:val="none" w:sz="0" w:space="0" w:color="auto"/>
        <w:left w:val="none" w:sz="0" w:space="0" w:color="auto"/>
        <w:bottom w:val="none" w:sz="0" w:space="0" w:color="auto"/>
        <w:right w:val="none" w:sz="0" w:space="0" w:color="auto"/>
      </w:divBdr>
    </w:div>
    <w:div w:id="1873492967">
      <w:bodyDiv w:val="1"/>
      <w:marLeft w:val="0"/>
      <w:marRight w:val="0"/>
      <w:marTop w:val="0"/>
      <w:marBottom w:val="0"/>
      <w:divBdr>
        <w:top w:val="none" w:sz="0" w:space="0" w:color="auto"/>
        <w:left w:val="none" w:sz="0" w:space="0" w:color="auto"/>
        <w:bottom w:val="none" w:sz="0" w:space="0" w:color="auto"/>
        <w:right w:val="none" w:sz="0" w:space="0" w:color="auto"/>
      </w:divBdr>
    </w:div>
    <w:div w:id="1873689890">
      <w:bodyDiv w:val="1"/>
      <w:marLeft w:val="0"/>
      <w:marRight w:val="0"/>
      <w:marTop w:val="0"/>
      <w:marBottom w:val="0"/>
      <w:divBdr>
        <w:top w:val="none" w:sz="0" w:space="0" w:color="auto"/>
        <w:left w:val="none" w:sz="0" w:space="0" w:color="auto"/>
        <w:bottom w:val="none" w:sz="0" w:space="0" w:color="auto"/>
        <w:right w:val="none" w:sz="0" w:space="0" w:color="auto"/>
      </w:divBdr>
    </w:div>
    <w:div w:id="1874414135">
      <w:bodyDiv w:val="1"/>
      <w:marLeft w:val="0"/>
      <w:marRight w:val="0"/>
      <w:marTop w:val="0"/>
      <w:marBottom w:val="0"/>
      <w:divBdr>
        <w:top w:val="none" w:sz="0" w:space="0" w:color="auto"/>
        <w:left w:val="none" w:sz="0" w:space="0" w:color="auto"/>
        <w:bottom w:val="none" w:sz="0" w:space="0" w:color="auto"/>
        <w:right w:val="none" w:sz="0" w:space="0" w:color="auto"/>
      </w:divBdr>
    </w:div>
    <w:div w:id="1874878571">
      <w:bodyDiv w:val="1"/>
      <w:marLeft w:val="0"/>
      <w:marRight w:val="0"/>
      <w:marTop w:val="0"/>
      <w:marBottom w:val="0"/>
      <w:divBdr>
        <w:top w:val="none" w:sz="0" w:space="0" w:color="auto"/>
        <w:left w:val="none" w:sz="0" w:space="0" w:color="auto"/>
        <w:bottom w:val="none" w:sz="0" w:space="0" w:color="auto"/>
        <w:right w:val="none" w:sz="0" w:space="0" w:color="auto"/>
      </w:divBdr>
    </w:div>
    <w:div w:id="1876380427">
      <w:bodyDiv w:val="1"/>
      <w:marLeft w:val="0"/>
      <w:marRight w:val="0"/>
      <w:marTop w:val="0"/>
      <w:marBottom w:val="0"/>
      <w:divBdr>
        <w:top w:val="none" w:sz="0" w:space="0" w:color="auto"/>
        <w:left w:val="none" w:sz="0" w:space="0" w:color="auto"/>
        <w:bottom w:val="none" w:sz="0" w:space="0" w:color="auto"/>
        <w:right w:val="none" w:sz="0" w:space="0" w:color="auto"/>
      </w:divBdr>
    </w:div>
    <w:div w:id="1876768078">
      <w:bodyDiv w:val="1"/>
      <w:marLeft w:val="0"/>
      <w:marRight w:val="0"/>
      <w:marTop w:val="0"/>
      <w:marBottom w:val="0"/>
      <w:divBdr>
        <w:top w:val="none" w:sz="0" w:space="0" w:color="auto"/>
        <w:left w:val="none" w:sz="0" w:space="0" w:color="auto"/>
        <w:bottom w:val="none" w:sz="0" w:space="0" w:color="auto"/>
        <w:right w:val="none" w:sz="0" w:space="0" w:color="auto"/>
      </w:divBdr>
    </w:div>
    <w:div w:id="1877044087">
      <w:bodyDiv w:val="1"/>
      <w:marLeft w:val="0"/>
      <w:marRight w:val="0"/>
      <w:marTop w:val="0"/>
      <w:marBottom w:val="0"/>
      <w:divBdr>
        <w:top w:val="none" w:sz="0" w:space="0" w:color="auto"/>
        <w:left w:val="none" w:sz="0" w:space="0" w:color="auto"/>
        <w:bottom w:val="none" w:sz="0" w:space="0" w:color="auto"/>
        <w:right w:val="none" w:sz="0" w:space="0" w:color="auto"/>
      </w:divBdr>
    </w:div>
    <w:div w:id="1877548180">
      <w:bodyDiv w:val="1"/>
      <w:marLeft w:val="0"/>
      <w:marRight w:val="0"/>
      <w:marTop w:val="0"/>
      <w:marBottom w:val="0"/>
      <w:divBdr>
        <w:top w:val="none" w:sz="0" w:space="0" w:color="auto"/>
        <w:left w:val="none" w:sz="0" w:space="0" w:color="auto"/>
        <w:bottom w:val="none" w:sz="0" w:space="0" w:color="auto"/>
        <w:right w:val="none" w:sz="0" w:space="0" w:color="auto"/>
      </w:divBdr>
    </w:div>
    <w:div w:id="1877620297">
      <w:bodyDiv w:val="1"/>
      <w:marLeft w:val="0"/>
      <w:marRight w:val="0"/>
      <w:marTop w:val="0"/>
      <w:marBottom w:val="0"/>
      <w:divBdr>
        <w:top w:val="none" w:sz="0" w:space="0" w:color="auto"/>
        <w:left w:val="none" w:sz="0" w:space="0" w:color="auto"/>
        <w:bottom w:val="none" w:sz="0" w:space="0" w:color="auto"/>
        <w:right w:val="none" w:sz="0" w:space="0" w:color="auto"/>
      </w:divBdr>
    </w:div>
    <w:div w:id="1880239973">
      <w:bodyDiv w:val="1"/>
      <w:marLeft w:val="0"/>
      <w:marRight w:val="0"/>
      <w:marTop w:val="0"/>
      <w:marBottom w:val="0"/>
      <w:divBdr>
        <w:top w:val="none" w:sz="0" w:space="0" w:color="auto"/>
        <w:left w:val="none" w:sz="0" w:space="0" w:color="auto"/>
        <w:bottom w:val="none" w:sz="0" w:space="0" w:color="auto"/>
        <w:right w:val="none" w:sz="0" w:space="0" w:color="auto"/>
      </w:divBdr>
    </w:div>
    <w:div w:id="1880241529">
      <w:bodyDiv w:val="1"/>
      <w:marLeft w:val="0"/>
      <w:marRight w:val="0"/>
      <w:marTop w:val="0"/>
      <w:marBottom w:val="0"/>
      <w:divBdr>
        <w:top w:val="none" w:sz="0" w:space="0" w:color="auto"/>
        <w:left w:val="none" w:sz="0" w:space="0" w:color="auto"/>
        <w:bottom w:val="none" w:sz="0" w:space="0" w:color="auto"/>
        <w:right w:val="none" w:sz="0" w:space="0" w:color="auto"/>
      </w:divBdr>
    </w:div>
    <w:div w:id="1880700845">
      <w:bodyDiv w:val="1"/>
      <w:marLeft w:val="0"/>
      <w:marRight w:val="0"/>
      <w:marTop w:val="0"/>
      <w:marBottom w:val="0"/>
      <w:divBdr>
        <w:top w:val="none" w:sz="0" w:space="0" w:color="auto"/>
        <w:left w:val="none" w:sz="0" w:space="0" w:color="auto"/>
        <w:bottom w:val="none" w:sz="0" w:space="0" w:color="auto"/>
        <w:right w:val="none" w:sz="0" w:space="0" w:color="auto"/>
      </w:divBdr>
    </w:div>
    <w:div w:id="1881163224">
      <w:bodyDiv w:val="1"/>
      <w:marLeft w:val="0"/>
      <w:marRight w:val="0"/>
      <w:marTop w:val="0"/>
      <w:marBottom w:val="0"/>
      <w:divBdr>
        <w:top w:val="none" w:sz="0" w:space="0" w:color="auto"/>
        <w:left w:val="none" w:sz="0" w:space="0" w:color="auto"/>
        <w:bottom w:val="none" w:sz="0" w:space="0" w:color="auto"/>
        <w:right w:val="none" w:sz="0" w:space="0" w:color="auto"/>
      </w:divBdr>
    </w:div>
    <w:div w:id="1881282212">
      <w:bodyDiv w:val="1"/>
      <w:marLeft w:val="0"/>
      <w:marRight w:val="0"/>
      <w:marTop w:val="0"/>
      <w:marBottom w:val="0"/>
      <w:divBdr>
        <w:top w:val="none" w:sz="0" w:space="0" w:color="auto"/>
        <w:left w:val="none" w:sz="0" w:space="0" w:color="auto"/>
        <w:bottom w:val="none" w:sz="0" w:space="0" w:color="auto"/>
        <w:right w:val="none" w:sz="0" w:space="0" w:color="auto"/>
      </w:divBdr>
    </w:div>
    <w:div w:id="1881283697">
      <w:bodyDiv w:val="1"/>
      <w:marLeft w:val="0"/>
      <w:marRight w:val="0"/>
      <w:marTop w:val="0"/>
      <w:marBottom w:val="0"/>
      <w:divBdr>
        <w:top w:val="none" w:sz="0" w:space="0" w:color="auto"/>
        <w:left w:val="none" w:sz="0" w:space="0" w:color="auto"/>
        <w:bottom w:val="none" w:sz="0" w:space="0" w:color="auto"/>
        <w:right w:val="none" w:sz="0" w:space="0" w:color="auto"/>
      </w:divBdr>
      <w:divsChild>
        <w:div w:id="52046048">
          <w:marLeft w:val="480"/>
          <w:marRight w:val="0"/>
          <w:marTop w:val="0"/>
          <w:marBottom w:val="0"/>
          <w:divBdr>
            <w:top w:val="none" w:sz="0" w:space="0" w:color="auto"/>
            <w:left w:val="none" w:sz="0" w:space="0" w:color="auto"/>
            <w:bottom w:val="none" w:sz="0" w:space="0" w:color="auto"/>
            <w:right w:val="none" w:sz="0" w:space="0" w:color="auto"/>
          </w:divBdr>
        </w:div>
        <w:div w:id="117799443">
          <w:marLeft w:val="480"/>
          <w:marRight w:val="0"/>
          <w:marTop w:val="0"/>
          <w:marBottom w:val="0"/>
          <w:divBdr>
            <w:top w:val="none" w:sz="0" w:space="0" w:color="auto"/>
            <w:left w:val="none" w:sz="0" w:space="0" w:color="auto"/>
            <w:bottom w:val="none" w:sz="0" w:space="0" w:color="auto"/>
            <w:right w:val="none" w:sz="0" w:space="0" w:color="auto"/>
          </w:divBdr>
        </w:div>
        <w:div w:id="151333435">
          <w:marLeft w:val="480"/>
          <w:marRight w:val="0"/>
          <w:marTop w:val="0"/>
          <w:marBottom w:val="0"/>
          <w:divBdr>
            <w:top w:val="none" w:sz="0" w:space="0" w:color="auto"/>
            <w:left w:val="none" w:sz="0" w:space="0" w:color="auto"/>
            <w:bottom w:val="none" w:sz="0" w:space="0" w:color="auto"/>
            <w:right w:val="none" w:sz="0" w:space="0" w:color="auto"/>
          </w:divBdr>
        </w:div>
        <w:div w:id="159738282">
          <w:marLeft w:val="480"/>
          <w:marRight w:val="0"/>
          <w:marTop w:val="0"/>
          <w:marBottom w:val="0"/>
          <w:divBdr>
            <w:top w:val="none" w:sz="0" w:space="0" w:color="auto"/>
            <w:left w:val="none" w:sz="0" w:space="0" w:color="auto"/>
            <w:bottom w:val="none" w:sz="0" w:space="0" w:color="auto"/>
            <w:right w:val="none" w:sz="0" w:space="0" w:color="auto"/>
          </w:divBdr>
        </w:div>
        <w:div w:id="174224308">
          <w:marLeft w:val="480"/>
          <w:marRight w:val="0"/>
          <w:marTop w:val="0"/>
          <w:marBottom w:val="0"/>
          <w:divBdr>
            <w:top w:val="none" w:sz="0" w:space="0" w:color="auto"/>
            <w:left w:val="none" w:sz="0" w:space="0" w:color="auto"/>
            <w:bottom w:val="none" w:sz="0" w:space="0" w:color="auto"/>
            <w:right w:val="none" w:sz="0" w:space="0" w:color="auto"/>
          </w:divBdr>
        </w:div>
        <w:div w:id="244729468">
          <w:marLeft w:val="480"/>
          <w:marRight w:val="0"/>
          <w:marTop w:val="0"/>
          <w:marBottom w:val="0"/>
          <w:divBdr>
            <w:top w:val="none" w:sz="0" w:space="0" w:color="auto"/>
            <w:left w:val="none" w:sz="0" w:space="0" w:color="auto"/>
            <w:bottom w:val="none" w:sz="0" w:space="0" w:color="auto"/>
            <w:right w:val="none" w:sz="0" w:space="0" w:color="auto"/>
          </w:divBdr>
        </w:div>
        <w:div w:id="262079432">
          <w:marLeft w:val="480"/>
          <w:marRight w:val="0"/>
          <w:marTop w:val="0"/>
          <w:marBottom w:val="0"/>
          <w:divBdr>
            <w:top w:val="none" w:sz="0" w:space="0" w:color="auto"/>
            <w:left w:val="none" w:sz="0" w:space="0" w:color="auto"/>
            <w:bottom w:val="none" w:sz="0" w:space="0" w:color="auto"/>
            <w:right w:val="none" w:sz="0" w:space="0" w:color="auto"/>
          </w:divBdr>
        </w:div>
        <w:div w:id="272908403">
          <w:marLeft w:val="480"/>
          <w:marRight w:val="0"/>
          <w:marTop w:val="0"/>
          <w:marBottom w:val="0"/>
          <w:divBdr>
            <w:top w:val="none" w:sz="0" w:space="0" w:color="auto"/>
            <w:left w:val="none" w:sz="0" w:space="0" w:color="auto"/>
            <w:bottom w:val="none" w:sz="0" w:space="0" w:color="auto"/>
            <w:right w:val="none" w:sz="0" w:space="0" w:color="auto"/>
          </w:divBdr>
        </w:div>
        <w:div w:id="307825275">
          <w:marLeft w:val="480"/>
          <w:marRight w:val="0"/>
          <w:marTop w:val="0"/>
          <w:marBottom w:val="0"/>
          <w:divBdr>
            <w:top w:val="none" w:sz="0" w:space="0" w:color="auto"/>
            <w:left w:val="none" w:sz="0" w:space="0" w:color="auto"/>
            <w:bottom w:val="none" w:sz="0" w:space="0" w:color="auto"/>
            <w:right w:val="none" w:sz="0" w:space="0" w:color="auto"/>
          </w:divBdr>
        </w:div>
        <w:div w:id="378824367">
          <w:marLeft w:val="480"/>
          <w:marRight w:val="0"/>
          <w:marTop w:val="0"/>
          <w:marBottom w:val="0"/>
          <w:divBdr>
            <w:top w:val="none" w:sz="0" w:space="0" w:color="auto"/>
            <w:left w:val="none" w:sz="0" w:space="0" w:color="auto"/>
            <w:bottom w:val="none" w:sz="0" w:space="0" w:color="auto"/>
            <w:right w:val="none" w:sz="0" w:space="0" w:color="auto"/>
          </w:divBdr>
        </w:div>
        <w:div w:id="447431155">
          <w:marLeft w:val="480"/>
          <w:marRight w:val="0"/>
          <w:marTop w:val="0"/>
          <w:marBottom w:val="0"/>
          <w:divBdr>
            <w:top w:val="none" w:sz="0" w:space="0" w:color="auto"/>
            <w:left w:val="none" w:sz="0" w:space="0" w:color="auto"/>
            <w:bottom w:val="none" w:sz="0" w:space="0" w:color="auto"/>
            <w:right w:val="none" w:sz="0" w:space="0" w:color="auto"/>
          </w:divBdr>
        </w:div>
        <w:div w:id="449591408">
          <w:marLeft w:val="480"/>
          <w:marRight w:val="0"/>
          <w:marTop w:val="0"/>
          <w:marBottom w:val="0"/>
          <w:divBdr>
            <w:top w:val="none" w:sz="0" w:space="0" w:color="auto"/>
            <w:left w:val="none" w:sz="0" w:space="0" w:color="auto"/>
            <w:bottom w:val="none" w:sz="0" w:space="0" w:color="auto"/>
            <w:right w:val="none" w:sz="0" w:space="0" w:color="auto"/>
          </w:divBdr>
        </w:div>
        <w:div w:id="456752986">
          <w:marLeft w:val="480"/>
          <w:marRight w:val="0"/>
          <w:marTop w:val="0"/>
          <w:marBottom w:val="0"/>
          <w:divBdr>
            <w:top w:val="none" w:sz="0" w:space="0" w:color="auto"/>
            <w:left w:val="none" w:sz="0" w:space="0" w:color="auto"/>
            <w:bottom w:val="none" w:sz="0" w:space="0" w:color="auto"/>
            <w:right w:val="none" w:sz="0" w:space="0" w:color="auto"/>
          </w:divBdr>
        </w:div>
        <w:div w:id="478960071">
          <w:marLeft w:val="480"/>
          <w:marRight w:val="0"/>
          <w:marTop w:val="0"/>
          <w:marBottom w:val="0"/>
          <w:divBdr>
            <w:top w:val="none" w:sz="0" w:space="0" w:color="auto"/>
            <w:left w:val="none" w:sz="0" w:space="0" w:color="auto"/>
            <w:bottom w:val="none" w:sz="0" w:space="0" w:color="auto"/>
            <w:right w:val="none" w:sz="0" w:space="0" w:color="auto"/>
          </w:divBdr>
        </w:div>
        <w:div w:id="544411607">
          <w:marLeft w:val="480"/>
          <w:marRight w:val="0"/>
          <w:marTop w:val="0"/>
          <w:marBottom w:val="0"/>
          <w:divBdr>
            <w:top w:val="none" w:sz="0" w:space="0" w:color="auto"/>
            <w:left w:val="none" w:sz="0" w:space="0" w:color="auto"/>
            <w:bottom w:val="none" w:sz="0" w:space="0" w:color="auto"/>
            <w:right w:val="none" w:sz="0" w:space="0" w:color="auto"/>
          </w:divBdr>
        </w:div>
        <w:div w:id="552545688">
          <w:marLeft w:val="480"/>
          <w:marRight w:val="0"/>
          <w:marTop w:val="0"/>
          <w:marBottom w:val="0"/>
          <w:divBdr>
            <w:top w:val="none" w:sz="0" w:space="0" w:color="auto"/>
            <w:left w:val="none" w:sz="0" w:space="0" w:color="auto"/>
            <w:bottom w:val="none" w:sz="0" w:space="0" w:color="auto"/>
            <w:right w:val="none" w:sz="0" w:space="0" w:color="auto"/>
          </w:divBdr>
        </w:div>
        <w:div w:id="554197834">
          <w:marLeft w:val="480"/>
          <w:marRight w:val="0"/>
          <w:marTop w:val="0"/>
          <w:marBottom w:val="0"/>
          <w:divBdr>
            <w:top w:val="none" w:sz="0" w:space="0" w:color="auto"/>
            <w:left w:val="none" w:sz="0" w:space="0" w:color="auto"/>
            <w:bottom w:val="none" w:sz="0" w:space="0" w:color="auto"/>
            <w:right w:val="none" w:sz="0" w:space="0" w:color="auto"/>
          </w:divBdr>
        </w:div>
        <w:div w:id="576935706">
          <w:marLeft w:val="480"/>
          <w:marRight w:val="0"/>
          <w:marTop w:val="0"/>
          <w:marBottom w:val="0"/>
          <w:divBdr>
            <w:top w:val="none" w:sz="0" w:space="0" w:color="auto"/>
            <w:left w:val="none" w:sz="0" w:space="0" w:color="auto"/>
            <w:bottom w:val="none" w:sz="0" w:space="0" w:color="auto"/>
            <w:right w:val="none" w:sz="0" w:space="0" w:color="auto"/>
          </w:divBdr>
        </w:div>
        <w:div w:id="585529751">
          <w:marLeft w:val="480"/>
          <w:marRight w:val="0"/>
          <w:marTop w:val="0"/>
          <w:marBottom w:val="0"/>
          <w:divBdr>
            <w:top w:val="none" w:sz="0" w:space="0" w:color="auto"/>
            <w:left w:val="none" w:sz="0" w:space="0" w:color="auto"/>
            <w:bottom w:val="none" w:sz="0" w:space="0" w:color="auto"/>
            <w:right w:val="none" w:sz="0" w:space="0" w:color="auto"/>
          </w:divBdr>
        </w:div>
        <w:div w:id="601256257">
          <w:marLeft w:val="480"/>
          <w:marRight w:val="0"/>
          <w:marTop w:val="0"/>
          <w:marBottom w:val="0"/>
          <w:divBdr>
            <w:top w:val="none" w:sz="0" w:space="0" w:color="auto"/>
            <w:left w:val="none" w:sz="0" w:space="0" w:color="auto"/>
            <w:bottom w:val="none" w:sz="0" w:space="0" w:color="auto"/>
            <w:right w:val="none" w:sz="0" w:space="0" w:color="auto"/>
          </w:divBdr>
        </w:div>
        <w:div w:id="603267675">
          <w:marLeft w:val="480"/>
          <w:marRight w:val="0"/>
          <w:marTop w:val="0"/>
          <w:marBottom w:val="0"/>
          <w:divBdr>
            <w:top w:val="none" w:sz="0" w:space="0" w:color="auto"/>
            <w:left w:val="none" w:sz="0" w:space="0" w:color="auto"/>
            <w:bottom w:val="none" w:sz="0" w:space="0" w:color="auto"/>
            <w:right w:val="none" w:sz="0" w:space="0" w:color="auto"/>
          </w:divBdr>
        </w:div>
        <w:div w:id="605121632">
          <w:marLeft w:val="480"/>
          <w:marRight w:val="0"/>
          <w:marTop w:val="0"/>
          <w:marBottom w:val="0"/>
          <w:divBdr>
            <w:top w:val="none" w:sz="0" w:space="0" w:color="auto"/>
            <w:left w:val="none" w:sz="0" w:space="0" w:color="auto"/>
            <w:bottom w:val="none" w:sz="0" w:space="0" w:color="auto"/>
            <w:right w:val="none" w:sz="0" w:space="0" w:color="auto"/>
          </w:divBdr>
        </w:div>
        <w:div w:id="622804886">
          <w:marLeft w:val="480"/>
          <w:marRight w:val="0"/>
          <w:marTop w:val="0"/>
          <w:marBottom w:val="0"/>
          <w:divBdr>
            <w:top w:val="none" w:sz="0" w:space="0" w:color="auto"/>
            <w:left w:val="none" w:sz="0" w:space="0" w:color="auto"/>
            <w:bottom w:val="none" w:sz="0" w:space="0" w:color="auto"/>
            <w:right w:val="none" w:sz="0" w:space="0" w:color="auto"/>
          </w:divBdr>
        </w:div>
        <w:div w:id="627395923">
          <w:marLeft w:val="480"/>
          <w:marRight w:val="0"/>
          <w:marTop w:val="0"/>
          <w:marBottom w:val="0"/>
          <w:divBdr>
            <w:top w:val="none" w:sz="0" w:space="0" w:color="auto"/>
            <w:left w:val="none" w:sz="0" w:space="0" w:color="auto"/>
            <w:bottom w:val="none" w:sz="0" w:space="0" w:color="auto"/>
            <w:right w:val="none" w:sz="0" w:space="0" w:color="auto"/>
          </w:divBdr>
        </w:div>
        <w:div w:id="641156311">
          <w:marLeft w:val="480"/>
          <w:marRight w:val="0"/>
          <w:marTop w:val="0"/>
          <w:marBottom w:val="0"/>
          <w:divBdr>
            <w:top w:val="none" w:sz="0" w:space="0" w:color="auto"/>
            <w:left w:val="none" w:sz="0" w:space="0" w:color="auto"/>
            <w:bottom w:val="none" w:sz="0" w:space="0" w:color="auto"/>
            <w:right w:val="none" w:sz="0" w:space="0" w:color="auto"/>
          </w:divBdr>
        </w:div>
        <w:div w:id="694186333">
          <w:marLeft w:val="480"/>
          <w:marRight w:val="0"/>
          <w:marTop w:val="0"/>
          <w:marBottom w:val="0"/>
          <w:divBdr>
            <w:top w:val="none" w:sz="0" w:space="0" w:color="auto"/>
            <w:left w:val="none" w:sz="0" w:space="0" w:color="auto"/>
            <w:bottom w:val="none" w:sz="0" w:space="0" w:color="auto"/>
            <w:right w:val="none" w:sz="0" w:space="0" w:color="auto"/>
          </w:divBdr>
        </w:div>
        <w:div w:id="708800312">
          <w:marLeft w:val="480"/>
          <w:marRight w:val="0"/>
          <w:marTop w:val="0"/>
          <w:marBottom w:val="0"/>
          <w:divBdr>
            <w:top w:val="none" w:sz="0" w:space="0" w:color="auto"/>
            <w:left w:val="none" w:sz="0" w:space="0" w:color="auto"/>
            <w:bottom w:val="none" w:sz="0" w:space="0" w:color="auto"/>
            <w:right w:val="none" w:sz="0" w:space="0" w:color="auto"/>
          </w:divBdr>
        </w:div>
        <w:div w:id="871069714">
          <w:marLeft w:val="480"/>
          <w:marRight w:val="0"/>
          <w:marTop w:val="0"/>
          <w:marBottom w:val="0"/>
          <w:divBdr>
            <w:top w:val="none" w:sz="0" w:space="0" w:color="auto"/>
            <w:left w:val="none" w:sz="0" w:space="0" w:color="auto"/>
            <w:bottom w:val="none" w:sz="0" w:space="0" w:color="auto"/>
            <w:right w:val="none" w:sz="0" w:space="0" w:color="auto"/>
          </w:divBdr>
        </w:div>
        <w:div w:id="874928010">
          <w:marLeft w:val="480"/>
          <w:marRight w:val="0"/>
          <w:marTop w:val="0"/>
          <w:marBottom w:val="0"/>
          <w:divBdr>
            <w:top w:val="none" w:sz="0" w:space="0" w:color="auto"/>
            <w:left w:val="none" w:sz="0" w:space="0" w:color="auto"/>
            <w:bottom w:val="none" w:sz="0" w:space="0" w:color="auto"/>
            <w:right w:val="none" w:sz="0" w:space="0" w:color="auto"/>
          </w:divBdr>
        </w:div>
        <w:div w:id="916014524">
          <w:marLeft w:val="480"/>
          <w:marRight w:val="0"/>
          <w:marTop w:val="0"/>
          <w:marBottom w:val="0"/>
          <w:divBdr>
            <w:top w:val="none" w:sz="0" w:space="0" w:color="auto"/>
            <w:left w:val="none" w:sz="0" w:space="0" w:color="auto"/>
            <w:bottom w:val="none" w:sz="0" w:space="0" w:color="auto"/>
            <w:right w:val="none" w:sz="0" w:space="0" w:color="auto"/>
          </w:divBdr>
        </w:div>
        <w:div w:id="954287027">
          <w:marLeft w:val="480"/>
          <w:marRight w:val="0"/>
          <w:marTop w:val="0"/>
          <w:marBottom w:val="0"/>
          <w:divBdr>
            <w:top w:val="none" w:sz="0" w:space="0" w:color="auto"/>
            <w:left w:val="none" w:sz="0" w:space="0" w:color="auto"/>
            <w:bottom w:val="none" w:sz="0" w:space="0" w:color="auto"/>
            <w:right w:val="none" w:sz="0" w:space="0" w:color="auto"/>
          </w:divBdr>
        </w:div>
        <w:div w:id="954561082">
          <w:marLeft w:val="480"/>
          <w:marRight w:val="0"/>
          <w:marTop w:val="0"/>
          <w:marBottom w:val="0"/>
          <w:divBdr>
            <w:top w:val="none" w:sz="0" w:space="0" w:color="auto"/>
            <w:left w:val="none" w:sz="0" w:space="0" w:color="auto"/>
            <w:bottom w:val="none" w:sz="0" w:space="0" w:color="auto"/>
            <w:right w:val="none" w:sz="0" w:space="0" w:color="auto"/>
          </w:divBdr>
        </w:div>
        <w:div w:id="1089741942">
          <w:marLeft w:val="480"/>
          <w:marRight w:val="0"/>
          <w:marTop w:val="0"/>
          <w:marBottom w:val="0"/>
          <w:divBdr>
            <w:top w:val="none" w:sz="0" w:space="0" w:color="auto"/>
            <w:left w:val="none" w:sz="0" w:space="0" w:color="auto"/>
            <w:bottom w:val="none" w:sz="0" w:space="0" w:color="auto"/>
            <w:right w:val="none" w:sz="0" w:space="0" w:color="auto"/>
          </w:divBdr>
        </w:div>
        <w:div w:id="1186627336">
          <w:marLeft w:val="480"/>
          <w:marRight w:val="0"/>
          <w:marTop w:val="0"/>
          <w:marBottom w:val="0"/>
          <w:divBdr>
            <w:top w:val="none" w:sz="0" w:space="0" w:color="auto"/>
            <w:left w:val="none" w:sz="0" w:space="0" w:color="auto"/>
            <w:bottom w:val="none" w:sz="0" w:space="0" w:color="auto"/>
            <w:right w:val="none" w:sz="0" w:space="0" w:color="auto"/>
          </w:divBdr>
        </w:div>
        <w:div w:id="1192957240">
          <w:marLeft w:val="480"/>
          <w:marRight w:val="0"/>
          <w:marTop w:val="0"/>
          <w:marBottom w:val="0"/>
          <w:divBdr>
            <w:top w:val="none" w:sz="0" w:space="0" w:color="auto"/>
            <w:left w:val="none" w:sz="0" w:space="0" w:color="auto"/>
            <w:bottom w:val="none" w:sz="0" w:space="0" w:color="auto"/>
            <w:right w:val="none" w:sz="0" w:space="0" w:color="auto"/>
          </w:divBdr>
        </w:div>
        <w:div w:id="1206061659">
          <w:marLeft w:val="480"/>
          <w:marRight w:val="0"/>
          <w:marTop w:val="0"/>
          <w:marBottom w:val="0"/>
          <w:divBdr>
            <w:top w:val="none" w:sz="0" w:space="0" w:color="auto"/>
            <w:left w:val="none" w:sz="0" w:space="0" w:color="auto"/>
            <w:bottom w:val="none" w:sz="0" w:space="0" w:color="auto"/>
            <w:right w:val="none" w:sz="0" w:space="0" w:color="auto"/>
          </w:divBdr>
        </w:div>
        <w:div w:id="1245265092">
          <w:marLeft w:val="480"/>
          <w:marRight w:val="0"/>
          <w:marTop w:val="0"/>
          <w:marBottom w:val="0"/>
          <w:divBdr>
            <w:top w:val="none" w:sz="0" w:space="0" w:color="auto"/>
            <w:left w:val="none" w:sz="0" w:space="0" w:color="auto"/>
            <w:bottom w:val="none" w:sz="0" w:space="0" w:color="auto"/>
            <w:right w:val="none" w:sz="0" w:space="0" w:color="auto"/>
          </w:divBdr>
        </w:div>
        <w:div w:id="1258052221">
          <w:marLeft w:val="480"/>
          <w:marRight w:val="0"/>
          <w:marTop w:val="0"/>
          <w:marBottom w:val="0"/>
          <w:divBdr>
            <w:top w:val="none" w:sz="0" w:space="0" w:color="auto"/>
            <w:left w:val="none" w:sz="0" w:space="0" w:color="auto"/>
            <w:bottom w:val="none" w:sz="0" w:space="0" w:color="auto"/>
            <w:right w:val="none" w:sz="0" w:space="0" w:color="auto"/>
          </w:divBdr>
        </w:div>
        <w:div w:id="1378161026">
          <w:marLeft w:val="480"/>
          <w:marRight w:val="0"/>
          <w:marTop w:val="0"/>
          <w:marBottom w:val="0"/>
          <w:divBdr>
            <w:top w:val="none" w:sz="0" w:space="0" w:color="auto"/>
            <w:left w:val="none" w:sz="0" w:space="0" w:color="auto"/>
            <w:bottom w:val="none" w:sz="0" w:space="0" w:color="auto"/>
            <w:right w:val="none" w:sz="0" w:space="0" w:color="auto"/>
          </w:divBdr>
        </w:div>
        <w:div w:id="1403528876">
          <w:marLeft w:val="480"/>
          <w:marRight w:val="0"/>
          <w:marTop w:val="0"/>
          <w:marBottom w:val="0"/>
          <w:divBdr>
            <w:top w:val="none" w:sz="0" w:space="0" w:color="auto"/>
            <w:left w:val="none" w:sz="0" w:space="0" w:color="auto"/>
            <w:bottom w:val="none" w:sz="0" w:space="0" w:color="auto"/>
            <w:right w:val="none" w:sz="0" w:space="0" w:color="auto"/>
          </w:divBdr>
        </w:div>
        <w:div w:id="1424717730">
          <w:marLeft w:val="480"/>
          <w:marRight w:val="0"/>
          <w:marTop w:val="0"/>
          <w:marBottom w:val="0"/>
          <w:divBdr>
            <w:top w:val="none" w:sz="0" w:space="0" w:color="auto"/>
            <w:left w:val="none" w:sz="0" w:space="0" w:color="auto"/>
            <w:bottom w:val="none" w:sz="0" w:space="0" w:color="auto"/>
            <w:right w:val="none" w:sz="0" w:space="0" w:color="auto"/>
          </w:divBdr>
        </w:div>
        <w:div w:id="1468276071">
          <w:marLeft w:val="480"/>
          <w:marRight w:val="0"/>
          <w:marTop w:val="0"/>
          <w:marBottom w:val="0"/>
          <w:divBdr>
            <w:top w:val="none" w:sz="0" w:space="0" w:color="auto"/>
            <w:left w:val="none" w:sz="0" w:space="0" w:color="auto"/>
            <w:bottom w:val="none" w:sz="0" w:space="0" w:color="auto"/>
            <w:right w:val="none" w:sz="0" w:space="0" w:color="auto"/>
          </w:divBdr>
        </w:div>
        <w:div w:id="1530483335">
          <w:marLeft w:val="480"/>
          <w:marRight w:val="0"/>
          <w:marTop w:val="0"/>
          <w:marBottom w:val="0"/>
          <w:divBdr>
            <w:top w:val="none" w:sz="0" w:space="0" w:color="auto"/>
            <w:left w:val="none" w:sz="0" w:space="0" w:color="auto"/>
            <w:bottom w:val="none" w:sz="0" w:space="0" w:color="auto"/>
            <w:right w:val="none" w:sz="0" w:space="0" w:color="auto"/>
          </w:divBdr>
        </w:div>
        <w:div w:id="1573587327">
          <w:marLeft w:val="480"/>
          <w:marRight w:val="0"/>
          <w:marTop w:val="0"/>
          <w:marBottom w:val="0"/>
          <w:divBdr>
            <w:top w:val="none" w:sz="0" w:space="0" w:color="auto"/>
            <w:left w:val="none" w:sz="0" w:space="0" w:color="auto"/>
            <w:bottom w:val="none" w:sz="0" w:space="0" w:color="auto"/>
            <w:right w:val="none" w:sz="0" w:space="0" w:color="auto"/>
          </w:divBdr>
        </w:div>
        <w:div w:id="1590313855">
          <w:marLeft w:val="480"/>
          <w:marRight w:val="0"/>
          <w:marTop w:val="0"/>
          <w:marBottom w:val="0"/>
          <w:divBdr>
            <w:top w:val="none" w:sz="0" w:space="0" w:color="auto"/>
            <w:left w:val="none" w:sz="0" w:space="0" w:color="auto"/>
            <w:bottom w:val="none" w:sz="0" w:space="0" w:color="auto"/>
            <w:right w:val="none" w:sz="0" w:space="0" w:color="auto"/>
          </w:divBdr>
        </w:div>
        <w:div w:id="1592352175">
          <w:marLeft w:val="480"/>
          <w:marRight w:val="0"/>
          <w:marTop w:val="0"/>
          <w:marBottom w:val="0"/>
          <w:divBdr>
            <w:top w:val="none" w:sz="0" w:space="0" w:color="auto"/>
            <w:left w:val="none" w:sz="0" w:space="0" w:color="auto"/>
            <w:bottom w:val="none" w:sz="0" w:space="0" w:color="auto"/>
            <w:right w:val="none" w:sz="0" w:space="0" w:color="auto"/>
          </w:divBdr>
        </w:div>
        <w:div w:id="1641616052">
          <w:marLeft w:val="480"/>
          <w:marRight w:val="0"/>
          <w:marTop w:val="0"/>
          <w:marBottom w:val="0"/>
          <w:divBdr>
            <w:top w:val="none" w:sz="0" w:space="0" w:color="auto"/>
            <w:left w:val="none" w:sz="0" w:space="0" w:color="auto"/>
            <w:bottom w:val="none" w:sz="0" w:space="0" w:color="auto"/>
            <w:right w:val="none" w:sz="0" w:space="0" w:color="auto"/>
          </w:divBdr>
        </w:div>
        <w:div w:id="1713921384">
          <w:marLeft w:val="480"/>
          <w:marRight w:val="0"/>
          <w:marTop w:val="0"/>
          <w:marBottom w:val="0"/>
          <w:divBdr>
            <w:top w:val="none" w:sz="0" w:space="0" w:color="auto"/>
            <w:left w:val="none" w:sz="0" w:space="0" w:color="auto"/>
            <w:bottom w:val="none" w:sz="0" w:space="0" w:color="auto"/>
            <w:right w:val="none" w:sz="0" w:space="0" w:color="auto"/>
          </w:divBdr>
        </w:div>
        <w:div w:id="1719624985">
          <w:marLeft w:val="480"/>
          <w:marRight w:val="0"/>
          <w:marTop w:val="0"/>
          <w:marBottom w:val="0"/>
          <w:divBdr>
            <w:top w:val="none" w:sz="0" w:space="0" w:color="auto"/>
            <w:left w:val="none" w:sz="0" w:space="0" w:color="auto"/>
            <w:bottom w:val="none" w:sz="0" w:space="0" w:color="auto"/>
            <w:right w:val="none" w:sz="0" w:space="0" w:color="auto"/>
          </w:divBdr>
        </w:div>
        <w:div w:id="1737581029">
          <w:marLeft w:val="480"/>
          <w:marRight w:val="0"/>
          <w:marTop w:val="0"/>
          <w:marBottom w:val="0"/>
          <w:divBdr>
            <w:top w:val="none" w:sz="0" w:space="0" w:color="auto"/>
            <w:left w:val="none" w:sz="0" w:space="0" w:color="auto"/>
            <w:bottom w:val="none" w:sz="0" w:space="0" w:color="auto"/>
            <w:right w:val="none" w:sz="0" w:space="0" w:color="auto"/>
          </w:divBdr>
        </w:div>
        <w:div w:id="1768648575">
          <w:marLeft w:val="480"/>
          <w:marRight w:val="0"/>
          <w:marTop w:val="0"/>
          <w:marBottom w:val="0"/>
          <w:divBdr>
            <w:top w:val="none" w:sz="0" w:space="0" w:color="auto"/>
            <w:left w:val="none" w:sz="0" w:space="0" w:color="auto"/>
            <w:bottom w:val="none" w:sz="0" w:space="0" w:color="auto"/>
            <w:right w:val="none" w:sz="0" w:space="0" w:color="auto"/>
          </w:divBdr>
        </w:div>
        <w:div w:id="1932153018">
          <w:marLeft w:val="480"/>
          <w:marRight w:val="0"/>
          <w:marTop w:val="0"/>
          <w:marBottom w:val="0"/>
          <w:divBdr>
            <w:top w:val="none" w:sz="0" w:space="0" w:color="auto"/>
            <w:left w:val="none" w:sz="0" w:space="0" w:color="auto"/>
            <w:bottom w:val="none" w:sz="0" w:space="0" w:color="auto"/>
            <w:right w:val="none" w:sz="0" w:space="0" w:color="auto"/>
          </w:divBdr>
        </w:div>
        <w:div w:id="2112775447">
          <w:marLeft w:val="480"/>
          <w:marRight w:val="0"/>
          <w:marTop w:val="0"/>
          <w:marBottom w:val="0"/>
          <w:divBdr>
            <w:top w:val="none" w:sz="0" w:space="0" w:color="auto"/>
            <w:left w:val="none" w:sz="0" w:space="0" w:color="auto"/>
            <w:bottom w:val="none" w:sz="0" w:space="0" w:color="auto"/>
            <w:right w:val="none" w:sz="0" w:space="0" w:color="auto"/>
          </w:divBdr>
        </w:div>
        <w:div w:id="2130270476">
          <w:marLeft w:val="480"/>
          <w:marRight w:val="0"/>
          <w:marTop w:val="0"/>
          <w:marBottom w:val="0"/>
          <w:divBdr>
            <w:top w:val="none" w:sz="0" w:space="0" w:color="auto"/>
            <w:left w:val="none" w:sz="0" w:space="0" w:color="auto"/>
            <w:bottom w:val="none" w:sz="0" w:space="0" w:color="auto"/>
            <w:right w:val="none" w:sz="0" w:space="0" w:color="auto"/>
          </w:divBdr>
        </w:div>
      </w:divsChild>
    </w:div>
    <w:div w:id="1881353743">
      <w:bodyDiv w:val="1"/>
      <w:marLeft w:val="0"/>
      <w:marRight w:val="0"/>
      <w:marTop w:val="0"/>
      <w:marBottom w:val="0"/>
      <w:divBdr>
        <w:top w:val="none" w:sz="0" w:space="0" w:color="auto"/>
        <w:left w:val="none" w:sz="0" w:space="0" w:color="auto"/>
        <w:bottom w:val="none" w:sz="0" w:space="0" w:color="auto"/>
        <w:right w:val="none" w:sz="0" w:space="0" w:color="auto"/>
      </w:divBdr>
    </w:div>
    <w:div w:id="1883135240">
      <w:bodyDiv w:val="1"/>
      <w:marLeft w:val="0"/>
      <w:marRight w:val="0"/>
      <w:marTop w:val="0"/>
      <w:marBottom w:val="0"/>
      <w:divBdr>
        <w:top w:val="none" w:sz="0" w:space="0" w:color="auto"/>
        <w:left w:val="none" w:sz="0" w:space="0" w:color="auto"/>
        <w:bottom w:val="none" w:sz="0" w:space="0" w:color="auto"/>
        <w:right w:val="none" w:sz="0" w:space="0" w:color="auto"/>
      </w:divBdr>
    </w:div>
    <w:div w:id="1885487045">
      <w:bodyDiv w:val="1"/>
      <w:marLeft w:val="0"/>
      <w:marRight w:val="0"/>
      <w:marTop w:val="0"/>
      <w:marBottom w:val="0"/>
      <w:divBdr>
        <w:top w:val="none" w:sz="0" w:space="0" w:color="auto"/>
        <w:left w:val="none" w:sz="0" w:space="0" w:color="auto"/>
        <w:bottom w:val="none" w:sz="0" w:space="0" w:color="auto"/>
        <w:right w:val="none" w:sz="0" w:space="0" w:color="auto"/>
      </w:divBdr>
    </w:div>
    <w:div w:id="1885798734">
      <w:bodyDiv w:val="1"/>
      <w:marLeft w:val="0"/>
      <w:marRight w:val="0"/>
      <w:marTop w:val="0"/>
      <w:marBottom w:val="0"/>
      <w:divBdr>
        <w:top w:val="none" w:sz="0" w:space="0" w:color="auto"/>
        <w:left w:val="none" w:sz="0" w:space="0" w:color="auto"/>
        <w:bottom w:val="none" w:sz="0" w:space="0" w:color="auto"/>
        <w:right w:val="none" w:sz="0" w:space="0" w:color="auto"/>
      </w:divBdr>
    </w:div>
    <w:div w:id="1887183724">
      <w:bodyDiv w:val="1"/>
      <w:marLeft w:val="0"/>
      <w:marRight w:val="0"/>
      <w:marTop w:val="0"/>
      <w:marBottom w:val="0"/>
      <w:divBdr>
        <w:top w:val="none" w:sz="0" w:space="0" w:color="auto"/>
        <w:left w:val="none" w:sz="0" w:space="0" w:color="auto"/>
        <w:bottom w:val="none" w:sz="0" w:space="0" w:color="auto"/>
        <w:right w:val="none" w:sz="0" w:space="0" w:color="auto"/>
      </w:divBdr>
    </w:div>
    <w:div w:id="1888107748">
      <w:bodyDiv w:val="1"/>
      <w:marLeft w:val="0"/>
      <w:marRight w:val="0"/>
      <w:marTop w:val="0"/>
      <w:marBottom w:val="0"/>
      <w:divBdr>
        <w:top w:val="none" w:sz="0" w:space="0" w:color="auto"/>
        <w:left w:val="none" w:sz="0" w:space="0" w:color="auto"/>
        <w:bottom w:val="none" w:sz="0" w:space="0" w:color="auto"/>
        <w:right w:val="none" w:sz="0" w:space="0" w:color="auto"/>
      </w:divBdr>
    </w:div>
    <w:div w:id="1888486606">
      <w:bodyDiv w:val="1"/>
      <w:marLeft w:val="0"/>
      <w:marRight w:val="0"/>
      <w:marTop w:val="0"/>
      <w:marBottom w:val="0"/>
      <w:divBdr>
        <w:top w:val="none" w:sz="0" w:space="0" w:color="auto"/>
        <w:left w:val="none" w:sz="0" w:space="0" w:color="auto"/>
        <w:bottom w:val="none" w:sz="0" w:space="0" w:color="auto"/>
        <w:right w:val="none" w:sz="0" w:space="0" w:color="auto"/>
      </w:divBdr>
    </w:div>
    <w:div w:id="1888643038">
      <w:bodyDiv w:val="1"/>
      <w:marLeft w:val="0"/>
      <w:marRight w:val="0"/>
      <w:marTop w:val="0"/>
      <w:marBottom w:val="0"/>
      <w:divBdr>
        <w:top w:val="none" w:sz="0" w:space="0" w:color="auto"/>
        <w:left w:val="none" w:sz="0" w:space="0" w:color="auto"/>
        <w:bottom w:val="none" w:sz="0" w:space="0" w:color="auto"/>
        <w:right w:val="none" w:sz="0" w:space="0" w:color="auto"/>
      </w:divBdr>
    </w:div>
    <w:div w:id="1888645365">
      <w:bodyDiv w:val="1"/>
      <w:marLeft w:val="0"/>
      <w:marRight w:val="0"/>
      <w:marTop w:val="0"/>
      <w:marBottom w:val="0"/>
      <w:divBdr>
        <w:top w:val="none" w:sz="0" w:space="0" w:color="auto"/>
        <w:left w:val="none" w:sz="0" w:space="0" w:color="auto"/>
        <w:bottom w:val="none" w:sz="0" w:space="0" w:color="auto"/>
        <w:right w:val="none" w:sz="0" w:space="0" w:color="auto"/>
      </w:divBdr>
    </w:div>
    <w:div w:id="1888763648">
      <w:bodyDiv w:val="1"/>
      <w:marLeft w:val="0"/>
      <w:marRight w:val="0"/>
      <w:marTop w:val="0"/>
      <w:marBottom w:val="0"/>
      <w:divBdr>
        <w:top w:val="none" w:sz="0" w:space="0" w:color="auto"/>
        <w:left w:val="none" w:sz="0" w:space="0" w:color="auto"/>
        <w:bottom w:val="none" w:sz="0" w:space="0" w:color="auto"/>
        <w:right w:val="none" w:sz="0" w:space="0" w:color="auto"/>
      </w:divBdr>
    </w:div>
    <w:div w:id="1889098773">
      <w:bodyDiv w:val="1"/>
      <w:marLeft w:val="0"/>
      <w:marRight w:val="0"/>
      <w:marTop w:val="0"/>
      <w:marBottom w:val="0"/>
      <w:divBdr>
        <w:top w:val="none" w:sz="0" w:space="0" w:color="auto"/>
        <w:left w:val="none" w:sz="0" w:space="0" w:color="auto"/>
        <w:bottom w:val="none" w:sz="0" w:space="0" w:color="auto"/>
        <w:right w:val="none" w:sz="0" w:space="0" w:color="auto"/>
      </w:divBdr>
    </w:div>
    <w:div w:id="1892879890">
      <w:bodyDiv w:val="1"/>
      <w:marLeft w:val="0"/>
      <w:marRight w:val="0"/>
      <w:marTop w:val="0"/>
      <w:marBottom w:val="0"/>
      <w:divBdr>
        <w:top w:val="none" w:sz="0" w:space="0" w:color="auto"/>
        <w:left w:val="none" w:sz="0" w:space="0" w:color="auto"/>
        <w:bottom w:val="none" w:sz="0" w:space="0" w:color="auto"/>
        <w:right w:val="none" w:sz="0" w:space="0" w:color="auto"/>
      </w:divBdr>
    </w:div>
    <w:div w:id="1895310356">
      <w:bodyDiv w:val="1"/>
      <w:marLeft w:val="0"/>
      <w:marRight w:val="0"/>
      <w:marTop w:val="0"/>
      <w:marBottom w:val="0"/>
      <w:divBdr>
        <w:top w:val="none" w:sz="0" w:space="0" w:color="auto"/>
        <w:left w:val="none" w:sz="0" w:space="0" w:color="auto"/>
        <w:bottom w:val="none" w:sz="0" w:space="0" w:color="auto"/>
        <w:right w:val="none" w:sz="0" w:space="0" w:color="auto"/>
      </w:divBdr>
    </w:div>
    <w:div w:id="1895385132">
      <w:bodyDiv w:val="1"/>
      <w:marLeft w:val="0"/>
      <w:marRight w:val="0"/>
      <w:marTop w:val="0"/>
      <w:marBottom w:val="0"/>
      <w:divBdr>
        <w:top w:val="none" w:sz="0" w:space="0" w:color="auto"/>
        <w:left w:val="none" w:sz="0" w:space="0" w:color="auto"/>
        <w:bottom w:val="none" w:sz="0" w:space="0" w:color="auto"/>
        <w:right w:val="none" w:sz="0" w:space="0" w:color="auto"/>
      </w:divBdr>
    </w:div>
    <w:div w:id="1896428914">
      <w:bodyDiv w:val="1"/>
      <w:marLeft w:val="0"/>
      <w:marRight w:val="0"/>
      <w:marTop w:val="0"/>
      <w:marBottom w:val="0"/>
      <w:divBdr>
        <w:top w:val="none" w:sz="0" w:space="0" w:color="auto"/>
        <w:left w:val="none" w:sz="0" w:space="0" w:color="auto"/>
        <w:bottom w:val="none" w:sz="0" w:space="0" w:color="auto"/>
        <w:right w:val="none" w:sz="0" w:space="0" w:color="auto"/>
      </w:divBdr>
    </w:div>
    <w:div w:id="1897350610">
      <w:bodyDiv w:val="1"/>
      <w:marLeft w:val="0"/>
      <w:marRight w:val="0"/>
      <w:marTop w:val="0"/>
      <w:marBottom w:val="0"/>
      <w:divBdr>
        <w:top w:val="none" w:sz="0" w:space="0" w:color="auto"/>
        <w:left w:val="none" w:sz="0" w:space="0" w:color="auto"/>
        <w:bottom w:val="none" w:sz="0" w:space="0" w:color="auto"/>
        <w:right w:val="none" w:sz="0" w:space="0" w:color="auto"/>
      </w:divBdr>
    </w:div>
    <w:div w:id="1898855684">
      <w:bodyDiv w:val="1"/>
      <w:marLeft w:val="0"/>
      <w:marRight w:val="0"/>
      <w:marTop w:val="0"/>
      <w:marBottom w:val="0"/>
      <w:divBdr>
        <w:top w:val="none" w:sz="0" w:space="0" w:color="auto"/>
        <w:left w:val="none" w:sz="0" w:space="0" w:color="auto"/>
        <w:bottom w:val="none" w:sz="0" w:space="0" w:color="auto"/>
        <w:right w:val="none" w:sz="0" w:space="0" w:color="auto"/>
      </w:divBdr>
    </w:div>
    <w:div w:id="1900285230">
      <w:bodyDiv w:val="1"/>
      <w:marLeft w:val="0"/>
      <w:marRight w:val="0"/>
      <w:marTop w:val="0"/>
      <w:marBottom w:val="0"/>
      <w:divBdr>
        <w:top w:val="none" w:sz="0" w:space="0" w:color="auto"/>
        <w:left w:val="none" w:sz="0" w:space="0" w:color="auto"/>
        <w:bottom w:val="none" w:sz="0" w:space="0" w:color="auto"/>
        <w:right w:val="none" w:sz="0" w:space="0" w:color="auto"/>
      </w:divBdr>
    </w:div>
    <w:div w:id="1902708997">
      <w:bodyDiv w:val="1"/>
      <w:marLeft w:val="0"/>
      <w:marRight w:val="0"/>
      <w:marTop w:val="0"/>
      <w:marBottom w:val="0"/>
      <w:divBdr>
        <w:top w:val="none" w:sz="0" w:space="0" w:color="auto"/>
        <w:left w:val="none" w:sz="0" w:space="0" w:color="auto"/>
        <w:bottom w:val="none" w:sz="0" w:space="0" w:color="auto"/>
        <w:right w:val="none" w:sz="0" w:space="0" w:color="auto"/>
      </w:divBdr>
    </w:div>
    <w:div w:id="1903368632">
      <w:bodyDiv w:val="1"/>
      <w:marLeft w:val="0"/>
      <w:marRight w:val="0"/>
      <w:marTop w:val="0"/>
      <w:marBottom w:val="0"/>
      <w:divBdr>
        <w:top w:val="none" w:sz="0" w:space="0" w:color="auto"/>
        <w:left w:val="none" w:sz="0" w:space="0" w:color="auto"/>
        <w:bottom w:val="none" w:sz="0" w:space="0" w:color="auto"/>
        <w:right w:val="none" w:sz="0" w:space="0" w:color="auto"/>
      </w:divBdr>
    </w:div>
    <w:div w:id="1904216818">
      <w:bodyDiv w:val="1"/>
      <w:marLeft w:val="0"/>
      <w:marRight w:val="0"/>
      <w:marTop w:val="0"/>
      <w:marBottom w:val="0"/>
      <w:divBdr>
        <w:top w:val="none" w:sz="0" w:space="0" w:color="auto"/>
        <w:left w:val="none" w:sz="0" w:space="0" w:color="auto"/>
        <w:bottom w:val="none" w:sz="0" w:space="0" w:color="auto"/>
        <w:right w:val="none" w:sz="0" w:space="0" w:color="auto"/>
      </w:divBdr>
    </w:div>
    <w:div w:id="1904948334">
      <w:bodyDiv w:val="1"/>
      <w:marLeft w:val="0"/>
      <w:marRight w:val="0"/>
      <w:marTop w:val="0"/>
      <w:marBottom w:val="0"/>
      <w:divBdr>
        <w:top w:val="none" w:sz="0" w:space="0" w:color="auto"/>
        <w:left w:val="none" w:sz="0" w:space="0" w:color="auto"/>
        <w:bottom w:val="none" w:sz="0" w:space="0" w:color="auto"/>
        <w:right w:val="none" w:sz="0" w:space="0" w:color="auto"/>
      </w:divBdr>
    </w:div>
    <w:div w:id="1906183317">
      <w:bodyDiv w:val="1"/>
      <w:marLeft w:val="0"/>
      <w:marRight w:val="0"/>
      <w:marTop w:val="0"/>
      <w:marBottom w:val="0"/>
      <w:divBdr>
        <w:top w:val="none" w:sz="0" w:space="0" w:color="auto"/>
        <w:left w:val="none" w:sz="0" w:space="0" w:color="auto"/>
        <w:bottom w:val="none" w:sz="0" w:space="0" w:color="auto"/>
        <w:right w:val="none" w:sz="0" w:space="0" w:color="auto"/>
      </w:divBdr>
    </w:div>
    <w:div w:id="1907836127">
      <w:bodyDiv w:val="1"/>
      <w:marLeft w:val="0"/>
      <w:marRight w:val="0"/>
      <w:marTop w:val="0"/>
      <w:marBottom w:val="0"/>
      <w:divBdr>
        <w:top w:val="none" w:sz="0" w:space="0" w:color="auto"/>
        <w:left w:val="none" w:sz="0" w:space="0" w:color="auto"/>
        <w:bottom w:val="none" w:sz="0" w:space="0" w:color="auto"/>
        <w:right w:val="none" w:sz="0" w:space="0" w:color="auto"/>
      </w:divBdr>
    </w:div>
    <w:div w:id="1908296697">
      <w:bodyDiv w:val="1"/>
      <w:marLeft w:val="0"/>
      <w:marRight w:val="0"/>
      <w:marTop w:val="0"/>
      <w:marBottom w:val="0"/>
      <w:divBdr>
        <w:top w:val="none" w:sz="0" w:space="0" w:color="auto"/>
        <w:left w:val="none" w:sz="0" w:space="0" w:color="auto"/>
        <w:bottom w:val="none" w:sz="0" w:space="0" w:color="auto"/>
        <w:right w:val="none" w:sz="0" w:space="0" w:color="auto"/>
      </w:divBdr>
    </w:div>
    <w:div w:id="1908494993">
      <w:bodyDiv w:val="1"/>
      <w:marLeft w:val="0"/>
      <w:marRight w:val="0"/>
      <w:marTop w:val="0"/>
      <w:marBottom w:val="0"/>
      <w:divBdr>
        <w:top w:val="none" w:sz="0" w:space="0" w:color="auto"/>
        <w:left w:val="none" w:sz="0" w:space="0" w:color="auto"/>
        <w:bottom w:val="none" w:sz="0" w:space="0" w:color="auto"/>
        <w:right w:val="none" w:sz="0" w:space="0" w:color="auto"/>
      </w:divBdr>
    </w:div>
    <w:div w:id="1909068265">
      <w:bodyDiv w:val="1"/>
      <w:marLeft w:val="0"/>
      <w:marRight w:val="0"/>
      <w:marTop w:val="0"/>
      <w:marBottom w:val="0"/>
      <w:divBdr>
        <w:top w:val="none" w:sz="0" w:space="0" w:color="auto"/>
        <w:left w:val="none" w:sz="0" w:space="0" w:color="auto"/>
        <w:bottom w:val="none" w:sz="0" w:space="0" w:color="auto"/>
        <w:right w:val="none" w:sz="0" w:space="0" w:color="auto"/>
      </w:divBdr>
    </w:div>
    <w:div w:id="1909801862">
      <w:bodyDiv w:val="1"/>
      <w:marLeft w:val="0"/>
      <w:marRight w:val="0"/>
      <w:marTop w:val="0"/>
      <w:marBottom w:val="0"/>
      <w:divBdr>
        <w:top w:val="none" w:sz="0" w:space="0" w:color="auto"/>
        <w:left w:val="none" w:sz="0" w:space="0" w:color="auto"/>
        <w:bottom w:val="none" w:sz="0" w:space="0" w:color="auto"/>
        <w:right w:val="none" w:sz="0" w:space="0" w:color="auto"/>
      </w:divBdr>
    </w:div>
    <w:div w:id="1910191774">
      <w:bodyDiv w:val="1"/>
      <w:marLeft w:val="0"/>
      <w:marRight w:val="0"/>
      <w:marTop w:val="0"/>
      <w:marBottom w:val="0"/>
      <w:divBdr>
        <w:top w:val="none" w:sz="0" w:space="0" w:color="auto"/>
        <w:left w:val="none" w:sz="0" w:space="0" w:color="auto"/>
        <w:bottom w:val="none" w:sz="0" w:space="0" w:color="auto"/>
        <w:right w:val="none" w:sz="0" w:space="0" w:color="auto"/>
      </w:divBdr>
    </w:div>
    <w:div w:id="1910655208">
      <w:bodyDiv w:val="1"/>
      <w:marLeft w:val="0"/>
      <w:marRight w:val="0"/>
      <w:marTop w:val="0"/>
      <w:marBottom w:val="0"/>
      <w:divBdr>
        <w:top w:val="none" w:sz="0" w:space="0" w:color="auto"/>
        <w:left w:val="none" w:sz="0" w:space="0" w:color="auto"/>
        <w:bottom w:val="none" w:sz="0" w:space="0" w:color="auto"/>
        <w:right w:val="none" w:sz="0" w:space="0" w:color="auto"/>
      </w:divBdr>
    </w:div>
    <w:div w:id="1910917916">
      <w:bodyDiv w:val="1"/>
      <w:marLeft w:val="0"/>
      <w:marRight w:val="0"/>
      <w:marTop w:val="0"/>
      <w:marBottom w:val="0"/>
      <w:divBdr>
        <w:top w:val="none" w:sz="0" w:space="0" w:color="auto"/>
        <w:left w:val="none" w:sz="0" w:space="0" w:color="auto"/>
        <w:bottom w:val="none" w:sz="0" w:space="0" w:color="auto"/>
        <w:right w:val="none" w:sz="0" w:space="0" w:color="auto"/>
      </w:divBdr>
    </w:div>
    <w:div w:id="1911691553">
      <w:bodyDiv w:val="1"/>
      <w:marLeft w:val="0"/>
      <w:marRight w:val="0"/>
      <w:marTop w:val="0"/>
      <w:marBottom w:val="0"/>
      <w:divBdr>
        <w:top w:val="none" w:sz="0" w:space="0" w:color="auto"/>
        <w:left w:val="none" w:sz="0" w:space="0" w:color="auto"/>
        <w:bottom w:val="none" w:sz="0" w:space="0" w:color="auto"/>
        <w:right w:val="none" w:sz="0" w:space="0" w:color="auto"/>
      </w:divBdr>
    </w:div>
    <w:div w:id="1912306802">
      <w:bodyDiv w:val="1"/>
      <w:marLeft w:val="0"/>
      <w:marRight w:val="0"/>
      <w:marTop w:val="0"/>
      <w:marBottom w:val="0"/>
      <w:divBdr>
        <w:top w:val="none" w:sz="0" w:space="0" w:color="auto"/>
        <w:left w:val="none" w:sz="0" w:space="0" w:color="auto"/>
        <w:bottom w:val="none" w:sz="0" w:space="0" w:color="auto"/>
        <w:right w:val="none" w:sz="0" w:space="0" w:color="auto"/>
      </w:divBdr>
    </w:div>
    <w:div w:id="1912890870">
      <w:bodyDiv w:val="1"/>
      <w:marLeft w:val="0"/>
      <w:marRight w:val="0"/>
      <w:marTop w:val="0"/>
      <w:marBottom w:val="0"/>
      <w:divBdr>
        <w:top w:val="none" w:sz="0" w:space="0" w:color="auto"/>
        <w:left w:val="none" w:sz="0" w:space="0" w:color="auto"/>
        <w:bottom w:val="none" w:sz="0" w:space="0" w:color="auto"/>
        <w:right w:val="none" w:sz="0" w:space="0" w:color="auto"/>
      </w:divBdr>
      <w:divsChild>
        <w:div w:id="23554793">
          <w:marLeft w:val="480"/>
          <w:marRight w:val="0"/>
          <w:marTop w:val="0"/>
          <w:marBottom w:val="0"/>
          <w:divBdr>
            <w:top w:val="none" w:sz="0" w:space="0" w:color="auto"/>
            <w:left w:val="none" w:sz="0" w:space="0" w:color="auto"/>
            <w:bottom w:val="none" w:sz="0" w:space="0" w:color="auto"/>
            <w:right w:val="none" w:sz="0" w:space="0" w:color="auto"/>
          </w:divBdr>
        </w:div>
        <w:div w:id="27688437">
          <w:marLeft w:val="480"/>
          <w:marRight w:val="0"/>
          <w:marTop w:val="0"/>
          <w:marBottom w:val="0"/>
          <w:divBdr>
            <w:top w:val="none" w:sz="0" w:space="0" w:color="auto"/>
            <w:left w:val="none" w:sz="0" w:space="0" w:color="auto"/>
            <w:bottom w:val="none" w:sz="0" w:space="0" w:color="auto"/>
            <w:right w:val="none" w:sz="0" w:space="0" w:color="auto"/>
          </w:divBdr>
        </w:div>
        <w:div w:id="99691649">
          <w:marLeft w:val="480"/>
          <w:marRight w:val="0"/>
          <w:marTop w:val="0"/>
          <w:marBottom w:val="0"/>
          <w:divBdr>
            <w:top w:val="none" w:sz="0" w:space="0" w:color="auto"/>
            <w:left w:val="none" w:sz="0" w:space="0" w:color="auto"/>
            <w:bottom w:val="none" w:sz="0" w:space="0" w:color="auto"/>
            <w:right w:val="none" w:sz="0" w:space="0" w:color="auto"/>
          </w:divBdr>
        </w:div>
        <w:div w:id="128016664">
          <w:marLeft w:val="480"/>
          <w:marRight w:val="0"/>
          <w:marTop w:val="0"/>
          <w:marBottom w:val="0"/>
          <w:divBdr>
            <w:top w:val="none" w:sz="0" w:space="0" w:color="auto"/>
            <w:left w:val="none" w:sz="0" w:space="0" w:color="auto"/>
            <w:bottom w:val="none" w:sz="0" w:space="0" w:color="auto"/>
            <w:right w:val="none" w:sz="0" w:space="0" w:color="auto"/>
          </w:divBdr>
        </w:div>
        <w:div w:id="210387770">
          <w:marLeft w:val="480"/>
          <w:marRight w:val="0"/>
          <w:marTop w:val="0"/>
          <w:marBottom w:val="0"/>
          <w:divBdr>
            <w:top w:val="none" w:sz="0" w:space="0" w:color="auto"/>
            <w:left w:val="none" w:sz="0" w:space="0" w:color="auto"/>
            <w:bottom w:val="none" w:sz="0" w:space="0" w:color="auto"/>
            <w:right w:val="none" w:sz="0" w:space="0" w:color="auto"/>
          </w:divBdr>
        </w:div>
        <w:div w:id="215285849">
          <w:marLeft w:val="480"/>
          <w:marRight w:val="0"/>
          <w:marTop w:val="0"/>
          <w:marBottom w:val="0"/>
          <w:divBdr>
            <w:top w:val="none" w:sz="0" w:space="0" w:color="auto"/>
            <w:left w:val="none" w:sz="0" w:space="0" w:color="auto"/>
            <w:bottom w:val="none" w:sz="0" w:space="0" w:color="auto"/>
            <w:right w:val="none" w:sz="0" w:space="0" w:color="auto"/>
          </w:divBdr>
        </w:div>
        <w:div w:id="227613378">
          <w:marLeft w:val="480"/>
          <w:marRight w:val="0"/>
          <w:marTop w:val="0"/>
          <w:marBottom w:val="0"/>
          <w:divBdr>
            <w:top w:val="none" w:sz="0" w:space="0" w:color="auto"/>
            <w:left w:val="none" w:sz="0" w:space="0" w:color="auto"/>
            <w:bottom w:val="none" w:sz="0" w:space="0" w:color="auto"/>
            <w:right w:val="none" w:sz="0" w:space="0" w:color="auto"/>
          </w:divBdr>
        </w:div>
        <w:div w:id="425619089">
          <w:marLeft w:val="480"/>
          <w:marRight w:val="0"/>
          <w:marTop w:val="0"/>
          <w:marBottom w:val="0"/>
          <w:divBdr>
            <w:top w:val="none" w:sz="0" w:space="0" w:color="auto"/>
            <w:left w:val="none" w:sz="0" w:space="0" w:color="auto"/>
            <w:bottom w:val="none" w:sz="0" w:space="0" w:color="auto"/>
            <w:right w:val="none" w:sz="0" w:space="0" w:color="auto"/>
          </w:divBdr>
        </w:div>
        <w:div w:id="476648767">
          <w:marLeft w:val="480"/>
          <w:marRight w:val="0"/>
          <w:marTop w:val="0"/>
          <w:marBottom w:val="0"/>
          <w:divBdr>
            <w:top w:val="none" w:sz="0" w:space="0" w:color="auto"/>
            <w:left w:val="none" w:sz="0" w:space="0" w:color="auto"/>
            <w:bottom w:val="none" w:sz="0" w:space="0" w:color="auto"/>
            <w:right w:val="none" w:sz="0" w:space="0" w:color="auto"/>
          </w:divBdr>
        </w:div>
        <w:div w:id="495418669">
          <w:marLeft w:val="480"/>
          <w:marRight w:val="0"/>
          <w:marTop w:val="0"/>
          <w:marBottom w:val="0"/>
          <w:divBdr>
            <w:top w:val="none" w:sz="0" w:space="0" w:color="auto"/>
            <w:left w:val="none" w:sz="0" w:space="0" w:color="auto"/>
            <w:bottom w:val="none" w:sz="0" w:space="0" w:color="auto"/>
            <w:right w:val="none" w:sz="0" w:space="0" w:color="auto"/>
          </w:divBdr>
        </w:div>
        <w:div w:id="633372062">
          <w:marLeft w:val="480"/>
          <w:marRight w:val="0"/>
          <w:marTop w:val="0"/>
          <w:marBottom w:val="0"/>
          <w:divBdr>
            <w:top w:val="none" w:sz="0" w:space="0" w:color="auto"/>
            <w:left w:val="none" w:sz="0" w:space="0" w:color="auto"/>
            <w:bottom w:val="none" w:sz="0" w:space="0" w:color="auto"/>
            <w:right w:val="none" w:sz="0" w:space="0" w:color="auto"/>
          </w:divBdr>
        </w:div>
        <w:div w:id="639960651">
          <w:marLeft w:val="480"/>
          <w:marRight w:val="0"/>
          <w:marTop w:val="0"/>
          <w:marBottom w:val="0"/>
          <w:divBdr>
            <w:top w:val="none" w:sz="0" w:space="0" w:color="auto"/>
            <w:left w:val="none" w:sz="0" w:space="0" w:color="auto"/>
            <w:bottom w:val="none" w:sz="0" w:space="0" w:color="auto"/>
            <w:right w:val="none" w:sz="0" w:space="0" w:color="auto"/>
          </w:divBdr>
        </w:div>
        <w:div w:id="745029271">
          <w:marLeft w:val="480"/>
          <w:marRight w:val="0"/>
          <w:marTop w:val="0"/>
          <w:marBottom w:val="0"/>
          <w:divBdr>
            <w:top w:val="none" w:sz="0" w:space="0" w:color="auto"/>
            <w:left w:val="none" w:sz="0" w:space="0" w:color="auto"/>
            <w:bottom w:val="none" w:sz="0" w:space="0" w:color="auto"/>
            <w:right w:val="none" w:sz="0" w:space="0" w:color="auto"/>
          </w:divBdr>
        </w:div>
        <w:div w:id="822236772">
          <w:marLeft w:val="480"/>
          <w:marRight w:val="0"/>
          <w:marTop w:val="0"/>
          <w:marBottom w:val="0"/>
          <w:divBdr>
            <w:top w:val="none" w:sz="0" w:space="0" w:color="auto"/>
            <w:left w:val="none" w:sz="0" w:space="0" w:color="auto"/>
            <w:bottom w:val="none" w:sz="0" w:space="0" w:color="auto"/>
            <w:right w:val="none" w:sz="0" w:space="0" w:color="auto"/>
          </w:divBdr>
        </w:div>
        <w:div w:id="822425740">
          <w:marLeft w:val="480"/>
          <w:marRight w:val="0"/>
          <w:marTop w:val="0"/>
          <w:marBottom w:val="0"/>
          <w:divBdr>
            <w:top w:val="none" w:sz="0" w:space="0" w:color="auto"/>
            <w:left w:val="none" w:sz="0" w:space="0" w:color="auto"/>
            <w:bottom w:val="none" w:sz="0" w:space="0" w:color="auto"/>
            <w:right w:val="none" w:sz="0" w:space="0" w:color="auto"/>
          </w:divBdr>
        </w:div>
        <w:div w:id="837616074">
          <w:marLeft w:val="480"/>
          <w:marRight w:val="0"/>
          <w:marTop w:val="0"/>
          <w:marBottom w:val="0"/>
          <w:divBdr>
            <w:top w:val="none" w:sz="0" w:space="0" w:color="auto"/>
            <w:left w:val="none" w:sz="0" w:space="0" w:color="auto"/>
            <w:bottom w:val="none" w:sz="0" w:space="0" w:color="auto"/>
            <w:right w:val="none" w:sz="0" w:space="0" w:color="auto"/>
          </w:divBdr>
        </w:div>
        <w:div w:id="863204796">
          <w:marLeft w:val="480"/>
          <w:marRight w:val="0"/>
          <w:marTop w:val="0"/>
          <w:marBottom w:val="0"/>
          <w:divBdr>
            <w:top w:val="none" w:sz="0" w:space="0" w:color="auto"/>
            <w:left w:val="none" w:sz="0" w:space="0" w:color="auto"/>
            <w:bottom w:val="none" w:sz="0" w:space="0" w:color="auto"/>
            <w:right w:val="none" w:sz="0" w:space="0" w:color="auto"/>
          </w:divBdr>
        </w:div>
        <w:div w:id="871574252">
          <w:marLeft w:val="480"/>
          <w:marRight w:val="0"/>
          <w:marTop w:val="0"/>
          <w:marBottom w:val="0"/>
          <w:divBdr>
            <w:top w:val="none" w:sz="0" w:space="0" w:color="auto"/>
            <w:left w:val="none" w:sz="0" w:space="0" w:color="auto"/>
            <w:bottom w:val="none" w:sz="0" w:space="0" w:color="auto"/>
            <w:right w:val="none" w:sz="0" w:space="0" w:color="auto"/>
          </w:divBdr>
        </w:div>
        <w:div w:id="913927947">
          <w:marLeft w:val="480"/>
          <w:marRight w:val="0"/>
          <w:marTop w:val="0"/>
          <w:marBottom w:val="0"/>
          <w:divBdr>
            <w:top w:val="none" w:sz="0" w:space="0" w:color="auto"/>
            <w:left w:val="none" w:sz="0" w:space="0" w:color="auto"/>
            <w:bottom w:val="none" w:sz="0" w:space="0" w:color="auto"/>
            <w:right w:val="none" w:sz="0" w:space="0" w:color="auto"/>
          </w:divBdr>
        </w:div>
        <w:div w:id="926842464">
          <w:marLeft w:val="480"/>
          <w:marRight w:val="0"/>
          <w:marTop w:val="0"/>
          <w:marBottom w:val="0"/>
          <w:divBdr>
            <w:top w:val="none" w:sz="0" w:space="0" w:color="auto"/>
            <w:left w:val="none" w:sz="0" w:space="0" w:color="auto"/>
            <w:bottom w:val="none" w:sz="0" w:space="0" w:color="auto"/>
            <w:right w:val="none" w:sz="0" w:space="0" w:color="auto"/>
          </w:divBdr>
        </w:div>
        <w:div w:id="946081408">
          <w:marLeft w:val="480"/>
          <w:marRight w:val="0"/>
          <w:marTop w:val="0"/>
          <w:marBottom w:val="0"/>
          <w:divBdr>
            <w:top w:val="none" w:sz="0" w:space="0" w:color="auto"/>
            <w:left w:val="none" w:sz="0" w:space="0" w:color="auto"/>
            <w:bottom w:val="none" w:sz="0" w:space="0" w:color="auto"/>
            <w:right w:val="none" w:sz="0" w:space="0" w:color="auto"/>
          </w:divBdr>
        </w:div>
        <w:div w:id="1096905137">
          <w:marLeft w:val="480"/>
          <w:marRight w:val="0"/>
          <w:marTop w:val="0"/>
          <w:marBottom w:val="0"/>
          <w:divBdr>
            <w:top w:val="none" w:sz="0" w:space="0" w:color="auto"/>
            <w:left w:val="none" w:sz="0" w:space="0" w:color="auto"/>
            <w:bottom w:val="none" w:sz="0" w:space="0" w:color="auto"/>
            <w:right w:val="none" w:sz="0" w:space="0" w:color="auto"/>
          </w:divBdr>
        </w:div>
        <w:div w:id="1220899610">
          <w:marLeft w:val="480"/>
          <w:marRight w:val="0"/>
          <w:marTop w:val="0"/>
          <w:marBottom w:val="0"/>
          <w:divBdr>
            <w:top w:val="none" w:sz="0" w:space="0" w:color="auto"/>
            <w:left w:val="none" w:sz="0" w:space="0" w:color="auto"/>
            <w:bottom w:val="none" w:sz="0" w:space="0" w:color="auto"/>
            <w:right w:val="none" w:sz="0" w:space="0" w:color="auto"/>
          </w:divBdr>
        </w:div>
        <w:div w:id="1264069695">
          <w:marLeft w:val="480"/>
          <w:marRight w:val="0"/>
          <w:marTop w:val="0"/>
          <w:marBottom w:val="0"/>
          <w:divBdr>
            <w:top w:val="none" w:sz="0" w:space="0" w:color="auto"/>
            <w:left w:val="none" w:sz="0" w:space="0" w:color="auto"/>
            <w:bottom w:val="none" w:sz="0" w:space="0" w:color="auto"/>
            <w:right w:val="none" w:sz="0" w:space="0" w:color="auto"/>
          </w:divBdr>
        </w:div>
        <w:div w:id="1380784419">
          <w:marLeft w:val="480"/>
          <w:marRight w:val="0"/>
          <w:marTop w:val="0"/>
          <w:marBottom w:val="0"/>
          <w:divBdr>
            <w:top w:val="none" w:sz="0" w:space="0" w:color="auto"/>
            <w:left w:val="none" w:sz="0" w:space="0" w:color="auto"/>
            <w:bottom w:val="none" w:sz="0" w:space="0" w:color="auto"/>
            <w:right w:val="none" w:sz="0" w:space="0" w:color="auto"/>
          </w:divBdr>
        </w:div>
        <w:div w:id="1421560701">
          <w:marLeft w:val="480"/>
          <w:marRight w:val="0"/>
          <w:marTop w:val="0"/>
          <w:marBottom w:val="0"/>
          <w:divBdr>
            <w:top w:val="none" w:sz="0" w:space="0" w:color="auto"/>
            <w:left w:val="none" w:sz="0" w:space="0" w:color="auto"/>
            <w:bottom w:val="none" w:sz="0" w:space="0" w:color="auto"/>
            <w:right w:val="none" w:sz="0" w:space="0" w:color="auto"/>
          </w:divBdr>
        </w:div>
        <w:div w:id="1452703497">
          <w:marLeft w:val="480"/>
          <w:marRight w:val="0"/>
          <w:marTop w:val="0"/>
          <w:marBottom w:val="0"/>
          <w:divBdr>
            <w:top w:val="none" w:sz="0" w:space="0" w:color="auto"/>
            <w:left w:val="none" w:sz="0" w:space="0" w:color="auto"/>
            <w:bottom w:val="none" w:sz="0" w:space="0" w:color="auto"/>
            <w:right w:val="none" w:sz="0" w:space="0" w:color="auto"/>
          </w:divBdr>
        </w:div>
        <w:div w:id="1456289725">
          <w:marLeft w:val="480"/>
          <w:marRight w:val="0"/>
          <w:marTop w:val="0"/>
          <w:marBottom w:val="0"/>
          <w:divBdr>
            <w:top w:val="none" w:sz="0" w:space="0" w:color="auto"/>
            <w:left w:val="none" w:sz="0" w:space="0" w:color="auto"/>
            <w:bottom w:val="none" w:sz="0" w:space="0" w:color="auto"/>
            <w:right w:val="none" w:sz="0" w:space="0" w:color="auto"/>
          </w:divBdr>
        </w:div>
        <w:div w:id="1466002215">
          <w:marLeft w:val="480"/>
          <w:marRight w:val="0"/>
          <w:marTop w:val="0"/>
          <w:marBottom w:val="0"/>
          <w:divBdr>
            <w:top w:val="none" w:sz="0" w:space="0" w:color="auto"/>
            <w:left w:val="none" w:sz="0" w:space="0" w:color="auto"/>
            <w:bottom w:val="none" w:sz="0" w:space="0" w:color="auto"/>
            <w:right w:val="none" w:sz="0" w:space="0" w:color="auto"/>
          </w:divBdr>
        </w:div>
        <w:div w:id="1476992946">
          <w:marLeft w:val="480"/>
          <w:marRight w:val="0"/>
          <w:marTop w:val="0"/>
          <w:marBottom w:val="0"/>
          <w:divBdr>
            <w:top w:val="none" w:sz="0" w:space="0" w:color="auto"/>
            <w:left w:val="none" w:sz="0" w:space="0" w:color="auto"/>
            <w:bottom w:val="none" w:sz="0" w:space="0" w:color="auto"/>
            <w:right w:val="none" w:sz="0" w:space="0" w:color="auto"/>
          </w:divBdr>
        </w:div>
        <w:div w:id="1491750862">
          <w:marLeft w:val="480"/>
          <w:marRight w:val="0"/>
          <w:marTop w:val="0"/>
          <w:marBottom w:val="0"/>
          <w:divBdr>
            <w:top w:val="none" w:sz="0" w:space="0" w:color="auto"/>
            <w:left w:val="none" w:sz="0" w:space="0" w:color="auto"/>
            <w:bottom w:val="none" w:sz="0" w:space="0" w:color="auto"/>
            <w:right w:val="none" w:sz="0" w:space="0" w:color="auto"/>
          </w:divBdr>
        </w:div>
        <w:div w:id="1525702889">
          <w:marLeft w:val="480"/>
          <w:marRight w:val="0"/>
          <w:marTop w:val="0"/>
          <w:marBottom w:val="0"/>
          <w:divBdr>
            <w:top w:val="none" w:sz="0" w:space="0" w:color="auto"/>
            <w:left w:val="none" w:sz="0" w:space="0" w:color="auto"/>
            <w:bottom w:val="none" w:sz="0" w:space="0" w:color="auto"/>
            <w:right w:val="none" w:sz="0" w:space="0" w:color="auto"/>
          </w:divBdr>
        </w:div>
        <w:div w:id="1528369423">
          <w:marLeft w:val="480"/>
          <w:marRight w:val="0"/>
          <w:marTop w:val="0"/>
          <w:marBottom w:val="0"/>
          <w:divBdr>
            <w:top w:val="none" w:sz="0" w:space="0" w:color="auto"/>
            <w:left w:val="none" w:sz="0" w:space="0" w:color="auto"/>
            <w:bottom w:val="none" w:sz="0" w:space="0" w:color="auto"/>
            <w:right w:val="none" w:sz="0" w:space="0" w:color="auto"/>
          </w:divBdr>
        </w:div>
        <w:div w:id="1555966647">
          <w:marLeft w:val="480"/>
          <w:marRight w:val="0"/>
          <w:marTop w:val="0"/>
          <w:marBottom w:val="0"/>
          <w:divBdr>
            <w:top w:val="none" w:sz="0" w:space="0" w:color="auto"/>
            <w:left w:val="none" w:sz="0" w:space="0" w:color="auto"/>
            <w:bottom w:val="none" w:sz="0" w:space="0" w:color="auto"/>
            <w:right w:val="none" w:sz="0" w:space="0" w:color="auto"/>
          </w:divBdr>
        </w:div>
        <w:div w:id="1731727728">
          <w:marLeft w:val="480"/>
          <w:marRight w:val="0"/>
          <w:marTop w:val="0"/>
          <w:marBottom w:val="0"/>
          <w:divBdr>
            <w:top w:val="none" w:sz="0" w:space="0" w:color="auto"/>
            <w:left w:val="none" w:sz="0" w:space="0" w:color="auto"/>
            <w:bottom w:val="none" w:sz="0" w:space="0" w:color="auto"/>
            <w:right w:val="none" w:sz="0" w:space="0" w:color="auto"/>
          </w:divBdr>
        </w:div>
        <w:div w:id="1745182377">
          <w:marLeft w:val="480"/>
          <w:marRight w:val="0"/>
          <w:marTop w:val="0"/>
          <w:marBottom w:val="0"/>
          <w:divBdr>
            <w:top w:val="none" w:sz="0" w:space="0" w:color="auto"/>
            <w:left w:val="none" w:sz="0" w:space="0" w:color="auto"/>
            <w:bottom w:val="none" w:sz="0" w:space="0" w:color="auto"/>
            <w:right w:val="none" w:sz="0" w:space="0" w:color="auto"/>
          </w:divBdr>
        </w:div>
        <w:div w:id="1778211718">
          <w:marLeft w:val="480"/>
          <w:marRight w:val="0"/>
          <w:marTop w:val="0"/>
          <w:marBottom w:val="0"/>
          <w:divBdr>
            <w:top w:val="none" w:sz="0" w:space="0" w:color="auto"/>
            <w:left w:val="none" w:sz="0" w:space="0" w:color="auto"/>
            <w:bottom w:val="none" w:sz="0" w:space="0" w:color="auto"/>
            <w:right w:val="none" w:sz="0" w:space="0" w:color="auto"/>
          </w:divBdr>
        </w:div>
        <w:div w:id="1804498075">
          <w:marLeft w:val="480"/>
          <w:marRight w:val="0"/>
          <w:marTop w:val="0"/>
          <w:marBottom w:val="0"/>
          <w:divBdr>
            <w:top w:val="none" w:sz="0" w:space="0" w:color="auto"/>
            <w:left w:val="none" w:sz="0" w:space="0" w:color="auto"/>
            <w:bottom w:val="none" w:sz="0" w:space="0" w:color="auto"/>
            <w:right w:val="none" w:sz="0" w:space="0" w:color="auto"/>
          </w:divBdr>
        </w:div>
        <w:div w:id="1808357074">
          <w:marLeft w:val="480"/>
          <w:marRight w:val="0"/>
          <w:marTop w:val="0"/>
          <w:marBottom w:val="0"/>
          <w:divBdr>
            <w:top w:val="none" w:sz="0" w:space="0" w:color="auto"/>
            <w:left w:val="none" w:sz="0" w:space="0" w:color="auto"/>
            <w:bottom w:val="none" w:sz="0" w:space="0" w:color="auto"/>
            <w:right w:val="none" w:sz="0" w:space="0" w:color="auto"/>
          </w:divBdr>
        </w:div>
        <w:div w:id="1827743687">
          <w:marLeft w:val="480"/>
          <w:marRight w:val="0"/>
          <w:marTop w:val="0"/>
          <w:marBottom w:val="0"/>
          <w:divBdr>
            <w:top w:val="none" w:sz="0" w:space="0" w:color="auto"/>
            <w:left w:val="none" w:sz="0" w:space="0" w:color="auto"/>
            <w:bottom w:val="none" w:sz="0" w:space="0" w:color="auto"/>
            <w:right w:val="none" w:sz="0" w:space="0" w:color="auto"/>
          </w:divBdr>
        </w:div>
        <w:div w:id="1878201619">
          <w:marLeft w:val="480"/>
          <w:marRight w:val="0"/>
          <w:marTop w:val="0"/>
          <w:marBottom w:val="0"/>
          <w:divBdr>
            <w:top w:val="none" w:sz="0" w:space="0" w:color="auto"/>
            <w:left w:val="none" w:sz="0" w:space="0" w:color="auto"/>
            <w:bottom w:val="none" w:sz="0" w:space="0" w:color="auto"/>
            <w:right w:val="none" w:sz="0" w:space="0" w:color="auto"/>
          </w:divBdr>
        </w:div>
        <w:div w:id="1975869024">
          <w:marLeft w:val="480"/>
          <w:marRight w:val="0"/>
          <w:marTop w:val="0"/>
          <w:marBottom w:val="0"/>
          <w:divBdr>
            <w:top w:val="none" w:sz="0" w:space="0" w:color="auto"/>
            <w:left w:val="none" w:sz="0" w:space="0" w:color="auto"/>
            <w:bottom w:val="none" w:sz="0" w:space="0" w:color="auto"/>
            <w:right w:val="none" w:sz="0" w:space="0" w:color="auto"/>
          </w:divBdr>
        </w:div>
        <w:div w:id="1993093673">
          <w:marLeft w:val="480"/>
          <w:marRight w:val="0"/>
          <w:marTop w:val="0"/>
          <w:marBottom w:val="0"/>
          <w:divBdr>
            <w:top w:val="none" w:sz="0" w:space="0" w:color="auto"/>
            <w:left w:val="none" w:sz="0" w:space="0" w:color="auto"/>
            <w:bottom w:val="none" w:sz="0" w:space="0" w:color="auto"/>
            <w:right w:val="none" w:sz="0" w:space="0" w:color="auto"/>
          </w:divBdr>
        </w:div>
        <w:div w:id="2090152679">
          <w:marLeft w:val="480"/>
          <w:marRight w:val="0"/>
          <w:marTop w:val="0"/>
          <w:marBottom w:val="0"/>
          <w:divBdr>
            <w:top w:val="none" w:sz="0" w:space="0" w:color="auto"/>
            <w:left w:val="none" w:sz="0" w:space="0" w:color="auto"/>
            <w:bottom w:val="none" w:sz="0" w:space="0" w:color="auto"/>
            <w:right w:val="none" w:sz="0" w:space="0" w:color="auto"/>
          </w:divBdr>
        </w:div>
        <w:div w:id="2146044514">
          <w:marLeft w:val="480"/>
          <w:marRight w:val="0"/>
          <w:marTop w:val="0"/>
          <w:marBottom w:val="0"/>
          <w:divBdr>
            <w:top w:val="none" w:sz="0" w:space="0" w:color="auto"/>
            <w:left w:val="none" w:sz="0" w:space="0" w:color="auto"/>
            <w:bottom w:val="none" w:sz="0" w:space="0" w:color="auto"/>
            <w:right w:val="none" w:sz="0" w:space="0" w:color="auto"/>
          </w:divBdr>
        </w:div>
      </w:divsChild>
    </w:div>
    <w:div w:id="1913389296">
      <w:bodyDiv w:val="1"/>
      <w:marLeft w:val="0"/>
      <w:marRight w:val="0"/>
      <w:marTop w:val="0"/>
      <w:marBottom w:val="0"/>
      <w:divBdr>
        <w:top w:val="none" w:sz="0" w:space="0" w:color="auto"/>
        <w:left w:val="none" w:sz="0" w:space="0" w:color="auto"/>
        <w:bottom w:val="none" w:sz="0" w:space="0" w:color="auto"/>
        <w:right w:val="none" w:sz="0" w:space="0" w:color="auto"/>
      </w:divBdr>
    </w:div>
    <w:div w:id="1914659529">
      <w:bodyDiv w:val="1"/>
      <w:marLeft w:val="0"/>
      <w:marRight w:val="0"/>
      <w:marTop w:val="0"/>
      <w:marBottom w:val="0"/>
      <w:divBdr>
        <w:top w:val="none" w:sz="0" w:space="0" w:color="auto"/>
        <w:left w:val="none" w:sz="0" w:space="0" w:color="auto"/>
        <w:bottom w:val="none" w:sz="0" w:space="0" w:color="auto"/>
        <w:right w:val="none" w:sz="0" w:space="0" w:color="auto"/>
      </w:divBdr>
    </w:div>
    <w:div w:id="1914774311">
      <w:bodyDiv w:val="1"/>
      <w:marLeft w:val="0"/>
      <w:marRight w:val="0"/>
      <w:marTop w:val="0"/>
      <w:marBottom w:val="0"/>
      <w:divBdr>
        <w:top w:val="none" w:sz="0" w:space="0" w:color="auto"/>
        <w:left w:val="none" w:sz="0" w:space="0" w:color="auto"/>
        <w:bottom w:val="none" w:sz="0" w:space="0" w:color="auto"/>
        <w:right w:val="none" w:sz="0" w:space="0" w:color="auto"/>
      </w:divBdr>
    </w:div>
    <w:div w:id="1917327310">
      <w:bodyDiv w:val="1"/>
      <w:marLeft w:val="0"/>
      <w:marRight w:val="0"/>
      <w:marTop w:val="0"/>
      <w:marBottom w:val="0"/>
      <w:divBdr>
        <w:top w:val="none" w:sz="0" w:space="0" w:color="auto"/>
        <w:left w:val="none" w:sz="0" w:space="0" w:color="auto"/>
        <w:bottom w:val="none" w:sz="0" w:space="0" w:color="auto"/>
        <w:right w:val="none" w:sz="0" w:space="0" w:color="auto"/>
      </w:divBdr>
    </w:div>
    <w:div w:id="1918248096">
      <w:bodyDiv w:val="1"/>
      <w:marLeft w:val="0"/>
      <w:marRight w:val="0"/>
      <w:marTop w:val="0"/>
      <w:marBottom w:val="0"/>
      <w:divBdr>
        <w:top w:val="none" w:sz="0" w:space="0" w:color="auto"/>
        <w:left w:val="none" w:sz="0" w:space="0" w:color="auto"/>
        <w:bottom w:val="none" w:sz="0" w:space="0" w:color="auto"/>
        <w:right w:val="none" w:sz="0" w:space="0" w:color="auto"/>
      </w:divBdr>
    </w:div>
    <w:div w:id="1918857382">
      <w:bodyDiv w:val="1"/>
      <w:marLeft w:val="0"/>
      <w:marRight w:val="0"/>
      <w:marTop w:val="0"/>
      <w:marBottom w:val="0"/>
      <w:divBdr>
        <w:top w:val="none" w:sz="0" w:space="0" w:color="auto"/>
        <w:left w:val="none" w:sz="0" w:space="0" w:color="auto"/>
        <w:bottom w:val="none" w:sz="0" w:space="0" w:color="auto"/>
        <w:right w:val="none" w:sz="0" w:space="0" w:color="auto"/>
      </w:divBdr>
    </w:div>
    <w:div w:id="1918975735">
      <w:bodyDiv w:val="1"/>
      <w:marLeft w:val="0"/>
      <w:marRight w:val="0"/>
      <w:marTop w:val="0"/>
      <w:marBottom w:val="0"/>
      <w:divBdr>
        <w:top w:val="none" w:sz="0" w:space="0" w:color="auto"/>
        <w:left w:val="none" w:sz="0" w:space="0" w:color="auto"/>
        <w:bottom w:val="none" w:sz="0" w:space="0" w:color="auto"/>
        <w:right w:val="none" w:sz="0" w:space="0" w:color="auto"/>
      </w:divBdr>
    </w:div>
    <w:div w:id="1919903755">
      <w:bodyDiv w:val="1"/>
      <w:marLeft w:val="0"/>
      <w:marRight w:val="0"/>
      <w:marTop w:val="0"/>
      <w:marBottom w:val="0"/>
      <w:divBdr>
        <w:top w:val="none" w:sz="0" w:space="0" w:color="auto"/>
        <w:left w:val="none" w:sz="0" w:space="0" w:color="auto"/>
        <w:bottom w:val="none" w:sz="0" w:space="0" w:color="auto"/>
        <w:right w:val="none" w:sz="0" w:space="0" w:color="auto"/>
      </w:divBdr>
    </w:div>
    <w:div w:id="1921476987">
      <w:bodyDiv w:val="1"/>
      <w:marLeft w:val="0"/>
      <w:marRight w:val="0"/>
      <w:marTop w:val="0"/>
      <w:marBottom w:val="0"/>
      <w:divBdr>
        <w:top w:val="none" w:sz="0" w:space="0" w:color="auto"/>
        <w:left w:val="none" w:sz="0" w:space="0" w:color="auto"/>
        <w:bottom w:val="none" w:sz="0" w:space="0" w:color="auto"/>
        <w:right w:val="none" w:sz="0" w:space="0" w:color="auto"/>
      </w:divBdr>
    </w:div>
    <w:div w:id="1921670409">
      <w:bodyDiv w:val="1"/>
      <w:marLeft w:val="0"/>
      <w:marRight w:val="0"/>
      <w:marTop w:val="0"/>
      <w:marBottom w:val="0"/>
      <w:divBdr>
        <w:top w:val="none" w:sz="0" w:space="0" w:color="auto"/>
        <w:left w:val="none" w:sz="0" w:space="0" w:color="auto"/>
        <w:bottom w:val="none" w:sz="0" w:space="0" w:color="auto"/>
        <w:right w:val="none" w:sz="0" w:space="0" w:color="auto"/>
      </w:divBdr>
    </w:div>
    <w:div w:id="1921744295">
      <w:bodyDiv w:val="1"/>
      <w:marLeft w:val="0"/>
      <w:marRight w:val="0"/>
      <w:marTop w:val="0"/>
      <w:marBottom w:val="0"/>
      <w:divBdr>
        <w:top w:val="none" w:sz="0" w:space="0" w:color="auto"/>
        <w:left w:val="none" w:sz="0" w:space="0" w:color="auto"/>
        <w:bottom w:val="none" w:sz="0" w:space="0" w:color="auto"/>
        <w:right w:val="none" w:sz="0" w:space="0" w:color="auto"/>
      </w:divBdr>
      <w:divsChild>
        <w:div w:id="15087613">
          <w:marLeft w:val="480"/>
          <w:marRight w:val="0"/>
          <w:marTop w:val="0"/>
          <w:marBottom w:val="0"/>
          <w:divBdr>
            <w:top w:val="none" w:sz="0" w:space="0" w:color="auto"/>
            <w:left w:val="none" w:sz="0" w:space="0" w:color="auto"/>
            <w:bottom w:val="none" w:sz="0" w:space="0" w:color="auto"/>
            <w:right w:val="none" w:sz="0" w:space="0" w:color="auto"/>
          </w:divBdr>
        </w:div>
        <w:div w:id="30031615">
          <w:marLeft w:val="480"/>
          <w:marRight w:val="0"/>
          <w:marTop w:val="0"/>
          <w:marBottom w:val="0"/>
          <w:divBdr>
            <w:top w:val="none" w:sz="0" w:space="0" w:color="auto"/>
            <w:left w:val="none" w:sz="0" w:space="0" w:color="auto"/>
            <w:bottom w:val="none" w:sz="0" w:space="0" w:color="auto"/>
            <w:right w:val="none" w:sz="0" w:space="0" w:color="auto"/>
          </w:divBdr>
        </w:div>
        <w:div w:id="197158984">
          <w:marLeft w:val="480"/>
          <w:marRight w:val="0"/>
          <w:marTop w:val="0"/>
          <w:marBottom w:val="0"/>
          <w:divBdr>
            <w:top w:val="none" w:sz="0" w:space="0" w:color="auto"/>
            <w:left w:val="none" w:sz="0" w:space="0" w:color="auto"/>
            <w:bottom w:val="none" w:sz="0" w:space="0" w:color="auto"/>
            <w:right w:val="none" w:sz="0" w:space="0" w:color="auto"/>
          </w:divBdr>
        </w:div>
        <w:div w:id="241833969">
          <w:marLeft w:val="480"/>
          <w:marRight w:val="0"/>
          <w:marTop w:val="0"/>
          <w:marBottom w:val="0"/>
          <w:divBdr>
            <w:top w:val="none" w:sz="0" w:space="0" w:color="auto"/>
            <w:left w:val="none" w:sz="0" w:space="0" w:color="auto"/>
            <w:bottom w:val="none" w:sz="0" w:space="0" w:color="auto"/>
            <w:right w:val="none" w:sz="0" w:space="0" w:color="auto"/>
          </w:divBdr>
        </w:div>
        <w:div w:id="295180786">
          <w:marLeft w:val="480"/>
          <w:marRight w:val="0"/>
          <w:marTop w:val="0"/>
          <w:marBottom w:val="0"/>
          <w:divBdr>
            <w:top w:val="none" w:sz="0" w:space="0" w:color="auto"/>
            <w:left w:val="none" w:sz="0" w:space="0" w:color="auto"/>
            <w:bottom w:val="none" w:sz="0" w:space="0" w:color="auto"/>
            <w:right w:val="none" w:sz="0" w:space="0" w:color="auto"/>
          </w:divBdr>
        </w:div>
        <w:div w:id="336155926">
          <w:marLeft w:val="480"/>
          <w:marRight w:val="0"/>
          <w:marTop w:val="0"/>
          <w:marBottom w:val="0"/>
          <w:divBdr>
            <w:top w:val="none" w:sz="0" w:space="0" w:color="auto"/>
            <w:left w:val="none" w:sz="0" w:space="0" w:color="auto"/>
            <w:bottom w:val="none" w:sz="0" w:space="0" w:color="auto"/>
            <w:right w:val="none" w:sz="0" w:space="0" w:color="auto"/>
          </w:divBdr>
        </w:div>
        <w:div w:id="338624831">
          <w:marLeft w:val="480"/>
          <w:marRight w:val="0"/>
          <w:marTop w:val="0"/>
          <w:marBottom w:val="0"/>
          <w:divBdr>
            <w:top w:val="none" w:sz="0" w:space="0" w:color="auto"/>
            <w:left w:val="none" w:sz="0" w:space="0" w:color="auto"/>
            <w:bottom w:val="none" w:sz="0" w:space="0" w:color="auto"/>
            <w:right w:val="none" w:sz="0" w:space="0" w:color="auto"/>
          </w:divBdr>
        </w:div>
        <w:div w:id="426727964">
          <w:marLeft w:val="480"/>
          <w:marRight w:val="0"/>
          <w:marTop w:val="0"/>
          <w:marBottom w:val="0"/>
          <w:divBdr>
            <w:top w:val="none" w:sz="0" w:space="0" w:color="auto"/>
            <w:left w:val="none" w:sz="0" w:space="0" w:color="auto"/>
            <w:bottom w:val="none" w:sz="0" w:space="0" w:color="auto"/>
            <w:right w:val="none" w:sz="0" w:space="0" w:color="auto"/>
          </w:divBdr>
        </w:div>
        <w:div w:id="529494510">
          <w:marLeft w:val="480"/>
          <w:marRight w:val="0"/>
          <w:marTop w:val="0"/>
          <w:marBottom w:val="0"/>
          <w:divBdr>
            <w:top w:val="none" w:sz="0" w:space="0" w:color="auto"/>
            <w:left w:val="none" w:sz="0" w:space="0" w:color="auto"/>
            <w:bottom w:val="none" w:sz="0" w:space="0" w:color="auto"/>
            <w:right w:val="none" w:sz="0" w:space="0" w:color="auto"/>
          </w:divBdr>
        </w:div>
        <w:div w:id="635834268">
          <w:marLeft w:val="480"/>
          <w:marRight w:val="0"/>
          <w:marTop w:val="0"/>
          <w:marBottom w:val="0"/>
          <w:divBdr>
            <w:top w:val="none" w:sz="0" w:space="0" w:color="auto"/>
            <w:left w:val="none" w:sz="0" w:space="0" w:color="auto"/>
            <w:bottom w:val="none" w:sz="0" w:space="0" w:color="auto"/>
            <w:right w:val="none" w:sz="0" w:space="0" w:color="auto"/>
          </w:divBdr>
        </w:div>
        <w:div w:id="655186232">
          <w:marLeft w:val="480"/>
          <w:marRight w:val="0"/>
          <w:marTop w:val="0"/>
          <w:marBottom w:val="0"/>
          <w:divBdr>
            <w:top w:val="none" w:sz="0" w:space="0" w:color="auto"/>
            <w:left w:val="none" w:sz="0" w:space="0" w:color="auto"/>
            <w:bottom w:val="none" w:sz="0" w:space="0" w:color="auto"/>
            <w:right w:val="none" w:sz="0" w:space="0" w:color="auto"/>
          </w:divBdr>
        </w:div>
        <w:div w:id="659315251">
          <w:marLeft w:val="480"/>
          <w:marRight w:val="0"/>
          <w:marTop w:val="0"/>
          <w:marBottom w:val="0"/>
          <w:divBdr>
            <w:top w:val="none" w:sz="0" w:space="0" w:color="auto"/>
            <w:left w:val="none" w:sz="0" w:space="0" w:color="auto"/>
            <w:bottom w:val="none" w:sz="0" w:space="0" w:color="auto"/>
            <w:right w:val="none" w:sz="0" w:space="0" w:color="auto"/>
          </w:divBdr>
        </w:div>
        <w:div w:id="699553105">
          <w:marLeft w:val="480"/>
          <w:marRight w:val="0"/>
          <w:marTop w:val="0"/>
          <w:marBottom w:val="0"/>
          <w:divBdr>
            <w:top w:val="none" w:sz="0" w:space="0" w:color="auto"/>
            <w:left w:val="none" w:sz="0" w:space="0" w:color="auto"/>
            <w:bottom w:val="none" w:sz="0" w:space="0" w:color="auto"/>
            <w:right w:val="none" w:sz="0" w:space="0" w:color="auto"/>
          </w:divBdr>
        </w:div>
        <w:div w:id="714282650">
          <w:marLeft w:val="480"/>
          <w:marRight w:val="0"/>
          <w:marTop w:val="0"/>
          <w:marBottom w:val="0"/>
          <w:divBdr>
            <w:top w:val="none" w:sz="0" w:space="0" w:color="auto"/>
            <w:left w:val="none" w:sz="0" w:space="0" w:color="auto"/>
            <w:bottom w:val="none" w:sz="0" w:space="0" w:color="auto"/>
            <w:right w:val="none" w:sz="0" w:space="0" w:color="auto"/>
          </w:divBdr>
        </w:div>
        <w:div w:id="718087503">
          <w:marLeft w:val="480"/>
          <w:marRight w:val="0"/>
          <w:marTop w:val="0"/>
          <w:marBottom w:val="0"/>
          <w:divBdr>
            <w:top w:val="none" w:sz="0" w:space="0" w:color="auto"/>
            <w:left w:val="none" w:sz="0" w:space="0" w:color="auto"/>
            <w:bottom w:val="none" w:sz="0" w:space="0" w:color="auto"/>
            <w:right w:val="none" w:sz="0" w:space="0" w:color="auto"/>
          </w:divBdr>
        </w:div>
        <w:div w:id="754591593">
          <w:marLeft w:val="480"/>
          <w:marRight w:val="0"/>
          <w:marTop w:val="0"/>
          <w:marBottom w:val="0"/>
          <w:divBdr>
            <w:top w:val="none" w:sz="0" w:space="0" w:color="auto"/>
            <w:left w:val="none" w:sz="0" w:space="0" w:color="auto"/>
            <w:bottom w:val="none" w:sz="0" w:space="0" w:color="auto"/>
            <w:right w:val="none" w:sz="0" w:space="0" w:color="auto"/>
          </w:divBdr>
        </w:div>
        <w:div w:id="871504241">
          <w:marLeft w:val="480"/>
          <w:marRight w:val="0"/>
          <w:marTop w:val="0"/>
          <w:marBottom w:val="0"/>
          <w:divBdr>
            <w:top w:val="none" w:sz="0" w:space="0" w:color="auto"/>
            <w:left w:val="none" w:sz="0" w:space="0" w:color="auto"/>
            <w:bottom w:val="none" w:sz="0" w:space="0" w:color="auto"/>
            <w:right w:val="none" w:sz="0" w:space="0" w:color="auto"/>
          </w:divBdr>
        </w:div>
        <w:div w:id="913314879">
          <w:marLeft w:val="480"/>
          <w:marRight w:val="0"/>
          <w:marTop w:val="0"/>
          <w:marBottom w:val="0"/>
          <w:divBdr>
            <w:top w:val="none" w:sz="0" w:space="0" w:color="auto"/>
            <w:left w:val="none" w:sz="0" w:space="0" w:color="auto"/>
            <w:bottom w:val="none" w:sz="0" w:space="0" w:color="auto"/>
            <w:right w:val="none" w:sz="0" w:space="0" w:color="auto"/>
          </w:divBdr>
        </w:div>
        <w:div w:id="1009020216">
          <w:marLeft w:val="480"/>
          <w:marRight w:val="0"/>
          <w:marTop w:val="0"/>
          <w:marBottom w:val="0"/>
          <w:divBdr>
            <w:top w:val="none" w:sz="0" w:space="0" w:color="auto"/>
            <w:left w:val="none" w:sz="0" w:space="0" w:color="auto"/>
            <w:bottom w:val="none" w:sz="0" w:space="0" w:color="auto"/>
            <w:right w:val="none" w:sz="0" w:space="0" w:color="auto"/>
          </w:divBdr>
        </w:div>
        <w:div w:id="1037313378">
          <w:marLeft w:val="480"/>
          <w:marRight w:val="0"/>
          <w:marTop w:val="0"/>
          <w:marBottom w:val="0"/>
          <w:divBdr>
            <w:top w:val="none" w:sz="0" w:space="0" w:color="auto"/>
            <w:left w:val="none" w:sz="0" w:space="0" w:color="auto"/>
            <w:bottom w:val="none" w:sz="0" w:space="0" w:color="auto"/>
            <w:right w:val="none" w:sz="0" w:space="0" w:color="auto"/>
          </w:divBdr>
        </w:div>
        <w:div w:id="1070419287">
          <w:marLeft w:val="480"/>
          <w:marRight w:val="0"/>
          <w:marTop w:val="0"/>
          <w:marBottom w:val="0"/>
          <w:divBdr>
            <w:top w:val="none" w:sz="0" w:space="0" w:color="auto"/>
            <w:left w:val="none" w:sz="0" w:space="0" w:color="auto"/>
            <w:bottom w:val="none" w:sz="0" w:space="0" w:color="auto"/>
            <w:right w:val="none" w:sz="0" w:space="0" w:color="auto"/>
          </w:divBdr>
        </w:div>
        <w:div w:id="1126124565">
          <w:marLeft w:val="480"/>
          <w:marRight w:val="0"/>
          <w:marTop w:val="0"/>
          <w:marBottom w:val="0"/>
          <w:divBdr>
            <w:top w:val="none" w:sz="0" w:space="0" w:color="auto"/>
            <w:left w:val="none" w:sz="0" w:space="0" w:color="auto"/>
            <w:bottom w:val="none" w:sz="0" w:space="0" w:color="auto"/>
            <w:right w:val="none" w:sz="0" w:space="0" w:color="auto"/>
          </w:divBdr>
        </w:div>
        <w:div w:id="1163474950">
          <w:marLeft w:val="480"/>
          <w:marRight w:val="0"/>
          <w:marTop w:val="0"/>
          <w:marBottom w:val="0"/>
          <w:divBdr>
            <w:top w:val="none" w:sz="0" w:space="0" w:color="auto"/>
            <w:left w:val="none" w:sz="0" w:space="0" w:color="auto"/>
            <w:bottom w:val="none" w:sz="0" w:space="0" w:color="auto"/>
            <w:right w:val="none" w:sz="0" w:space="0" w:color="auto"/>
          </w:divBdr>
        </w:div>
        <w:div w:id="1164510687">
          <w:marLeft w:val="480"/>
          <w:marRight w:val="0"/>
          <w:marTop w:val="0"/>
          <w:marBottom w:val="0"/>
          <w:divBdr>
            <w:top w:val="none" w:sz="0" w:space="0" w:color="auto"/>
            <w:left w:val="none" w:sz="0" w:space="0" w:color="auto"/>
            <w:bottom w:val="none" w:sz="0" w:space="0" w:color="auto"/>
            <w:right w:val="none" w:sz="0" w:space="0" w:color="auto"/>
          </w:divBdr>
        </w:div>
        <w:div w:id="1166363186">
          <w:marLeft w:val="480"/>
          <w:marRight w:val="0"/>
          <w:marTop w:val="0"/>
          <w:marBottom w:val="0"/>
          <w:divBdr>
            <w:top w:val="none" w:sz="0" w:space="0" w:color="auto"/>
            <w:left w:val="none" w:sz="0" w:space="0" w:color="auto"/>
            <w:bottom w:val="none" w:sz="0" w:space="0" w:color="auto"/>
            <w:right w:val="none" w:sz="0" w:space="0" w:color="auto"/>
          </w:divBdr>
        </w:div>
        <w:div w:id="1175726395">
          <w:marLeft w:val="480"/>
          <w:marRight w:val="0"/>
          <w:marTop w:val="0"/>
          <w:marBottom w:val="0"/>
          <w:divBdr>
            <w:top w:val="none" w:sz="0" w:space="0" w:color="auto"/>
            <w:left w:val="none" w:sz="0" w:space="0" w:color="auto"/>
            <w:bottom w:val="none" w:sz="0" w:space="0" w:color="auto"/>
            <w:right w:val="none" w:sz="0" w:space="0" w:color="auto"/>
          </w:divBdr>
        </w:div>
        <w:div w:id="1203984488">
          <w:marLeft w:val="480"/>
          <w:marRight w:val="0"/>
          <w:marTop w:val="0"/>
          <w:marBottom w:val="0"/>
          <w:divBdr>
            <w:top w:val="none" w:sz="0" w:space="0" w:color="auto"/>
            <w:left w:val="none" w:sz="0" w:space="0" w:color="auto"/>
            <w:bottom w:val="none" w:sz="0" w:space="0" w:color="auto"/>
            <w:right w:val="none" w:sz="0" w:space="0" w:color="auto"/>
          </w:divBdr>
        </w:div>
        <w:div w:id="1229456442">
          <w:marLeft w:val="480"/>
          <w:marRight w:val="0"/>
          <w:marTop w:val="0"/>
          <w:marBottom w:val="0"/>
          <w:divBdr>
            <w:top w:val="none" w:sz="0" w:space="0" w:color="auto"/>
            <w:left w:val="none" w:sz="0" w:space="0" w:color="auto"/>
            <w:bottom w:val="none" w:sz="0" w:space="0" w:color="auto"/>
            <w:right w:val="none" w:sz="0" w:space="0" w:color="auto"/>
          </w:divBdr>
        </w:div>
        <w:div w:id="1305235788">
          <w:marLeft w:val="480"/>
          <w:marRight w:val="0"/>
          <w:marTop w:val="0"/>
          <w:marBottom w:val="0"/>
          <w:divBdr>
            <w:top w:val="none" w:sz="0" w:space="0" w:color="auto"/>
            <w:left w:val="none" w:sz="0" w:space="0" w:color="auto"/>
            <w:bottom w:val="none" w:sz="0" w:space="0" w:color="auto"/>
            <w:right w:val="none" w:sz="0" w:space="0" w:color="auto"/>
          </w:divBdr>
        </w:div>
        <w:div w:id="1329481082">
          <w:marLeft w:val="480"/>
          <w:marRight w:val="0"/>
          <w:marTop w:val="0"/>
          <w:marBottom w:val="0"/>
          <w:divBdr>
            <w:top w:val="none" w:sz="0" w:space="0" w:color="auto"/>
            <w:left w:val="none" w:sz="0" w:space="0" w:color="auto"/>
            <w:bottom w:val="none" w:sz="0" w:space="0" w:color="auto"/>
            <w:right w:val="none" w:sz="0" w:space="0" w:color="auto"/>
          </w:divBdr>
        </w:div>
        <w:div w:id="1367870402">
          <w:marLeft w:val="480"/>
          <w:marRight w:val="0"/>
          <w:marTop w:val="0"/>
          <w:marBottom w:val="0"/>
          <w:divBdr>
            <w:top w:val="none" w:sz="0" w:space="0" w:color="auto"/>
            <w:left w:val="none" w:sz="0" w:space="0" w:color="auto"/>
            <w:bottom w:val="none" w:sz="0" w:space="0" w:color="auto"/>
            <w:right w:val="none" w:sz="0" w:space="0" w:color="auto"/>
          </w:divBdr>
        </w:div>
        <w:div w:id="1451364045">
          <w:marLeft w:val="480"/>
          <w:marRight w:val="0"/>
          <w:marTop w:val="0"/>
          <w:marBottom w:val="0"/>
          <w:divBdr>
            <w:top w:val="none" w:sz="0" w:space="0" w:color="auto"/>
            <w:left w:val="none" w:sz="0" w:space="0" w:color="auto"/>
            <w:bottom w:val="none" w:sz="0" w:space="0" w:color="auto"/>
            <w:right w:val="none" w:sz="0" w:space="0" w:color="auto"/>
          </w:divBdr>
        </w:div>
        <w:div w:id="1487549684">
          <w:marLeft w:val="480"/>
          <w:marRight w:val="0"/>
          <w:marTop w:val="0"/>
          <w:marBottom w:val="0"/>
          <w:divBdr>
            <w:top w:val="none" w:sz="0" w:space="0" w:color="auto"/>
            <w:left w:val="none" w:sz="0" w:space="0" w:color="auto"/>
            <w:bottom w:val="none" w:sz="0" w:space="0" w:color="auto"/>
            <w:right w:val="none" w:sz="0" w:space="0" w:color="auto"/>
          </w:divBdr>
        </w:div>
        <w:div w:id="1515725450">
          <w:marLeft w:val="480"/>
          <w:marRight w:val="0"/>
          <w:marTop w:val="0"/>
          <w:marBottom w:val="0"/>
          <w:divBdr>
            <w:top w:val="none" w:sz="0" w:space="0" w:color="auto"/>
            <w:left w:val="none" w:sz="0" w:space="0" w:color="auto"/>
            <w:bottom w:val="none" w:sz="0" w:space="0" w:color="auto"/>
            <w:right w:val="none" w:sz="0" w:space="0" w:color="auto"/>
          </w:divBdr>
        </w:div>
        <w:div w:id="1546483423">
          <w:marLeft w:val="480"/>
          <w:marRight w:val="0"/>
          <w:marTop w:val="0"/>
          <w:marBottom w:val="0"/>
          <w:divBdr>
            <w:top w:val="none" w:sz="0" w:space="0" w:color="auto"/>
            <w:left w:val="none" w:sz="0" w:space="0" w:color="auto"/>
            <w:bottom w:val="none" w:sz="0" w:space="0" w:color="auto"/>
            <w:right w:val="none" w:sz="0" w:space="0" w:color="auto"/>
          </w:divBdr>
        </w:div>
        <w:div w:id="1553808590">
          <w:marLeft w:val="480"/>
          <w:marRight w:val="0"/>
          <w:marTop w:val="0"/>
          <w:marBottom w:val="0"/>
          <w:divBdr>
            <w:top w:val="none" w:sz="0" w:space="0" w:color="auto"/>
            <w:left w:val="none" w:sz="0" w:space="0" w:color="auto"/>
            <w:bottom w:val="none" w:sz="0" w:space="0" w:color="auto"/>
            <w:right w:val="none" w:sz="0" w:space="0" w:color="auto"/>
          </w:divBdr>
        </w:div>
        <w:div w:id="1561479985">
          <w:marLeft w:val="480"/>
          <w:marRight w:val="0"/>
          <w:marTop w:val="0"/>
          <w:marBottom w:val="0"/>
          <w:divBdr>
            <w:top w:val="none" w:sz="0" w:space="0" w:color="auto"/>
            <w:left w:val="none" w:sz="0" w:space="0" w:color="auto"/>
            <w:bottom w:val="none" w:sz="0" w:space="0" w:color="auto"/>
            <w:right w:val="none" w:sz="0" w:space="0" w:color="auto"/>
          </w:divBdr>
        </w:div>
        <w:div w:id="1575355463">
          <w:marLeft w:val="480"/>
          <w:marRight w:val="0"/>
          <w:marTop w:val="0"/>
          <w:marBottom w:val="0"/>
          <w:divBdr>
            <w:top w:val="none" w:sz="0" w:space="0" w:color="auto"/>
            <w:left w:val="none" w:sz="0" w:space="0" w:color="auto"/>
            <w:bottom w:val="none" w:sz="0" w:space="0" w:color="auto"/>
            <w:right w:val="none" w:sz="0" w:space="0" w:color="auto"/>
          </w:divBdr>
        </w:div>
        <w:div w:id="1601793986">
          <w:marLeft w:val="480"/>
          <w:marRight w:val="0"/>
          <w:marTop w:val="0"/>
          <w:marBottom w:val="0"/>
          <w:divBdr>
            <w:top w:val="none" w:sz="0" w:space="0" w:color="auto"/>
            <w:left w:val="none" w:sz="0" w:space="0" w:color="auto"/>
            <w:bottom w:val="none" w:sz="0" w:space="0" w:color="auto"/>
            <w:right w:val="none" w:sz="0" w:space="0" w:color="auto"/>
          </w:divBdr>
        </w:div>
        <w:div w:id="1719940572">
          <w:marLeft w:val="480"/>
          <w:marRight w:val="0"/>
          <w:marTop w:val="0"/>
          <w:marBottom w:val="0"/>
          <w:divBdr>
            <w:top w:val="none" w:sz="0" w:space="0" w:color="auto"/>
            <w:left w:val="none" w:sz="0" w:space="0" w:color="auto"/>
            <w:bottom w:val="none" w:sz="0" w:space="0" w:color="auto"/>
            <w:right w:val="none" w:sz="0" w:space="0" w:color="auto"/>
          </w:divBdr>
        </w:div>
        <w:div w:id="1755973172">
          <w:marLeft w:val="480"/>
          <w:marRight w:val="0"/>
          <w:marTop w:val="0"/>
          <w:marBottom w:val="0"/>
          <w:divBdr>
            <w:top w:val="none" w:sz="0" w:space="0" w:color="auto"/>
            <w:left w:val="none" w:sz="0" w:space="0" w:color="auto"/>
            <w:bottom w:val="none" w:sz="0" w:space="0" w:color="auto"/>
            <w:right w:val="none" w:sz="0" w:space="0" w:color="auto"/>
          </w:divBdr>
        </w:div>
        <w:div w:id="1835147744">
          <w:marLeft w:val="480"/>
          <w:marRight w:val="0"/>
          <w:marTop w:val="0"/>
          <w:marBottom w:val="0"/>
          <w:divBdr>
            <w:top w:val="none" w:sz="0" w:space="0" w:color="auto"/>
            <w:left w:val="none" w:sz="0" w:space="0" w:color="auto"/>
            <w:bottom w:val="none" w:sz="0" w:space="0" w:color="auto"/>
            <w:right w:val="none" w:sz="0" w:space="0" w:color="auto"/>
          </w:divBdr>
        </w:div>
        <w:div w:id="1865630403">
          <w:marLeft w:val="480"/>
          <w:marRight w:val="0"/>
          <w:marTop w:val="0"/>
          <w:marBottom w:val="0"/>
          <w:divBdr>
            <w:top w:val="none" w:sz="0" w:space="0" w:color="auto"/>
            <w:left w:val="none" w:sz="0" w:space="0" w:color="auto"/>
            <w:bottom w:val="none" w:sz="0" w:space="0" w:color="auto"/>
            <w:right w:val="none" w:sz="0" w:space="0" w:color="auto"/>
          </w:divBdr>
        </w:div>
        <w:div w:id="1871258261">
          <w:marLeft w:val="480"/>
          <w:marRight w:val="0"/>
          <w:marTop w:val="0"/>
          <w:marBottom w:val="0"/>
          <w:divBdr>
            <w:top w:val="none" w:sz="0" w:space="0" w:color="auto"/>
            <w:left w:val="none" w:sz="0" w:space="0" w:color="auto"/>
            <w:bottom w:val="none" w:sz="0" w:space="0" w:color="auto"/>
            <w:right w:val="none" w:sz="0" w:space="0" w:color="auto"/>
          </w:divBdr>
        </w:div>
        <w:div w:id="1957132392">
          <w:marLeft w:val="480"/>
          <w:marRight w:val="0"/>
          <w:marTop w:val="0"/>
          <w:marBottom w:val="0"/>
          <w:divBdr>
            <w:top w:val="none" w:sz="0" w:space="0" w:color="auto"/>
            <w:left w:val="none" w:sz="0" w:space="0" w:color="auto"/>
            <w:bottom w:val="none" w:sz="0" w:space="0" w:color="auto"/>
            <w:right w:val="none" w:sz="0" w:space="0" w:color="auto"/>
          </w:divBdr>
        </w:div>
        <w:div w:id="2011523401">
          <w:marLeft w:val="480"/>
          <w:marRight w:val="0"/>
          <w:marTop w:val="0"/>
          <w:marBottom w:val="0"/>
          <w:divBdr>
            <w:top w:val="none" w:sz="0" w:space="0" w:color="auto"/>
            <w:left w:val="none" w:sz="0" w:space="0" w:color="auto"/>
            <w:bottom w:val="none" w:sz="0" w:space="0" w:color="auto"/>
            <w:right w:val="none" w:sz="0" w:space="0" w:color="auto"/>
          </w:divBdr>
        </w:div>
        <w:div w:id="2121755369">
          <w:marLeft w:val="480"/>
          <w:marRight w:val="0"/>
          <w:marTop w:val="0"/>
          <w:marBottom w:val="0"/>
          <w:divBdr>
            <w:top w:val="none" w:sz="0" w:space="0" w:color="auto"/>
            <w:left w:val="none" w:sz="0" w:space="0" w:color="auto"/>
            <w:bottom w:val="none" w:sz="0" w:space="0" w:color="auto"/>
            <w:right w:val="none" w:sz="0" w:space="0" w:color="auto"/>
          </w:divBdr>
        </w:div>
      </w:divsChild>
    </w:div>
    <w:div w:id="1922177797">
      <w:bodyDiv w:val="1"/>
      <w:marLeft w:val="0"/>
      <w:marRight w:val="0"/>
      <w:marTop w:val="0"/>
      <w:marBottom w:val="0"/>
      <w:divBdr>
        <w:top w:val="none" w:sz="0" w:space="0" w:color="auto"/>
        <w:left w:val="none" w:sz="0" w:space="0" w:color="auto"/>
        <w:bottom w:val="none" w:sz="0" w:space="0" w:color="auto"/>
        <w:right w:val="none" w:sz="0" w:space="0" w:color="auto"/>
      </w:divBdr>
    </w:div>
    <w:div w:id="1922836143">
      <w:bodyDiv w:val="1"/>
      <w:marLeft w:val="0"/>
      <w:marRight w:val="0"/>
      <w:marTop w:val="0"/>
      <w:marBottom w:val="0"/>
      <w:divBdr>
        <w:top w:val="none" w:sz="0" w:space="0" w:color="auto"/>
        <w:left w:val="none" w:sz="0" w:space="0" w:color="auto"/>
        <w:bottom w:val="none" w:sz="0" w:space="0" w:color="auto"/>
        <w:right w:val="none" w:sz="0" w:space="0" w:color="auto"/>
      </w:divBdr>
    </w:div>
    <w:div w:id="1923444925">
      <w:bodyDiv w:val="1"/>
      <w:marLeft w:val="0"/>
      <w:marRight w:val="0"/>
      <w:marTop w:val="0"/>
      <w:marBottom w:val="0"/>
      <w:divBdr>
        <w:top w:val="none" w:sz="0" w:space="0" w:color="auto"/>
        <w:left w:val="none" w:sz="0" w:space="0" w:color="auto"/>
        <w:bottom w:val="none" w:sz="0" w:space="0" w:color="auto"/>
        <w:right w:val="none" w:sz="0" w:space="0" w:color="auto"/>
      </w:divBdr>
    </w:div>
    <w:div w:id="1923836055">
      <w:bodyDiv w:val="1"/>
      <w:marLeft w:val="0"/>
      <w:marRight w:val="0"/>
      <w:marTop w:val="0"/>
      <w:marBottom w:val="0"/>
      <w:divBdr>
        <w:top w:val="none" w:sz="0" w:space="0" w:color="auto"/>
        <w:left w:val="none" w:sz="0" w:space="0" w:color="auto"/>
        <w:bottom w:val="none" w:sz="0" w:space="0" w:color="auto"/>
        <w:right w:val="none" w:sz="0" w:space="0" w:color="auto"/>
      </w:divBdr>
    </w:div>
    <w:div w:id="1924602436">
      <w:bodyDiv w:val="1"/>
      <w:marLeft w:val="0"/>
      <w:marRight w:val="0"/>
      <w:marTop w:val="0"/>
      <w:marBottom w:val="0"/>
      <w:divBdr>
        <w:top w:val="none" w:sz="0" w:space="0" w:color="auto"/>
        <w:left w:val="none" w:sz="0" w:space="0" w:color="auto"/>
        <w:bottom w:val="none" w:sz="0" w:space="0" w:color="auto"/>
        <w:right w:val="none" w:sz="0" w:space="0" w:color="auto"/>
      </w:divBdr>
    </w:div>
    <w:div w:id="1924680993">
      <w:bodyDiv w:val="1"/>
      <w:marLeft w:val="0"/>
      <w:marRight w:val="0"/>
      <w:marTop w:val="0"/>
      <w:marBottom w:val="0"/>
      <w:divBdr>
        <w:top w:val="none" w:sz="0" w:space="0" w:color="auto"/>
        <w:left w:val="none" w:sz="0" w:space="0" w:color="auto"/>
        <w:bottom w:val="none" w:sz="0" w:space="0" w:color="auto"/>
        <w:right w:val="none" w:sz="0" w:space="0" w:color="auto"/>
      </w:divBdr>
    </w:div>
    <w:div w:id="1924752366">
      <w:bodyDiv w:val="1"/>
      <w:marLeft w:val="0"/>
      <w:marRight w:val="0"/>
      <w:marTop w:val="0"/>
      <w:marBottom w:val="0"/>
      <w:divBdr>
        <w:top w:val="none" w:sz="0" w:space="0" w:color="auto"/>
        <w:left w:val="none" w:sz="0" w:space="0" w:color="auto"/>
        <w:bottom w:val="none" w:sz="0" w:space="0" w:color="auto"/>
        <w:right w:val="none" w:sz="0" w:space="0" w:color="auto"/>
      </w:divBdr>
      <w:divsChild>
        <w:div w:id="1645310089">
          <w:marLeft w:val="480"/>
          <w:marRight w:val="0"/>
          <w:marTop w:val="0"/>
          <w:marBottom w:val="0"/>
          <w:divBdr>
            <w:top w:val="none" w:sz="0" w:space="0" w:color="auto"/>
            <w:left w:val="none" w:sz="0" w:space="0" w:color="auto"/>
            <w:bottom w:val="none" w:sz="0" w:space="0" w:color="auto"/>
            <w:right w:val="none" w:sz="0" w:space="0" w:color="auto"/>
          </w:divBdr>
        </w:div>
        <w:div w:id="1914394097">
          <w:marLeft w:val="480"/>
          <w:marRight w:val="0"/>
          <w:marTop w:val="0"/>
          <w:marBottom w:val="0"/>
          <w:divBdr>
            <w:top w:val="none" w:sz="0" w:space="0" w:color="auto"/>
            <w:left w:val="none" w:sz="0" w:space="0" w:color="auto"/>
            <w:bottom w:val="none" w:sz="0" w:space="0" w:color="auto"/>
            <w:right w:val="none" w:sz="0" w:space="0" w:color="auto"/>
          </w:divBdr>
        </w:div>
        <w:div w:id="595942099">
          <w:marLeft w:val="480"/>
          <w:marRight w:val="0"/>
          <w:marTop w:val="0"/>
          <w:marBottom w:val="0"/>
          <w:divBdr>
            <w:top w:val="none" w:sz="0" w:space="0" w:color="auto"/>
            <w:left w:val="none" w:sz="0" w:space="0" w:color="auto"/>
            <w:bottom w:val="none" w:sz="0" w:space="0" w:color="auto"/>
            <w:right w:val="none" w:sz="0" w:space="0" w:color="auto"/>
          </w:divBdr>
        </w:div>
        <w:div w:id="2045252831">
          <w:marLeft w:val="480"/>
          <w:marRight w:val="0"/>
          <w:marTop w:val="0"/>
          <w:marBottom w:val="0"/>
          <w:divBdr>
            <w:top w:val="none" w:sz="0" w:space="0" w:color="auto"/>
            <w:left w:val="none" w:sz="0" w:space="0" w:color="auto"/>
            <w:bottom w:val="none" w:sz="0" w:space="0" w:color="auto"/>
            <w:right w:val="none" w:sz="0" w:space="0" w:color="auto"/>
          </w:divBdr>
        </w:div>
        <w:div w:id="1236209108">
          <w:marLeft w:val="480"/>
          <w:marRight w:val="0"/>
          <w:marTop w:val="0"/>
          <w:marBottom w:val="0"/>
          <w:divBdr>
            <w:top w:val="none" w:sz="0" w:space="0" w:color="auto"/>
            <w:left w:val="none" w:sz="0" w:space="0" w:color="auto"/>
            <w:bottom w:val="none" w:sz="0" w:space="0" w:color="auto"/>
            <w:right w:val="none" w:sz="0" w:space="0" w:color="auto"/>
          </w:divBdr>
        </w:div>
        <w:div w:id="2043944846">
          <w:marLeft w:val="480"/>
          <w:marRight w:val="0"/>
          <w:marTop w:val="0"/>
          <w:marBottom w:val="0"/>
          <w:divBdr>
            <w:top w:val="none" w:sz="0" w:space="0" w:color="auto"/>
            <w:left w:val="none" w:sz="0" w:space="0" w:color="auto"/>
            <w:bottom w:val="none" w:sz="0" w:space="0" w:color="auto"/>
            <w:right w:val="none" w:sz="0" w:space="0" w:color="auto"/>
          </w:divBdr>
        </w:div>
        <w:div w:id="178472201">
          <w:marLeft w:val="480"/>
          <w:marRight w:val="0"/>
          <w:marTop w:val="0"/>
          <w:marBottom w:val="0"/>
          <w:divBdr>
            <w:top w:val="none" w:sz="0" w:space="0" w:color="auto"/>
            <w:left w:val="none" w:sz="0" w:space="0" w:color="auto"/>
            <w:bottom w:val="none" w:sz="0" w:space="0" w:color="auto"/>
            <w:right w:val="none" w:sz="0" w:space="0" w:color="auto"/>
          </w:divBdr>
        </w:div>
        <w:div w:id="403341001">
          <w:marLeft w:val="480"/>
          <w:marRight w:val="0"/>
          <w:marTop w:val="0"/>
          <w:marBottom w:val="0"/>
          <w:divBdr>
            <w:top w:val="none" w:sz="0" w:space="0" w:color="auto"/>
            <w:left w:val="none" w:sz="0" w:space="0" w:color="auto"/>
            <w:bottom w:val="none" w:sz="0" w:space="0" w:color="auto"/>
            <w:right w:val="none" w:sz="0" w:space="0" w:color="auto"/>
          </w:divBdr>
        </w:div>
        <w:div w:id="264463712">
          <w:marLeft w:val="480"/>
          <w:marRight w:val="0"/>
          <w:marTop w:val="0"/>
          <w:marBottom w:val="0"/>
          <w:divBdr>
            <w:top w:val="none" w:sz="0" w:space="0" w:color="auto"/>
            <w:left w:val="none" w:sz="0" w:space="0" w:color="auto"/>
            <w:bottom w:val="none" w:sz="0" w:space="0" w:color="auto"/>
            <w:right w:val="none" w:sz="0" w:space="0" w:color="auto"/>
          </w:divBdr>
        </w:div>
        <w:div w:id="1056514160">
          <w:marLeft w:val="480"/>
          <w:marRight w:val="0"/>
          <w:marTop w:val="0"/>
          <w:marBottom w:val="0"/>
          <w:divBdr>
            <w:top w:val="none" w:sz="0" w:space="0" w:color="auto"/>
            <w:left w:val="none" w:sz="0" w:space="0" w:color="auto"/>
            <w:bottom w:val="none" w:sz="0" w:space="0" w:color="auto"/>
            <w:right w:val="none" w:sz="0" w:space="0" w:color="auto"/>
          </w:divBdr>
        </w:div>
        <w:div w:id="2041321485">
          <w:marLeft w:val="480"/>
          <w:marRight w:val="0"/>
          <w:marTop w:val="0"/>
          <w:marBottom w:val="0"/>
          <w:divBdr>
            <w:top w:val="none" w:sz="0" w:space="0" w:color="auto"/>
            <w:left w:val="none" w:sz="0" w:space="0" w:color="auto"/>
            <w:bottom w:val="none" w:sz="0" w:space="0" w:color="auto"/>
            <w:right w:val="none" w:sz="0" w:space="0" w:color="auto"/>
          </w:divBdr>
        </w:div>
        <w:div w:id="1125657344">
          <w:marLeft w:val="480"/>
          <w:marRight w:val="0"/>
          <w:marTop w:val="0"/>
          <w:marBottom w:val="0"/>
          <w:divBdr>
            <w:top w:val="none" w:sz="0" w:space="0" w:color="auto"/>
            <w:left w:val="none" w:sz="0" w:space="0" w:color="auto"/>
            <w:bottom w:val="none" w:sz="0" w:space="0" w:color="auto"/>
            <w:right w:val="none" w:sz="0" w:space="0" w:color="auto"/>
          </w:divBdr>
        </w:div>
        <w:div w:id="1099789472">
          <w:marLeft w:val="480"/>
          <w:marRight w:val="0"/>
          <w:marTop w:val="0"/>
          <w:marBottom w:val="0"/>
          <w:divBdr>
            <w:top w:val="none" w:sz="0" w:space="0" w:color="auto"/>
            <w:left w:val="none" w:sz="0" w:space="0" w:color="auto"/>
            <w:bottom w:val="none" w:sz="0" w:space="0" w:color="auto"/>
            <w:right w:val="none" w:sz="0" w:space="0" w:color="auto"/>
          </w:divBdr>
        </w:div>
        <w:div w:id="1101609209">
          <w:marLeft w:val="480"/>
          <w:marRight w:val="0"/>
          <w:marTop w:val="0"/>
          <w:marBottom w:val="0"/>
          <w:divBdr>
            <w:top w:val="none" w:sz="0" w:space="0" w:color="auto"/>
            <w:left w:val="none" w:sz="0" w:space="0" w:color="auto"/>
            <w:bottom w:val="none" w:sz="0" w:space="0" w:color="auto"/>
            <w:right w:val="none" w:sz="0" w:space="0" w:color="auto"/>
          </w:divBdr>
        </w:div>
        <w:div w:id="1263220094">
          <w:marLeft w:val="480"/>
          <w:marRight w:val="0"/>
          <w:marTop w:val="0"/>
          <w:marBottom w:val="0"/>
          <w:divBdr>
            <w:top w:val="none" w:sz="0" w:space="0" w:color="auto"/>
            <w:left w:val="none" w:sz="0" w:space="0" w:color="auto"/>
            <w:bottom w:val="none" w:sz="0" w:space="0" w:color="auto"/>
            <w:right w:val="none" w:sz="0" w:space="0" w:color="auto"/>
          </w:divBdr>
        </w:div>
        <w:div w:id="1018317848">
          <w:marLeft w:val="480"/>
          <w:marRight w:val="0"/>
          <w:marTop w:val="0"/>
          <w:marBottom w:val="0"/>
          <w:divBdr>
            <w:top w:val="none" w:sz="0" w:space="0" w:color="auto"/>
            <w:left w:val="none" w:sz="0" w:space="0" w:color="auto"/>
            <w:bottom w:val="none" w:sz="0" w:space="0" w:color="auto"/>
            <w:right w:val="none" w:sz="0" w:space="0" w:color="auto"/>
          </w:divBdr>
        </w:div>
        <w:div w:id="1508134737">
          <w:marLeft w:val="480"/>
          <w:marRight w:val="0"/>
          <w:marTop w:val="0"/>
          <w:marBottom w:val="0"/>
          <w:divBdr>
            <w:top w:val="none" w:sz="0" w:space="0" w:color="auto"/>
            <w:left w:val="none" w:sz="0" w:space="0" w:color="auto"/>
            <w:bottom w:val="none" w:sz="0" w:space="0" w:color="auto"/>
            <w:right w:val="none" w:sz="0" w:space="0" w:color="auto"/>
          </w:divBdr>
        </w:div>
        <w:div w:id="2112776611">
          <w:marLeft w:val="480"/>
          <w:marRight w:val="0"/>
          <w:marTop w:val="0"/>
          <w:marBottom w:val="0"/>
          <w:divBdr>
            <w:top w:val="none" w:sz="0" w:space="0" w:color="auto"/>
            <w:left w:val="none" w:sz="0" w:space="0" w:color="auto"/>
            <w:bottom w:val="none" w:sz="0" w:space="0" w:color="auto"/>
            <w:right w:val="none" w:sz="0" w:space="0" w:color="auto"/>
          </w:divBdr>
        </w:div>
        <w:div w:id="987636979">
          <w:marLeft w:val="480"/>
          <w:marRight w:val="0"/>
          <w:marTop w:val="0"/>
          <w:marBottom w:val="0"/>
          <w:divBdr>
            <w:top w:val="none" w:sz="0" w:space="0" w:color="auto"/>
            <w:left w:val="none" w:sz="0" w:space="0" w:color="auto"/>
            <w:bottom w:val="none" w:sz="0" w:space="0" w:color="auto"/>
            <w:right w:val="none" w:sz="0" w:space="0" w:color="auto"/>
          </w:divBdr>
        </w:div>
        <w:div w:id="355009074">
          <w:marLeft w:val="480"/>
          <w:marRight w:val="0"/>
          <w:marTop w:val="0"/>
          <w:marBottom w:val="0"/>
          <w:divBdr>
            <w:top w:val="none" w:sz="0" w:space="0" w:color="auto"/>
            <w:left w:val="none" w:sz="0" w:space="0" w:color="auto"/>
            <w:bottom w:val="none" w:sz="0" w:space="0" w:color="auto"/>
            <w:right w:val="none" w:sz="0" w:space="0" w:color="auto"/>
          </w:divBdr>
        </w:div>
        <w:div w:id="1398624478">
          <w:marLeft w:val="480"/>
          <w:marRight w:val="0"/>
          <w:marTop w:val="0"/>
          <w:marBottom w:val="0"/>
          <w:divBdr>
            <w:top w:val="none" w:sz="0" w:space="0" w:color="auto"/>
            <w:left w:val="none" w:sz="0" w:space="0" w:color="auto"/>
            <w:bottom w:val="none" w:sz="0" w:space="0" w:color="auto"/>
            <w:right w:val="none" w:sz="0" w:space="0" w:color="auto"/>
          </w:divBdr>
        </w:div>
        <w:div w:id="131220027">
          <w:marLeft w:val="480"/>
          <w:marRight w:val="0"/>
          <w:marTop w:val="0"/>
          <w:marBottom w:val="0"/>
          <w:divBdr>
            <w:top w:val="none" w:sz="0" w:space="0" w:color="auto"/>
            <w:left w:val="none" w:sz="0" w:space="0" w:color="auto"/>
            <w:bottom w:val="none" w:sz="0" w:space="0" w:color="auto"/>
            <w:right w:val="none" w:sz="0" w:space="0" w:color="auto"/>
          </w:divBdr>
        </w:div>
        <w:div w:id="2046590022">
          <w:marLeft w:val="480"/>
          <w:marRight w:val="0"/>
          <w:marTop w:val="0"/>
          <w:marBottom w:val="0"/>
          <w:divBdr>
            <w:top w:val="none" w:sz="0" w:space="0" w:color="auto"/>
            <w:left w:val="none" w:sz="0" w:space="0" w:color="auto"/>
            <w:bottom w:val="none" w:sz="0" w:space="0" w:color="auto"/>
            <w:right w:val="none" w:sz="0" w:space="0" w:color="auto"/>
          </w:divBdr>
        </w:div>
        <w:div w:id="1170632211">
          <w:marLeft w:val="480"/>
          <w:marRight w:val="0"/>
          <w:marTop w:val="0"/>
          <w:marBottom w:val="0"/>
          <w:divBdr>
            <w:top w:val="none" w:sz="0" w:space="0" w:color="auto"/>
            <w:left w:val="none" w:sz="0" w:space="0" w:color="auto"/>
            <w:bottom w:val="none" w:sz="0" w:space="0" w:color="auto"/>
            <w:right w:val="none" w:sz="0" w:space="0" w:color="auto"/>
          </w:divBdr>
        </w:div>
        <w:div w:id="87698613">
          <w:marLeft w:val="480"/>
          <w:marRight w:val="0"/>
          <w:marTop w:val="0"/>
          <w:marBottom w:val="0"/>
          <w:divBdr>
            <w:top w:val="none" w:sz="0" w:space="0" w:color="auto"/>
            <w:left w:val="none" w:sz="0" w:space="0" w:color="auto"/>
            <w:bottom w:val="none" w:sz="0" w:space="0" w:color="auto"/>
            <w:right w:val="none" w:sz="0" w:space="0" w:color="auto"/>
          </w:divBdr>
        </w:div>
        <w:div w:id="846945637">
          <w:marLeft w:val="480"/>
          <w:marRight w:val="0"/>
          <w:marTop w:val="0"/>
          <w:marBottom w:val="0"/>
          <w:divBdr>
            <w:top w:val="none" w:sz="0" w:space="0" w:color="auto"/>
            <w:left w:val="none" w:sz="0" w:space="0" w:color="auto"/>
            <w:bottom w:val="none" w:sz="0" w:space="0" w:color="auto"/>
            <w:right w:val="none" w:sz="0" w:space="0" w:color="auto"/>
          </w:divBdr>
        </w:div>
        <w:div w:id="139079464">
          <w:marLeft w:val="480"/>
          <w:marRight w:val="0"/>
          <w:marTop w:val="0"/>
          <w:marBottom w:val="0"/>
          <w:divBdr>
            <w:top w:val="none" w:sz="0" w:space="0" w:color="auto"/>
            <w:left w:val="none" w:sz="0" w:space="0" w:color="auto"/>
            <w:bottom w:val="none" w:sz="0" w:space="0" w:color="auto"/>
            <w:right w:val="none" w:sz="0" w:space="0" w:color="auto"/>
          </w:divBdr>
        </w:div>
        <w:div w:id="451245143">
          <w:marLeft w:val="480"/>
          <w:marRight w:val="0"/>
          <w:marTop w:val="0"/>
          <w:marBottom w:val="0"/>
          <w:divBdr>
            <w:top w:val="none" w:sz="0" w:space="0" w:color="auto"/>
            <w:left w:val="none" w:sz="0" w:space="0" w:color="auto"/>
            <w:bottom w:val="none" w:sz="0" w:space="0" w:color="auto"/>
            <w:right w:val="none" w:sz="0" w:space="0" w:color="auto"/>
          </w:divBdr>
        </w:div>
        <w:div w:id="1251425632">
          <w:marLeft w:val="480"/>
          <w:marRight w:val="0"/>
          <w:marTop w:val="0"/>
          <w:marBottom w:val="0"/>
          <w:divBdr>
            <w:top w:val="none" w:sz="0" w:space="0" w:color="auto"/>
            <w:left w:val="none" w:sz="0" w:space="0" w:color="auto"/>
            <w:bottom w:val="none" w:sz="0" w:space="0" w:color="auto"/>
            <w:right w:val="none" w:sz="0" w:space="0" w:color="auto"/>
          </w:divBdr>
        </w:div>
        <w:div w:id="462845927">
          <w:marLeft w:val="480"/>
          <w:marRight w:val="0"/>
          <w:marTop w:val="0"/>
          <w:marBottom w:val="0"/>
          <w:divBdr>
            <w:top w:val="none" w:sz="0" w:space="0" w:color="auto"/>
            <w:left w:val="none" w:sz="0" w:space="0" w:color="auto"/>
            <w:bottom w:val="none" w:sz="0" w:space="0" w:color="auto"/>
            <w:right w:val="none" w:sz="0" w:space="0" w:color="auto"/>
          </w:divBdr>
        </w:div>
        <w:div w:id="397439417">
          <w:marLeft w:val="480"/>
          <w:marRight w:val="0"/>
          <w:marTop w:val="0"/>
          <w:marBottom w:val="0"/>
          <w:divBdr>
            <w:top w:val="none" w:sz="0" w:space="0" w:color="auto"/>
            <w:left w:val="none" w:sz="0" w:space="0" w:color="auto"/>
            <w:bottom w:val="none" w:sz="0" w:space="0" w:color="auto"/>
            <w:right w:val="none" w:sz="0" w:space="0" w:color="auto"/>
          </w:divBdr>
        </w:div>
        <w:div w:id="1785418091">
          <w:marLeft w:val="480"/>
          <w:marRight w:val="0"/>
          <w:marTop w:val="0"/>
          <w:marBottom w:val="0"/>
          <w:divBdr>
            <w:top w:val="none" w:sz="0" w:space="0" w:color="auto"/>
            <w:left w:val="none" w:sz="0" w:space="0" w:color="auto"/>
            <w:bottom w:val="none" w:sz="0" w:space="0" w:color="auto"/>
            <w:right w:val="none" w:sz="0" w:space="0" w:color="auto"/>
          </w:divBdr>
        </w:div>
        <w:div w:id="491414803">
          <w:marLeft w:val="480"/>
          <w:marRight w:val="0"/>
          <w:marTop w:val="0"/>
          <w:marBottom w:val="0"/>
          <w:divBdr>
            <w:top w:val="none" w:sz="0" w:space="0" w:color="auto"/>
            <w:left w:val="none" w:sz="0" w:space="0" w:color="auto"/>
            <w:bottom w:val="none" w:sz="0" w:space="0" w:color="auto"/>
            <w:right w:val="none" w:sz="0" w:space="0" w:color="auto"/>
          </w:divBdr>
        </w:div>
        <w:div w:id="517502603">
          <w:marLeft w:val="480"/>
          <w:marRight w:val="0"/>
          <w:marTop w:val="0"/>
          <w:marBottom w:val="0"/>
          <w:divBdr>
            <w:top w:val="none" w:sz="0" w:space="0" w:color="auto"/>
            <w:left w:val="none" w:sz="0" w:space="0" w:color="auto"/>
            <w:bottom w:val="none" w:sz="0" w:space="0" w:color="auto"/>
            <w:right w:val="none" w:sz="0" w:space="0" w:color="auto"/>
          </w:divBdr>
        </w:div>
        <w:div w:id="1563983299">
          <w:marLeft w:val="480"/>
          <w:marRight w:val="0"/>
          <w:marTop w:val="0"/>
          <w:marBottom w:val="0"/>
          <w:divBdr>
            <w:top w:val="none" w:sz="0" w:space="0" w:color="auto"/>
            <w:left w:val="none" w:sz="0" w:space="0" w:color="auto"/>
            <w:bottom w:val="none" w:sz="0" w:space="0" w:color="auto"/>
            <w:right w:val="none" w:sz="0" w:space="0" w:color="auto"/>
          </w:divBdr>
        </w:div>
        <w:div w:id="1436094003">
          <w:marLeft w:val="480"/>
          <w:marRight w:val="0"/>
          <w:marTop w:val="0"/>
          <w:marBottom w:val="0"/>
          <w:divBdr>
            <w:top w:val="none" w:sz="0" w:space="0" w:color="auto"/>
            <w:left w:val="none" w:sz="0" w:space="0" w:color="auto"/>
            <w:bottom w:val="none" w:sz="0" w:space="0" w:color="auto"/>
            <w:right w:val="none" w:sz="0" w:space="0" w:color="auto"/>
          </w:divBdr>
        </w:div>
        <w:div w:id="1225288530">
          <w:marLeft w:val="480"/>
          <w:marRight w:val="0"/>
          <w:marTop w:val="0"/>
          <w:marBottom w:val="0"/>
          <w:divBdr>
            <w:top w:val="none" w:sz="0" w:space="0" w:color="auto"/>
            <w:left w:val="none" w:sz="0" w:space="0" w:color="auto"/>
            <w:bottom w:val="none" w:sz="0" w:space="0" w:color="auto"/>
            <w:right w:val="none" w:sz="0" w:space="0" w:color="auto"/>
          </w:divBdr>
        </w:div>
        <w:div w:id="1484809240">
          <w:marLeft w:val="480"/>
          <w:marRight w:val="0"/>
          <w:marTop w:val="0"/>
          <w:marBottom w:val="0"/>
          <w:divBdr>
            <w:top w:val="none" w:sz="0" w:space="0" w:color="auto"/>
            <w:left w:val="none" w:sz="0" w:space="0" w:color="auto"/>
            <w:bottom w:val="none" w:sz="0" w:space="0" w:color="auto"/>
            <w:right w:val="none" w:sz="0" w:space="0" w:color="auto"/>
          </w:divBdr>
        </w:div>
        <w:div w:id="223371252">
          <w:marLeft w:val="480"/>
          <w:marRight w:val="0"/>
          <w:marTop w:val="0"/>
          <w:marBottom w:val="0"/>
          <w:divBdr>
            <w:top w:val="none" w:sz="0" w:space="0" w:color="auto"/>
            <w:left w:val="none" w:sz="0" w:space="0" w:color="auto"/>
            <w:bottom w:val="none" w:sz="0" w:space="0" w:color="auto"/>
            <w:right w:val="none" w:sz="0" w:space="0" w:color="auto"/>
          </w:divBdr>
        </w:div>
        <w:div w:id="1029717941">
          <w:marLeft w:val="480"/>
          <w:marRight w:val="0"/>
          <w:marTop w:val="0"/>
          <w:marBottom w:val="0"/>
          <w:divBdr>
            <w:top w:val="none" w:sz="0" w:space="0" w:color="auto"/>
            <w:left w:val="none" w:sz="0" w:space="0" w:color="auto"/>
            <w:bottom w:val="none" w:sz="0" w:space="0" w:color="auto"/>
            <w:right w:val="none" w:sz="0" w:space="0" w:color="auto"/>
          </w:divBdr>
        </w:div>
        <w:div w:id="407729615">
          <w:marLeft w:val="480"/>
          <w:marRight w:val="0"/>
          <w:marTop w:val="0"/>
          <w:marBottom w:val="0"/>
          <w:divBdr>
            <w:top w:val="none" w:sz="0" w:space="0" w:color="auto"/>
            <w:left w:val="none" w:sz="0" w:space="0" w:color="auto"/>
            <w:bottom w:val="none" w:sz="0" w:space="0" w:color="auto"/>
            <w:right w:val="none" w:sz="0" w:space="0" w:color="auto"/>
          </w:divBdr>
        </w:div>
        <w:div w:id="911886310">
          <w:marLeft w:val="480"/>
          <w:marRight w:val="0"/>
          <w:marTop w:val="0"/>
          <w:marBottom w:val="0"/>
          <w:divBdr>
            <w:top w:val="none" w:sz="0" w:space="0" w:color="auto"/>
            <w:left w:val="none" w:sz="0" w:space="0" w:color="auto"/>
            <w:bottom w:val="none" w:sz="0" w:space="0" w:color="auto"/>
            <w:right w:val="none" w:sz="0" w:space="0" w:color="auto"/>
          </w:divBdr>
        </w:div>
        <w:div w:id="1470320786">
          <w:marLeft w:val="480"/>
          <w:marRight w:val="0"/>
          <w:marTop w:val="0"/>
          <w:marBottom w:val="0"/>
          <w:divBdr>
            <w:top w:val="none" w:sz="0" w:space="0" w:color="auto"/>
            <w:left w:val="none" w:sz="0" w:space="0" w:color="auto"/>
            <w:bottom w:val="none" w:sz="0" w:space="0" w:color="auto"/>
            <w:right w:val="none" w:sz="0" w:space="0" w:color="auto"/>
          </w:divBdr>
        </w:div>
        <w:div w:id="537738243">
          <w:marLeft w:val="480"/>
          <w:marRight w:val="0"/>
          <w:marTop w:val="0"/>
          <w:marBottom w:val="0"/>
          <w:divBdr>
            <w:top w:val="none" w:sz="0" w:space="0" w:color="auto"/>
            <w:left w:val="none" w:sz="0" w:space="0" w:color="auto"/>
            <w:bottom w:val="none" w:sz="0" w:space="0" w:color="auto"/>
            <w:right w:val="none" w:sz="0" w:space="0" w:color="auto"/>
          </w:divBdr>
        </w:div>
        <w:div w:id="1197768029">
          <w:marLeft w:val="480"/>
          <w:marRight w:val="0"/>
          <w:marTop w:val="0"/>
          <w:marBottom w:val="0"/>
          <w:divBdr>
            <w:top w:val="none" w:sz="0" w:space="0" w:color="auto"/>
            <w:left w:val="none" w:sz="0" w:space="0" w:color="auto"/>
            <w:bottom w:val="none" w:sz="0" w:space="0" w:color="auto"/>
            <w:right w:val="none" w:sz="0" w:space="0" w:color="auto"/>
          </w:divBdr>
        </w:div>
        <w:div w:id="2137286440">
          <w:marLeft w:val="480"/>
          <w:marRight w:val="0"/>
          <w:marTop w:val="0"/>
          <w:marBottom w:val="0"/>
          <w:divBdr>
            <w:top w:val="none" w:sz="0" w:space="0" w:color="auto"/>
            <w:left w:val="none" w:sz="0" w:space="0" w:color="auto"/>
            <w:bottom w:val="none" w:sz="0" w:space="0" w:color="auto"/>
            <w:right w:val="none" w:sz="0" w:space="0" w:color="auto"/>
          </w:divBdr>
        </w:div>
        <w:div w:id="63455328">
          <w:marLeft w:val="480"/>
          <w:marRight w:val="0"/>
          <w:marTop w:val="0"/>
          <w:marBottom w:val="0"/>
          <w:divBdr>
            <w:top w:val="none" w:sz="0" w:space="0" w:color="auto"/>
            <w:left w:val="none" w:sz="0" w:space="0" w:color="auto"/>
            <w:bottom w:val="none" w:sz="0" w:space="0" w:color="auto"/>
            <w:right w:val="none" w:sz="0" w:space="0" w:color="auto"/>
          </w:divBdr>
        </w:div>
        <w:div w:id="1017730368">
          <w:marLeft w:val="480"/>
          <w:marRight w:val="0"/>
          <w:marTop w:val="0"/>
          <w:marBottom w:val="0"/>
          <w:divBdr>
            <w:top w:val="none" w:sz="0" w:space="0" w:color="auto"/>
            <w:left w:val="none" w:sz="0" w:space="0" w:color="auto"/>
            <w:bottom w:val="none" w:sz="0" w:space="0" w:color="auto"/>
            <w:right w:val="none" w:sz="0" w:space="0" w:color="auto"/>
          </w:divBdr>
        </w:div>
        <w:div w:id="246160047">
          <w:marLeft w:val="480"/>
          <w:marRight w:val="0"/>
          <w:marTop w:val="0"/>
          <w:marBottom w:val="0"/>
          <w:divBdr>
            <w:top w:val="none" w:sz="0" w:space="0" w:color="auto"/>
            <w:left w:val="none" w:sz="0" w:space="0" w:color="auto"/>
            <w:bottom w:val="none" w:sz="0" w:space="0" w:color="auto"/>
            <w:right w:val="none" w:sz="0" w:space="0" w:color="auto"/>
          </w:divBdr>
        </w:div>
        <w:div w:id="757558758">
          <w:marLeft w:val="480"/>
          <w:marRight w:val="0"/>
          <w:marTop w:val="0"/>
          <w:marBottom w:val="0"/>
          <w:divBdr>
            <w:top w:val="none" w:sz="0" w:space="0" w:color="auto"/>
            <w:left w:val="none" w:sz="0" w:space="0" w:color="auto"/>
            <w:bottom w:val="none" w:sz="0" w:space="0" w:color="auto"/>
            <w:right w:val="none" w:sz="0" w:space="0" w:color="auto"/>
          </w:divBdr>
        </w:div>
        <w:div w:id="772097167">
          <w:marLeft w:val="480"/>
          <w:marRight w:val="0"/>
          <w:marTop w:val="0"/>
          <w:marBottom w:val="0"/>
          <w:divBdr>
            <w:top w:val="none" w:sz="0" w:space="0" w:color="auto"/>
            <w:left w:val="none" w:sz="0" w:space="0" w:color="auto"/>
            <w:bottom w:val="none" w:sz="0" w:space="0" w:color="auto"/>
            <w:right w:val="none" w:sz="0" w:space="0" w:color="auto"/>
          </w:divBdr>
        </w:div>
        <w:div w:id="1102147696">
          <w:marLeft w:val="480"/>
          <w:marRight w:val="0"/>
          <w:marTop w:val="0"/>
          <w:marBottom w:val="0"/>
          <w:divBdr>
            <w:top w:val="none" w:sz="0" w:space="0" w:color="auto"/>
            <w:left w:val="none" w:sz="0" w:space="0" w:color="auto"/>
            <w:bottom w:val="none" w:sz="0" w:space="0" w:color="auto"/>
            <w:right w:val="none" w:sz="0" w:space="0" w:color="auto"/>
          </w:divBdr>
        </w:div>
        <w:div w:id="372386802">
          <w:marLeft w:val="480"/>
          <w:marRight w:val="0"/>
          <w:marTop w:val="0"/>
          <w:marBottom w:val="0"/>
          <w:divBdr>
            <w:top w:val="none" w:sz="0" w:space="0" w:color="auto"/>
            <w:left w:val="none" w:sz="0" w:space="0" w:color="auto"/>
            <w:bottom w:val="none" w:sz="0" w:space="0" w:color="auto"/>
            <w:right w:val="none" w:sz="0" w:space="0" w:color="auto"/>
          </w:divBdr>
        </w:div>
        <w:div w:id="1729839902">
          <w:marLeft w:val="480"/>
          <w:marRight w:val="0"/>
          <w:marTop w:val="0"/>
          <w:marBottom w:val="0"/>
          <w:divBdr>
            <w:top w:val="none" w:sz="0" w:space="0" w:color="auto"/>
            <w:left w:val="none" w:sz="0" w:space="0" w:color="auto"/>
            <w:bottom w:val="none" w:sz="0" w:space="0" w:color="auto"/>
            <w:right w:val="none" w:sz="0" w:space="0" w:color="auto"/>
          </w:divBdr>
        </w:div>
      </w:divsChild>
    </w:div>
    <w:div w:id="1925020304">
      <w:bodyDiv w:val="1"/>
      <w:marLeft w:val="0"/>
      <w:marRight w:val="0"/>
      <w:marTop w:val="0"/>
      <w:marBottom w:val="0"/>
      <w:divBdr>
        <w:top w:val="none" w:sz="0" w:space="0" w:color="auto"/>
        <w:left w:val="none" w:sz="0" w:space="0" w:color="auto"/>
        <w:bottom w:val="none" w:sz="0" w:space="0" w:color="auto"/>
        <w:right w:val="none" w:sz="0" w:space="0" w:color="auto"/>
      </w:divBdr>
    </w:div>
    <w:div w:id="1926264596">
      <w:bodyDiv w:val="1"/>
      <w:marLeft w:val="0"/>
      <w:marRight w:val="0"/>
      <w:marTop w:val="0"/>
      <w:marBottom w:val="0"/>
      <w:divBdr>
        <w:top w:val="none" w:sz="0" w:space="0" w:color="auto"/>
        <w:left w:val="none" w:sz="0" w:space="0" w:color="auto"/>
        <w:bottom w:val="none" w:sz="0" w:space="0" w:color="auto"/>
        <w:right w:val="none" w:sz="0" w:space="0" w:color="auto"/>
      </w:divBdr>
    </w:div>
    <w:div w:id="1926840429">
      <w:bodyDiv w:val="1"/>
      <w:marLeft w:val="0"/>
      <w:marRight w:val="0"/>
      <w:marTop w:val="0"/>
      <w:marBottom w:val="0"/>
      <w:divBdr>
        <w:top w:val="none" w:sz="0" w:space="0" w:color="auto"/>
        <w:left w:val="none" w:sz="0" w:space="0" w:color="auto"/>
        <w:bottom w:val="none" w:sz="0" w:space="0" w:color="auto"/>
        <w:right w:val="none" w:sz="0" w:space="0" w:color="auto"/>
      </w:divBdr>
    </w:div>
    <w:div w:id="1927306628">
      <w:bodyDiv w:val="1"/>
      <w:marLeft w:val="0"/>
      <w:marRight w:val="0"/>
      <w:marTop w:val="0"/>
      <w:marBottom w:val="0"/>
      <w:divBdr>
        <w:top w:val="none" w:sz="0" w:space="0" w:color="auto"/>
        <w:left w:val="none" w:sz="0" w:space="0" w:color="auto"/>
        <w:bottom w:val="none" w:sz="0" w:space="0" w:color="auto"/>
        <w:right w:val="none" w:sz="0" w:space="0" w:color="auto"/>
      </w:divBdr>
    </w:div>
    <w:div w:id="1930192021">
      <w:bodyDiv w:val="1"/>
      <w:marLeft w:val="0"/>
      <w:marRight w:val="0"/>
      <w:marTop w:val="0"/>
      <w:marBottom w:val="0"/>
      <w:divBdr>
        <w:top w:val="none" w:sz="0" w:space="0" w:color="auto"/>
        <w:left w:val="none" w:sz="0" w:space="0" w:color="auto"/>
        <w:bottom w:val="none" w:sz="0" w:space="0" w:color="auto"/>
        <w:right w:val="none" w:sz="0" w:space="0" w:color="auto"/>
      </w:divBdr>
    </w:div>
    <w:div w:id="1931312668">
      <w:bodyDiv w:val="1"/>
      <w:marLeft w:val="0"/>
      <w:marRight w:val="0"/>
      <w:marTop w:val="0"/>
      <w:marBottom w:val="0"/>
      <w:divBdr>
        <w:top w:val="none" w:sz="0" w:space="0" w:color="auto"/>
        <w:left w:val="none" w:sz="0" w:space="0" w:color="auto"/>
        <w:bottom w:val="none" w:sz="0" w:space="0" w:color="auto"/>
        <w:right w:val="none" w:sz="0" w:space="0" w:color="auto"/>
      </w:divBdr>
    </w:div>
    <w:div w:id="1933777638">
      <w:bodyDiv w:val="1"/>
      <w:marLeft w:val="0"/>
      <w:marRight w:val="0"/>
      <w:marTop w:val="0"/>
      <w:marBottom w:val="0"/>
      <w:divBdr>
        <w:top w:val="none" w:sz="0" w:space="0" w:color="auto"/>
        <w:left w:val="none" w:sz="0" w:space="0" w:color="auto"/>
        <w:bottom w:val="none" w:sz="0" w:space="0" w:color="auto"/>
        <w:right w:val="none" w:sz="0" w:space="0" w:color="auto"/>
      </w:divBdr>
    </w:div>
    <w:div w:id="1934242217">
      <w:bodyDiv w:val="1"/>
      <w:marLeft w:val="0"/>
      <w:marRight w:val="0"/>
      <w:marTop w:val="0"/>
      <w:marBottom w:val="0"/>
      <w:divBdr>
        <w:top w:val="none" w:sz="0" w:space="0" w:color="auto"/>
        <w:left w:val="none" w:sz="0" w:space="0" w:color="auto"/>
        <w:bottom w:val="none" w:sz="0" w:space="0" w:color="auto"/>
        <w:right w:val="none" w:sz="0" w:space="0" w:color="auto"/>
      </w:divBdr>
    </w:div>
    <w:div w:id="1934505386">
      <w:bodyDiv w:val="1"/>
      <w:marLeft w:val="0"/>
      <w:marRight w:val="0"/>
      <w:marTop w:val="0"/>
      <w:marBottom w:val="0"/>
      <w:divBdr>
        <w:top w:val="none" w:sz="0" w:space="0" w:color="auto"/>
        <w:left w:val="none" w:sz="0" w:space="0" w:color="auto"/>
        <w:bottom w:val="none" w:sz="0" w:space="0" w:color="auto"/>
        <w:right w:val="none" w:sz="0" w:space="0" w:color="auto"/>
      </w:divBdr>
      <w:divsChild>
        <w:div w:id="1374188739">
          <w:marLeft w:val="480"/>
          <w:marRight w:val="0"/>
          <w:marTop w:val="0"/>
          <w:marBottom w:val="0"/>
          <w:divBdr>
            <w:top w:val="none" w:sz="0" w:space="0" w:color="auto"/>
            <w:left w:val="none" w:sz="0" w:space="0" w:color="auto"/>
            <w:bottom w:val="none" w:sz="0" w:space="0" w:color="auto"/>
            <w:right w:val="none" w:sz="0" w:space="0" w:color="auto"/>
          </w:divBdr>
        </w:div>
        <w:div w:id="181938257">
          <w:marLeft w:val="480"/>
          <w:marRight w:val="0"/>
          <w:marTop w:val="0"/>
          <w:marBottom w:val="0"/>
          <w:divBdr>
            <w:top w:val="none" w:sz="0" w:space="0" w:color="auto"/>
            <w:left w:val="none" w:sz="0" w:space="0" w:color="auto"/>
            <w:bottom w:val="none" w:sz="0" w:space="0" w:color="auto"/>
            <w:right w:val="none" w:sz="0" w:space="0" w:color="auto"/>
          </w:divBdr>
        </w:div>
        <w:div w:id="1348482679">
          <w:marLeft w:val="480"/>
          <w:marRight w:val="0"/>
          <w:marTop w:val="0"/>
          <w:marBottom w:val="0"/>
          <w:divBdr>
            <w:top w:val="none" w:sz="0" w:space="0" w:color="auto"/>
            <w:left w:val="none" w:sz="0" w:space="0" w:color="auto"/>
            <w:bottom w:val="none" w:sz="0" w:space="0" w:color="auto"/>
            <w:right w:val="none" w:sz="0" w:space="0" w:color="auto"/>
          </w:divBdr>
        </w:div>
        <w:div w:id="234358692">
          <w:marLeft w:val="480"/>
          <w:marRight w:val="0"/>
          <w:marTop w:val="0"/>
          <w:marBottom w:val="0"/>
          <w:divBdr>
            <w:top w:val="none" w:sz="0" w:space="0" w:color="auto"/>
            <w:left w:val="none" w:sz="0" w:space="0" w:color="auto"/>
            <w:bottom w:val="none" w:sz="0" w:space="0" w:color="auto"/>
            <w:right w:val="none" w:sz="0" w:space="0" w:color="auto"/>
          </w:divBdr>
        </w:div>
        <w:div w:id="896237094">
          <w:marLeft w:val="480"/>
          <w:marRight w:val="0"/>
          <w:marTop w:val="0"/>
          <w:marBottom w:val="0"/>
          <w:divBdr>
            <w:top w:val="none" w:sz="0" w:space="0" w:color="auto"/>
            <w:left w:val="none" w:sz="0" w:space="0" w:color="auto"/>
            <w:bottom w:val="none" w:sz="0" w:space="0" w:color="auto"/>
            <w:right w:val="none" w:sz="0" w:space="0" w:color="auto"/>
          </w:divBdr>
        </w:div>
        <w:div w:id="622540566">
          <w:marLeft w:val="480"/>
          <w:marRight w:val="0"/>
          <w:marTop w:val="0"/>
          <w:marBottom w:val="0"/>
          <w:divBdr>
            <w:top w:val="none" w:sz="0" w:space="0" w:color="auto"/>
            <w:left w:val="none" w:sz="0" w:space="0" w:color="auto"/>
            <w:bottom w:val="none" w:sz="0" w:space="0" w:color="auto"/>
            <w:right w:val="none" w:sz="0" w:space="0" w:color="auto"/>
          </w:divBdr>
        </w:div>
        <w:div w:id="1312441488">
          <w:marLeft w:val="480"/>
          <w:marRight w:val="0"/>
          <w:marTop w:val="0"/>
          <w:marBottom w:val="0"/>
          <w:divBdr>
            <w:top w:val="none" w:sz="0" w:space="0" w:color="auto"/>
            <w:left w:val="none" w:sz="0" w:space="0" w:color="auto"/>
            <w:bottom w:val="none" w:sz="0" w:space="0" w:color="auto"/>
            <w:right w:val="none" w:sz="0" w:space="0" w:color="auto"/>
          </w:divBdr>
        </w:div>
        <w:div w:id="1449853522">
          <w:marLeft w:val="480"/>
          <w:marRight w:val="0"/>
          <w:marTop w:val="0"/>
          <w:marBottom w:val="0"/>
          <w:divBdr>
            <w:top w:val="none" w:sz="0" w:space="0" w:color="auto"/>
            <w:left w:val="none" w:sz="0" w:space="0" w:color="auto"/>
            <w:bottom w:val="none" w:sz="0" w:space="0" w:color="auto"/>
            <w:right w:val="none" w:sz="0" w:space="0" w:color="auto"/>
          </w:divBdr>
        </w:div>
        <w:div w:id="181940945">
          <w:marLeft w:val="480"/>
          <w:marRight w:val="0"/>
          <w:marTop w:val="0"/>
          <w:marBottom w:val="0"/>
          <w:divBdr>
            <w:top w:val="none" w:sz="0" w:space="0" w:color="auto"/>
            <w:left w:val="none" w:sz="0" w:space="0" w:color="auto"/>
            <w:bottom w:val="none" w:sz="0" w:space="0" w:color="auto"/>
            <w:right w:val="none" w:sz="0" w:space="0" w:color="auto"/>
          </w:divBdr>
        </w:div>
        <w:div w:id="423888803">
          <w:marLeft w:val="480"/>
          <w:marRight w:val="0"/>
          <w:marTop w:val="0"/>
          <w:marBottom w:val="0"/>
          <w:divBdr>
            <w:top w:val="none" w:sz="0" w:space="0" w:color="auto"/>
            <w:left w:val="none" w:sz="0" w:space="0" w:color="auto"/>
            <w:bottom w:val="none" w:sz="0" w:space="0" w:color="auto"/>
            <w:right w:val="none" w:sz="0" w:space="0" w:color="auto"/>
          </w:divBdr>
        </w:div>
        <w:div w:id="47076562">
          <w:marLeft w:val="480"/>
          <w:marRight w:val="0"/>
          <w:marTop w:val="0"/>
          <w:marBottom w:val="0"/>
          <w:divBdr>
            <w:top w:val="none" w:sz="0" w:space="0" w:color="auto"/>
            <w:left w:val="none" w:sz="0" w:space="0" w:color="auto"/>
            <w:bottom w:val="none" w:sz="0" w:space="0" w:color="auto"/>
            <w:right w:val="none" w:sz="0" w:space="0" w:color="auto"/>
          </w:divBdr>
        </w:div>
        <w:div w:id="335570706">
          <w:marLeft w:val="480"/>
          <w:marRight w:val="0"/>
          <w:marTop w:val="0"/>
          <w:marBottom w:val="0"/>
          <w:divBdr>
            <w:top w:val="none" w:sz="0" w:space="0" w:color="auto"/>
            <w:left w:val="none" w:sz="0" w:space="0" w:color="auto"/>
            <w:bottom w:val="none" w:sz="0" w:space="0" w:color="auto"/>
            <w:right w:val="none" w:sz="0" w:space="0" w:color="auto"/>
          </w:divBdr>
        </w:div>
        <w:div w:id="1435369645">
          <w:marLeft w:val="480"/>
          <w:marRight w:val="0"/>
          <w:marTop w:val="0"/>
          <w:marBottom w:val="0"/>
          <w:divBdr>
            <w:top w:val="none" w:sz="0" w:space="0" w:color="auto"/>
            <w:left w:val="none" w:sz="0" w:space="0" w:color="auto"/>
            <w:bottom w:val="none" w:sz="0" w:space="0" w:color="auto"/>
            <w:right w:val="none" w:sz="0" w:space="0" w:color="auto"/>
          </w:divBdr>
        </w:div>
        <w:div w:id="123741457">
          <w:marLeft w:val="480"/>
          <w:marRight w:val="0"/>
          <w:marTop w:val="0"/>
          <w:marBottom w:val="0"/>
          <w:divBdr>
            <w:top w:val="none" w:sz="0" w:space="0" w:color="auto"/>
            <w:left w:val="none" w:sz="0" w:space="0" w:color="auto"/>
            <w:bottom w:val="none" w:sz="0" w:space="0" w:color="auto"/>
            <w:right w:val="none" w:sz="0" w:space="0" w:color="auto"/>
          </w:divBdr>
        </w:div>
        <w:div w:id="248925381">
          <w:marLeft w:val="480"/>
          <w:marRight w:val="0"/>
          <w:marTop w:val="0"/>
          <w:marBottom w:val="0"/>
          <w:divBdr>
            <w:top w:val="none" w:sz="0" w:space="0" w:color="auto"/>
            <w:left w:val="none" w:sz="0" w:space="0" w:color="auto"/>
            <w:bottom w:val="none" w:sz="0" w:space="0" w:color="auto"/>
            <w:right w:val="none" w:sz="0" w:space="0" w:color="auto"/>
          </w:divBdr>
        </w:div>
        <w:div w:id="788014397">
          <w:marLeft w:val="480"/>
          <w:marRight w:val="0"/>
          <w:marTop w:val="0"/>
          <w:marBottom w:val="0"/>
          <w:divBdr>
            <w:top w:val="none" w:sz="0" w:space="0" w:color="auto"/>
            <w:left w:val="none" w:sz="0" w:space="0" w:color="auto"/>
            <w:bottom w:val="none" w:sz="0" w:space="0" w:color="auto"/>
            <w:right w:val="none" w:sz="0" w:space="0" w:color="auto"/>
          </w:divBdr>
        </w:div>
        <w:div w:id="669867692">
          <w:marLeft w:val="480"/>
          <w:marRight w:val="0"/>
          <w:marTop w:val="0"/>
          <w:marBottom w:val="0"/>
          <w:divBdr>
            <w:top w:val="none" w:sz="0" w:space="0" w:color="auto"/>
            <w:left w:val="none" w:sz="0" w:space="0" w:color="auto"/>
            <w:bottom w:val="none" w:sz="0" w:space="0" w:color="auto"/>
            <w:right w:val="none" w:sz="0" w:space="0" w:color="auto"/>
          </w:divBdr>
        </w:div>
        <w:div w:id="464590043">
          <w:marLeft w:val="480"/>
          <w:marRight w:val="0"/>
          <w:marTop w:val="0"/>
          <w:marBottom w:val="0"/>
          <w:divBdr>
            <w:top w:val="none" w:sz="0" w:space="0" w:color="auto"/>
            <w:left w:val="none" w:sz="0" w:space="0" w:color="auto"/>
            <w:bottom w:val="none" w:sz="0" w:space="0" w:color="auto"/>
            <w:right w:val="none" w:sz="0" w:space="0" w:color="auto"/>
          </w:divBdr>
        </w:div>
        <w:div w:id="548296944">
          <w:marLeft w:val="480"/>
          <w:marRight w:val="0"/>
          <w:marTop w:val="0"/>
          <w:marBottom w:val="0"/>
          <w:divBdr>
            <w:top w:val="none" w:sz="0" w:space="0" w:color="auto"/>
            <w:left w:val="none" w:sz="0" w:space="0" w:color="auto"/>
            <w:bottom w:val="none" w:sz="0" w:space="0" w:color="auto"/>
            <w:right w:val="none" w:sz="0" w:space="0" w:color="auto"/>
          </w:divBdr>
        </w:div>
        <w:div w:id="327169869">
          <w:marLeft w:val="480"/>
          <w:marRight w:val="0"/>
          <w:marTop w:val="0"/>
          <w:marBottom w:val="0"/>
          <w:divBdr>
            <w:top w:val="none" w:sz="0" w:space="0" w:color="auto"/>
            <w:left w:val="none" w:sz="0" w:space="0" w:color="auto"/>
            <w:bottom w:val="none" w:sz="0" w:space="0" w:color="auto"/>
            <w:right w:val="none" w:sz="0" w:space="0" w:color="auto"/>
          </w:divBdr>
        </w:div>
        <w:div w:id="681587574">
          <w:marLeft w:val="480"/>
          <w:marRight w:val="0"/>
          <w:marTop w:val="0"/>
          <w:marBottom w:val="0"/>
          <w:divBdr>
            <w:top w:val="none" w:sz="0" w:space="0" w:color="auto"/>
            <w:left w:val="none" w:sz="0" w:space="0" w:color="auto"/>
            <w:bottom w:val="none" w:sz="0" w:space="0" w:color="auto"/>
            <w:right w:val="none" w:sz="0" w:space="0" w:color="auto"/>
          </w:divBdr>
        </w:div>
        <w:div w:id="1337272044">
          <w:marLeft w:val="480"/>
          <w:marRight w:val="0"/>
          <w:marTop w:val="0"/>
          <w:marBottom w:val="0"/>
          <w:divBdr>
            <w:top w:val="none" w:sz="0" w:space="0" w:color="auto"/>
            <w:left w:val="none" w:sz="0" w:space="0" w:color="auto"/>
            <w:bottom w:val="none" w:sz="0" w:space="0" w:color="auto"/>
            <w:right w:val="none" w:sz="0" w:space="0" w:color="auto"/>
          </w:divBdr>
        </w:div>
        <w:div w:id="1092119851">
          <w:marLeft w:val="480"/>
          <w:marRight w:val="0"/>
          <w:marTop w:val="0"/>
          <w:marBottom w:val="0"/>
          <w:divBdr>
            <w:top w:val="none" w:sz="0" w:space="0" w:color="auto"/>
            <w:left w:val="none" w:sz="0" w:space="0" w:color="auto"/>
            <w:bottom w:val="none" w:sz="0" w:space="0" w:color="auto"/>
            <w:right w:val="none" w:sz="0" w:space="0" w:color="auto"/>
          </w:divBdr>
        </w:div>
        <w:div w:id="1024787579">
          <w:marLeft w:val="480"/>
          <w:marRight w:val="0"/>
          <w:marTop w:val="0"/>
          <w:marBottom w:val="0"/>
          <w:divBdr>
            <w:top w:val="none" w:sz="0" w:space="0" w:color="auto"/>
            <w:left w:val="none" w:sz="0" w:space="0" w:color="auto"/>
            <w:bottom w:val="none" w:sz="0" w:space="0" w:color="auto"/>
            <w:right w:val="none" w:sz="0" w:space="0" w:color="auto"/>
          </w:divBdr>
        </w:div>
        <w:div w:id="1959724509">
          <w:marLeft w:val="480"/>
          <w:marRight w:val="0"/>
          <w:marTop w:val="0"/>
          <w:marBottom w:val="0"/>
          <w:divBdr>
            <w:top w:val="none" w:sz="0" w:space="0" w:color="auto"/>
            <w:left w:val="none" w:sz="0" w:space="0" w:color="auto"/>
            <w:bottom w:val="none" w:sz="0" w:space="0" w:color="auto"/>
            <w:right w:val="none" w:sz="0" w:space="0" w:color="auto"/>
          </w:divBdr>
        </w:div>
        <w:div w:id="131679497">
          <w:marLeft w:val="480"/>
          <w:marRight w:val="0"/>
          <w:marTop w:val="0"/>
          <w:marBottom w:val="0"/>
          <w:divBdr>
            <w:top w:val="none" w:sz="0" w:space="0" w:color="auto"/>
            <w:left w:val="none" w:sz="0" w:space="0" w:color="auto"/>
            <w:bottom w:val="none" w:sz="0" w:space="0" w:color="auto"/>
            <w:right w:val="none" w:sz="0" w:space="0" w:color="auto"/>
          </w:divBdr>
        </w:div>
        <w:div w:id="21832648">
          <w:marLeft w:val="480"/>
          <w:marRight w:val="0"/>
          <w:marTop w:val="0"/>
          <w:marBottom w:val="0"/>
          <w:divBdr>
            <w:top w:val="none" w:sz="0" w:space="0" w:color="auto"/>
            <w:left w:val="none" w:sz="0" w:space="0" w:color="auto"/>
            <w:bottom w:val="none" w:sz="0" w:space="0" w:color="auto"/>
            <w:right w:val="none" w:sz="0" w:space="0" w:color="auto"/>
          </w:divBdr>
        </w:div>
        <w:div w:id="1184634038">
          <w:marLeft w:val="480"/>
          <w:marRight w:val="0"/>
          <w:marTop w:val="0"/>
          <w:marBottom w:val="0"/>
          <w:divBdr>
            <w:top w:val="none" w:sz="0" w:space="0" w:color="auto"/>
            <w:left w:val="none" w:sz="0" w:space="0" w:color="auto"/>
            <w:bottom w:val="none" w:sz="0" w:space="0" w:color="auto"/>
            <w:right w:val="none" w:sz="0" w:space="0" w:color="auto"/>
          </w:divBdr>
        </w:div>
        <w:div w:id="490219574">
          <w:marLeft w:val="480"/>
          <w:marRight w:val="0"/>
          <w:marTop w:val="0"/>
          <w:marBottom w:val="0"/>
          <w:divBdr>
            <w:top w:val="none" w:sz="0" w:space="0" w:color="auto"/>
            <w:left w:val="none" w:sz="0" w:space="0" w:color="auto"/>
            <w:bottom w:val="none" w:sz="0" w:space="0" w:color="auto"/>
            <w:right w:val="none" w:sz="0" w:space="0" w:color="auto"/>
          </w:divBdr>
        </w:div>
        <w:div w:id="634792449">
          <w:marLeft w:val="480"/>
          <w:marRight w:val="0"/>
          <w:marTop w:val="0"/>
          <w:marBottom w:val="0"/>
          <w:divBdr>
            <w:top w:val="none" w:sz="0" w:space="0" w:color="auto"/>
            <w:left w:val="none" w:sz="0" w:space="0" w:color="auto"/>
            <w:bottom w:val="none" w:sz="0" w:space="0" w:color="auto"/>
            <w:right w:val="none" w:sz="0" w:space="0" w:color="auto"/>
          </w:divBdr>
        </w:div>
        <w:div w:id="1832476999">
          <w:marLeft w:val="480"/>
          <w:marRight w:val="0"/>
          <w:marTop w:val="0"/>
          <w:marBottom w:val="0"/>
          <w:divBdr>
            <w:top w:val="none" w:sz="0" w:space="0" w:color="auto"/>
            <w:left w:val="none" w:sz="0" w:space="0" w:color="auto"/>
            <w:bottom w:val="none" w:sz="0" w:space="0" w:color="auto"/>
            <w:right w:val="none" w:sz="0" w:space="0" w:color="auto"/>
          </w:divBdr>
        </w:div>
        <w:div w:id="1958103738">
          <w:marLeft w:val="480"/>
          <w:marRight w:val="0"/>
          <w:marTop w:val="0"/>
          <w:marBottom w:val="0"/>
          <w:divBdr>
            <w:top w:val="none" w:sz="0" w:space="0" w:color="auto"/>
            <w:left w:val="none" w:sz="0" w:space="0" w:color="auto"/>
            <w:bottom w:val="none" w:sz="0" w:space="0" w:color="auto"/>
            <w:right w:val="none" w:sz="0" w:space="0" w:color="auto"/>
          </w:divBdr>
        </w:div>
        <w:div w:id="1650938296">
          <w:marLeft w:val="480"/>
          <w:marRight w:val="0"/>
          <w:marTop w:val="0"/>
          <w:marBottom w:val="0"/>
          <w:divBdr>
            <w:top w:val="none" w:sz="0" w:space="0" w:color="auto"/>
            <w:left w:val="none" w:sz="0" w:space="0" w:color="auto"/>
            <w:bottom w:val="none" w:sz="0" w:space="0" w:color="auto"/>
            <w:right w:val="none" w:sz="0" w:space="0" w:color="auto"/>
          </w:divBdr>
        </w:div>
        <w:div w:id="839852514">
          <w:marLeft w:val="480"/>
          <w:marRight w:val="0"/>
          <w:marTop w:val="0"/>
          <w:marBottom w:val="0"/>
          <w:divBdr>
            <w:top w:val="none" w:sz="0" w:space="0" w:color="auto"/>
            <w:left w:val="none" w:sz="0" w:space="0" w:color="auto"/>
            <w:bottom w:val="none" w:sz="0" w:space="0" w:color="auto"/>
            <w:right w:val="none" w:sz="0" w:space="0" w:color="auto"/>
          </w:divBdr>
        </w:div>
        <w:div w:id="1588810161">
          <w:marLeft w:val="480"/>
          <w:marRight w:val="0"/>
          <w:marTop w:val="0"/>
          <w:marBottom w:val="0"/>
          <w:divBdr>
            <w:top w:val="none" w:sz="0" w:space="0" w:color="auto"/>
            <w:left w:val="none" w:sz="0" w:space="0" w:color="auto"/>
            <w:bottom w:val="none" w:sz="0" w:space="0" w:color="auto"/>
            <w:right w:val="none" w:sz="0" w:space="0" w:color="auto"/>
          </w:divBdr>
        </w:div>
        <w:div w:id="58482231">
          <w:marLeft w:val="480"/>
          <w:marRight w:val="0"/>
          <w:marTop w:val="0"/>
          <w:marBottom w:val="0"/>
          <w:divBdr>
            <w:top w:val="none" w:sz="0" w:space="0" w:color="auto"/>
            <w:left w:val="none" w:sz="0" w:space="0" w:color="auto"/>
            <w:bottom w:val="none" w:sz="0" w:space="0" w:color="auto"/>
            <w:right w:val="none" w:sz="0" w:space="0" w:color="auto"/>
          </w:divBdr>
        </w:div>
        <w:div w:id="10646564">
          <w:marLeft w:val="480"/>
          <w:marRight w:val="0"/>
          <w:marTop w:val="0"/>
          <w:marBottom w:val="0"/>
          <w:divBdr>
            <w:top w:val="none" w:sz="0" w:space="0" w:color="auto"/>
            <w:left w:val="none" w:sz="0" w:space="0" w:color="auto"/>
            <w:bottom w:val="none" w:sz="0" w:space="0" w:color="auto"/>
            <w:right w:val="none" w:sz="0" w:space="0" w:color="auto"/>
          </w:divBdr>
        </w:div>
        <w:div w:id="1014263411">
          <w:marLeft w:val="480"/>
          <w:marRight w:val="0"/>
          <w:marTop w:val="0"/>
          <w:marBottom w:val="0"/>
          <w:divBdr>
            <w:top w:val="none" w:sz="0" w:space="0" w:color="auto"/>
            <w:left w:val="none" w:sz="0" w:space="0" w:color="auto"/>
            <w:bottom w:val="none" w:sz="0" w:space="0" w:color="auto"/>
            <w:right w:val="none" w:sz="0" w:space="0" w:color="auto"/>
          </w:divBdr>
        </w:div>
        <w:div w:id="1584408462">
          <w:marLeft w:val="480"/>
          <w:marRight w:val="0"/>
          <w:marTop w:val="0"/>
          <w:marBottom w:val="0"/>
          <w:divBdr>
            <w:top w:val="none" w:sz="0" w:space="0" w:color="auto"/>
            <w:left w:val="none" w:sz="0" w:space="0" w:color="auto"/>
            <w:bottom w:val="none" w:sz="0" w:space="0" w:color="auto"/>
            <w:right w:val="none" w:sz="0" w:space="0" w:color="auto"/>
          </w:divBdr>
        </w:div>
        <w:div w:id="2125271437">
          <w:marLeft w:val="480"/>
          <w:marRight w:val="0"/>
          <w:marTop w:val="0"/>
          <w:marBottom w:val="0"/>
          <w:divBdr>
            <w:top w:val="none" w:sz="0" w:space="0" w:color="auto"/>
            <w:left w:val="none" w:sz="0" w:space="0" w:color="auto"/>
            <w:bottom w:val="none" w:sz="0" w:space="0" w:color="auto"/>
            <w:right w:val="none" w:sz="0" w:space="0" w:color="auto"/>
          </w:divBdr>
        </w:div>
        <w:div w:id="1609238063">
          <w:marLeft w:val="480"/>
          <w:marRight w:val="0"/>
          <w:marTop w:val="0"/>
          <w:marBottom w:val="0"/>
          <w:divBdr>
            <w:top w:val="none" w:sz="0" w:space="0" w:color="auto"/>
            <w:left w:val="none" w:sz="0" w:space="0" w:color="auto"/>
            <w:bottom w:val="none" w:sz="0" w:space="0" w:color="auto"/>
            <w:right w:val="none" w:sz="0" w:space="0" w:color="auto"/>
          </w:divBdr>
        </w:div>
        <w:div w:id="1043136767">
          <w:marLeft w:val="480"/>
          <w:marRight w:val="0"/>
          <w:marTop w:val="0"/>
          <w:marBottom w:val="0"/>
          <w:divBdr>
            <w:top w:val="none" w:sz="0" w:space="0" w:color="auto"/>
            <w:left w:val="none" w:sz="0" w:space="0" w:color="auto"/>
            <w:bottom w:val="none" w:sz="0" w:space="0" w:color="auto"/>
            <w:right w:val="none" w:sz="0" w:space="0" w:color="auto"/>
          </w:divBdr>
        </w:div>
        <w:div w:id="1028720844">
          <w:marLeft w:val="480"/>
          <w:marRight w:val="0"/>
          <w:marTop w:val="0"/>
          <w:marBottom w:val="0"/>
          <w:divBdr>
            <w:top w:val="none" w:sz="0" w:space="0" w:color="auto"/>
            <w:left w:val="none" w:sz="0" w:space="0" w:color="auto"/>
            <w:bottom w:val="none" w:sz="0" w:space="0" w:color="auto"/>
            <w:right w:val="none" w:sz="0" w:space="0" w:color="auto"/>
          </w:divBdr>
        </w:div>
        <w:div w:id="309555387">
          <w:marLeft w:val="480"/>
          <w:marRight w:val="0"/>
          <w:marTop w:val="0"/>
          <w:marBottom w:val="0"/>
          <w:divBdr>
            <w:top w:val="none" w:sz="0" w:space="0" w:color="auto"/>
            <w:left w:val="none" w:sz="0" w:space="0" w:color="auto"/>
            <w:bottom w:val="none" w:sz="0" w:space="0" w:color="auto"/>
            <w:right w:val="none" w:sz="0" w:space="0" w:color="auto"/>
          </w:divBdr>
        </w:div>
        <w:div w:id="1431468848">
          <w:marLeft w:val="480"/>
          <w:marRight w:val="0"/>
          <w:marTop w:val="0"/>
          <w:marBottom w:val="0"/>
          <w:divBdr>
            <w:top w:val="none" w:sz="0" w:space="0" w:color="auto"/>
            <w:left w:val="none" w:sz="0" w:space="0" w:color="auto"/>
            <w:bottom w:val="none" w:sz="0" w:space="0" w:color="auto"/>
            <w:right w:val="none" w:sz="0" w:space="0" w:color="auto"/>
          </w:divBdr>
        </w:div>
        <w:div w:id="235406584">
          <w:marLeft w:val="480"/>
          <w:marRight w:val="0"/>
          <w:marTop w:val="0"/>
          <w:marBottom w:val="0"/>
          <w:divBdr>
            <w:top w:val="none" w:sz="0" w:space="0" w:color="auto"/>
            <w:left w:val="none" w:sz="0" w:space="0" w:color="auto"/>
            <w:bottom w:val="none" w:sz="0" w:space="0" w:color="auto"/>
            <w:right w:val="none" w:sz="0" w:space="0" w:color="auto"/>
          </w:divBdr>
        </w:div>
        <w:div w:id="607006067">
          <w:marLeft w:val="480"/>
          <w:marRight w:val="0"/>
          <w:marTop w:val="0"/>
          <w:marBottom w:val="0"/>
          <w:divBdr>
            <w:top w:val="none" w:sz="0" w:space="0" w:color="auto"/>
            <w:left w:val="none" w:sz="0" w:space="0" w:color="auto"/>
            <w:bottom w:val="none" w:sz="0" w:space="0" w:color="auto"/>
            <w:right w:val="none" w:sz="0" w:space="0" w:color="auto"/>
          </w:divBdr>
        </w:div>
        <w:div w:id="801771272">
          <w:marLeft w:val="480"/>
          <w:marRight w:val="0"/>
          <w:marTop w:val="0"/>
          <w:marBottom w:val="0"/>
          <w:divBdr>
            <w:top w:val="none" w:sz="0" w:space="0" w:color="auto"/>
            <w:left w:val="none" w:sz="0" w:space="0" w:color="auto"/>
            <w:bottom w:val="none" w:sz="0" w:space="0" w:color="auto"/>
            <w:right w:val="none" w:sz="0" w:space="0" w:color="auto"/>
          </w:divBdr>
        </w:div>
        <w:div w:id="771978835">
          <w:marLeft w:val="480"/>
          <w:marRight w:val="0"/>
          <w:marTop w:val="0"/>
          <w:marBottom w:val="0"/>
          <w:divBdr>
            <w:top w:val="none" w:sz="0" w:space="0" w:color="auto"/>
            <w:left w:val="none" w:sz="0" w:space="0" w:color="auto"/>
            <w:bottom w:val="none" w:sz="0" w:space="0" w:color="auto"/>
            <w:right w:val="none" w:sz="0" w:space="0" w:color="auto"/>
          </w:divBdr>
        </w:div>
        <w:div w:id="1801877732">
          <w:marLeft w:val="480"/>
          <w:marRight w:val="0"/>
          <w:marTop w:val="0"/>
          <w:marBottom w:val="0"/>
          <w:divBdr>
            <w:top w:val="none" w:sz="0" w:space="0" w:color="auto"/>
            <w:left w:val="none" w:sz="0" w:space="0" w:color="auto"/>
            <w:bottom w:val="none" w:sz="0" w:space="0" w:color="auto"/>
            <w:right w:val="none" w:sz="0" w:space="0" w:color="auto"/>
          </w:divBdr>
        </w:div>
      </w:divsChild>
    </w:div>
    <w:div w:id="1934632565">
      <w:bodyDiv w:val="1"/>
      <w:marLeft w:val="0"/>
      <w:marRight w:val="0"/>
      <w:marTop w:val="0"/>
      <w:marBottom w:val="0"/>
      <w:divBdr>
        <w:top w:val="none" w:sz="0" w:space="0" w:color="auto"/>
        <w:left w:val="none" w:sz="0" w:space="0" w:color="auto"/>
        <w:bottom w:val="none" w:sz="0" w:space="0" w:color="auto"/>
        <w:right w:val="none" w:sz="0" w:space="0" w:color="auto"/>
      </w:divBdr>
    </w:div>
    <w:div w:id="1938830109">
      <w:bodyDiv w:val="1"/>
      <w:marLeft w:val="0"/>
      <w:marRight w:val="0"/>
      <w:marTop w:val="0"/>
      <w:marBottom w:val="0"/>
      <w:divBdr>
        <w:top w:val="none" w:sz="0" w:space="0" w:color="auto"/>
        <w:left w:val="none" w:sz="0" w:space="0" w:color="auto"/>
        <w:bottom w:val="none" w:sz="0" w:space="0" w:color="auto"/>
        <w:right w:val="none" w:sz="0" w:space="0" w:color="auto"/>
      </w:divBdr>
    </w:div>
    <w:div w:id="1940063546">
      <w:bodyDiv w:val="1"/>
      <w:marLeft w:val="0"/>
      <w:marRight w:val="0"/>
      <w:marTop w:val="0"/>
      <w:marBottom w:val="0"/>
      <w:divBdr>
        <w:top w:val="none" w:sz="0" w:space="0" w:color="auto"/>
        <w:left w:val="none" w:sz="0" w:space="0" w:color="auto"/>
        <w:bottom w:val="none" w:sz="0" w:space="0" w:color="auto"/>
        <w:right w:val="none" w:sz="0" w:space="0" w:color="auto"/>
      </w:divBdr>
    </w:div>
    <w:div w:id="1940404756">
      <w:bodyDiv w:val="1"/>
      <w:marLeft w:val="0"/>
      <w:marRight w:val="0"/>
      <w:marTop w:val="0"/>
      <w:marBottom w:val="0"/>
      <w:divBdr>
        <w:top w:val="none" w:sz="0" w:space="0" w:color="auto"/>
        <w:left w:val="none" w:sz="0" w:space="0" w:color="auto"/>
        <w:bottom w:val="none" w:sz="0" w:space="0" w:color="auto"/>
        <w:right w:val="none" w:sz="0" w:space="0" w:color="auto"/>
      </w:divBdr>
    </w:div>
    <w:div w:id="1941141605">
      <w:bodyDiv w:val="1"/>
      <w:marLeft w:val="0"/>
      <w:marRight w:val="0"/>
      <w:marTop w:val="0"/>
      <w:marBottom w:val="0"/>
      <w:divBdr>
        <w:top w:val="none" w:sz="0" w:space="0" w:color="auto"/>
        <w:left w:val="none" w:sz="0" w:space="0" w:color="auto"/>
        <w:bottom w:val="none" w:sz="0" w:space="0" w:color="auto"/>
        <w:right w:val="none" w:sz="0" w:space="0" w:color="auto"/>
      </w:divBdr>
    </w:div>
    <w:div w:id="1942646086">
      <w:bodyDiv w:val="1"/>
      <w:marLeft w:val="0"/>
      <w:marRight w:val="0"/>
      <w:marTop w:val="0"/>
      <w:marBottom w:val="0"/>
      <w:divBdr>
        <w:top w:val="none" w:sz="0" w:space="0" w:color="auto"/>
        <w:left w:val="none" w:sz="0" w:space="0" w:color="auto"/>
        <w:bottom w:val="none" w:sz="0" w:space="0" w:color="auto"/>
        <w:right w:val="none" w:sz="0" w:space="0" w:color="auto"/>
      </w:divBdr>
    </w:div>
    <w:div w:id="1943762302">
      <w:bodyDiv w:val="1"/>
      <w:marLeft w:val="0"/>
      <w:marRight w:val="0"/>
      <w:marTop w:val="0"/>
      <w:marBottom w:val="0"/>
      <w:divBdr>
        <w:top w:val="none" w:sz="0" w:space="0" w:color="auto"/>
        <w:left w:val="none" w:sz="0" w:space="0" w:color="auto"/>
        <w:bottom w:val="none" w:sz="0" w:space="0" w:color="auto"/>
        <w:right w:val="none" w:sz="0" w:space="0" w:color="auto"/>
      </w:divBdr>
    </w:div>
    <w:div w:id="1945376568">
      <w:bodyDiv w:val="1"/>
      <w:marLeft w:val="0"/>
      <w:marRight w:val="0"/>
      <w:marTop w:val="0"/>
      <w:marBottom w:val="0"/>
      <w:divBdr>
        <w:top w:val="none" w:sz="0" w:space="0" w:color="auto"/>
        <w:left w:val="none" w:sz="0" w:space="0" w:color="auto"/>
        <w:bottom w:val="none" w:sz="0" w:space="0" w:color="auto"/>
        <w:right w:val="none" w:sz="0" w:space="0" w:color="auto"/>
      </w:divBdr>
    </w:div>
    <w:div w:id="1945380343">
      <w:bodyDiv w:val="1"/>
      <w:marLeft w:val="0"/>
      <w:marRight w:val="0"/>
      <w:marTop w:val="0"/>
      <w:marBottom w:val="0"/>
      <w:divBdr>
        <w:top w:val="none" w:sz="0" w:space="0" w:color="auto"/>
        <w:left w:val="none" w:sz="0" w:space="0" w:color="auto"/>
        <w:bottom w:val="none" w:sz="0" w:space="0" w:color="auto"/>
        <w:right w:val="none" w:sz="0" w:space="0" w:color="auto"/>
      </w:divBdr>
    </w:div>
    <w:div w:id="1945460401">
      <w:bodyDiv w:val="1"/>
      <w:marLeft w:val="0"/>
      <w:marRight w:val="0"/>
      <w:marTop w:val="0"/>
      <w:marBottom w:val="0"/>
      <w:divBdr>
        <w:top w:val="none" w:sz="0" w:space="0" w:color="auto"/>
        <w:left w:val="none" w:sz="0" w:space="0" w:color="auto"/>
        <w:bottom w:val="none" w:sz="0" w:space="0" w:color="auto"/>
        <w:right w:val="none" w:sz="0" w:space="0" w:color="auto"/>
      </w:divBdr>
    </w:div>
    <w:div w:id="1947424636">
      <w:bodyDiv w:val="1"/>
      <w:marLeft w:val="0"/>
      <w:marRight w:val="0"/>
      <w:marTop w:val="0"/>
      <w:marBottom w:val="0"/>
      <w:divBdr>
        <w:top w:val="none" w:sz="0" w:space="0" w:color="auto"/>
        <w:left w:val="none" w:sz="0" w:space="0" w:color="auto"/>
        <w:bottom w:val="none" w:sz="0" w:space="0" w:color="auto"/>
        <w:right w:val="none" w:sz="0" w:space="0" w:color="auto"/>
      </w:divBdr>
    </w:div>
    <w:div w:id="1950433797">
      <w:bodyDiv w:val="1"/>
      <w:marLeft w:val="0"/>
      <w:marRight w:val="0"/>
      <w:marTop w:val="0"/>
      <w:marBottom w:val="0"/>
      <w:divBdr>
        <w:top w:val="none" w:sz="0" w:space="0" w:color="auto"/>
        <w:left w:val="none" w:sz="0" w:space="0" w:color="auto"/>
        <w:bottom w:val="none" w:sz="0" w:space="0" w:color="auto"/>
        <w:right w:val="none" w:sz="0" w:space="0" w:color="auto"/>
      </w:divBdr>
    </w:div>
    <w:div w:id="1950549641">
      <w:bodyDiv w:val="1"/>
      <w:marLeft w:val="0"/>
      <w:marRight w:val="0"/>
      <w:marTop w:val="0"/>
      <w:marBottom w:val="0"/>
      <w:divBdr>
        <w:top w:val="none" w:sz="0" w:space="0" w:color="auto"/>
        <w:left w:val="none" w:sz="0" w:space="0" w:color="auto"/>
        <w:bottom w:val="none" w:sz="0" w:space="0" w:color="auto"/>
        <w:right w:val="none" w:sz="0" w:space="0" w:color="auto"/>
      </w:divBdr>
    </w:div>
    <w:div w:id="1952935778">
      <w:bodyDiv w:val="1"/>
      <w:marLeft w:val="0"/>
      <w:marRight w:val="0"/>
      <w:marTop w:val="0"/>
      <w:marBottom w:val="0"/>
      <w:divBdr>
        <w:top w:val="none" w:sz="0" w:space="0" w:color="auto"/>
        <w:left w:val="none" w:sz="0" w:space="0" w:color="auto"/>
        <w:bottom w:val="none" w:sz="0" w:space="0" w:color="auto"/>
        <w:right w:val="none" w:sz="0" w:space="0" w:color="auto"/>
      </w:divBdr>
      <w:divsChild>
        <w:div w:id="228613081">
          <w:marLeft w:val="480"/>
          <w:marRight w:val="0"/>
          <w:marTop w:val="0"/>
          <w:marBottom w:val="0"/>
          <w:divBdr>
            <w:top w:val="none" w:sz="0" w:space="0" w:color="auto"/>
            <w:left w:val="none" w:sz="0" w:space="0" w:color="auto"/>
            <w:bottom w:val="none" w:sz="0" w:space="0" w:color="auto"/>
            <w:right w:val="none" w:sz="0" w:space="0" w:color="auto"/>
          </w:divBdr>
        </w:div>
        <w:div w:id="951405039">
          <w:marLeft w:val="480"/>
          <w:marRight w:val="0"/>
          <w:marTop w:val="0"/>
          <w:marBottom w:val="0"/>
          <w:divBdr>
            <w:top w:val="none" w:sz="0" w:space="0" w:color="auto"/>
            <w:left w:val="none" w:sz="0" w:space="0" w:color="auto"/>
            <w:bottom w:val="none" w:sz="0" w:space="0" w:color="auto"/>
            <w:right w:val="none" w:sz="0" w:space="0" w:color="auto"/>
          </w:divBdr>
        </w:div>
        <w:div w:id="1976909266">
          <w:marLeft w:val="480"/>
          <w:marRight w:val="0"/>
          <w:marTop w:val="0"/>
          <w:marBottom w:val="0"/>
          <w:divBdr>
            <w:top w:val="none" w:sz="0" w:space="0" w:color="auto"/>
            <w:left w:val="none" w:sz="0" w:space="0" w:color="auto"/>
            <w:bottom w:val="none" w:sz="0" w:space="0" w:color="auto"/>
            <w:right w:val="none" w:sz="0" w:space="0" w:color="auto"/>
          </w:divBdr>
        </w:div>
        <w:div w:id="692339327">
          <w:marLeft w:val="480"/>
          <w:marRight w:val="0"/>
          <w:marTop w:val="0"/>
          <w:marBottom w:val="0"/>
          <w:divBdr>
            <w:top w:val="none" w:sz="0" w:space="0" w:color="auto"/>
            <w:left w:val="none" w:sz="0" w:space="0" w:color="auto"/>
            <w:bottom w:val="none" w:sz="0" w:space="0" w:color="auto"/>
            <w:right w:val="none" w:sz="0" w:space="0" w:color="auto"/>
          </w:divBdr>
        </w:div>
        <w:div w:id="553855887">
          <w:marLeft w:val="480"/>
          <w:marRight w:val="0"/>
          <w:marTop w:val="0"/>
          <w:marBottom w:val="0"/>
          <w:divBdr>
            <w:top w:val="none" w:sz="0" w:space="0" w:color="auto"/>
            <w:left w:val="none" w:sz="0" w:space="0" w:color="auto"/>
            <w:bottom w:val="none" w:sz="0" w:space="0" w:color="auto"/>
            <w:right w:val="none" w:sz="0" w:space="0" w:color="auto"/>
          </w:divBdr>
        </w:div>
        <w:div w:id="288165685">
          <w:marLeft w:val="480"/>
          <w:marRight w:val="0"/>
          <w:marTop w:val="0"/>
          <w:marBottom w:val="0"/>
          <w:divBdr>
            <w:top w:val="none" w:sz="0" w:space="0" w:color="auto"/>
            <w:left w:val="none" w:sz="0" w:space="0" w:color="auto"/>
            <w:bottom w:val="none" w:sz="0" w:space="0" w:color="auto"/>
            <w:right w:val="none" w:sz="0" w:space="0" w:color="auto"/>
          </w:divBdr>
        </w:div>
        <w:div w:id="2108193688">
          <w:marLeft w:val="480"/>
          <w:marRight w:val="0"/>
          <w:marTop w:val="0"/>
          <w:marBottom w:val="0"/>
          <w:divBdr>
            <w:top w:val="none" w:sz="0" w:space="0" w:color="auto"/>
            <w:left w:val="none" w:sz="0" w:space="0" w:color="auto"/>
            <w:bottom w:val="none" w:sz="0" w:space="0" w:color="auto"/>
            <w:right w:val="none" w:sz="0" w:space="0" w:color="auto"/>
          </w:divBdr>
        </w:div>
        <w:div w:id="373703346">
          <w:marLeft w:val="480"/>
          <w:marRight w:val="0"/>
          <w:marTop w:val="0"/>
          <w:marBottom w:val="0"/>
          <w:divBdr>
            <w:top w:val="none" w:sz="0" w:space="0" w:color="auto"/>
            <w:left w:val="none" w:sz="0" w:space="0" w:color="auto"/>
            <w:bottom w:val="none" w:sz="0" w:space="0" w:color="auto"/>
            <w:right w:val="none" w:sz="0" w:space="0" w:color="auto"/>
          </w:divBdr>
        </w:div>
        <w:div w:id="860438888">
          <w:marLeft w:val="480"/>
          <w:marRight w:val="0"/>
          <w:marTop w:val="0"/>
          <w:marBottom w:val="0"/>
          <w:divBdr>
            <w:top w:val="none" w:sz="0" w:space="0" w:color="auto"/>
            <w:left w:val="none" w:sz="0" w:space="0" w:color="auto"/>
            <w:bottom w:val="none" w:sz="0" w:space="0" w:color="auto"/>
            <w:right w:val="none" w:sz="0" w:space="0" w:color="auto"/>
          </w:divBdr>
        </w:div>
        <w:div w:id="1600065505">
          <w:marLeft w:val="480"/>
          <w:marRight w:val="0"/>
          <w:marTop w:val="0"/>
          <w:marBottom w:val="0"/>
          <w:divBdr>
            <w:top w:val="none" w:sz="0" w:space="0" w:color="auto"/>
            <w:left w:val="none" w:sz="0" w:space="0" w:color="auto"/>
            <w:bottom w:val="none" w:sz="0" w:space="0" w:color="auto"/>
            <w:right w:val="none" w:sz="0" w:space="0" w:color="auto"/>
          </w:divBdr>
        </w:div>
        <w:div w:id="765537066">
          <w:marLeft w:val="480"/>
          <w:marRight w:val="0"/>
          <w:marTop w:val="0"/>
          <w:marBottom w:val="0"/>
          <w:divBdr>
            <w:top w:val="none" w:sz="0" w:space="0" w:color="auto"/>
            <w:left w:val="none" w:sz="0" w:space="0" w:color="auto"/>
            <w:bottom w:val="none" w:sz="0" w:space="0" w:color="auto"/>
            <w:right w:val="none" w:sz="0" w:space="0" w:color="auto"/>
          </w:divBdr>
        </w:div>
        <w:div w:id="1915355293">
          <w:marLeft w:val="480"/>
          <w:marRight w:val="0"/>
          <w:marTop w:val="0"/>
          <w:marBottom w:val="0"/>
          <w:divBdr>
            <w:top w:val="none" w:sz="0" w:space="0" w:color="auto"/>
            <w:left w:val="none" w:sz="0" w:space="0" w:color="auto"/>
            <w:bottom w:val="none" w:sz="0" w:space="0" w:color="auto"/>
            <w:right w:val="none" w:sz="0" w:space="0" w:color="auto"/>
          </w:divBdr>
        </w:div>
        <w:div w:id="518855695">
          <w:marLeft w:val="480"/>
          <w:marRight w:val="0"/>
          <w:marTop w:val="0"/>
          <w:marBottom w:val="0"/>
          <w:divBdr>
            <w:top w:val="none" w:sz="0" w:space="0" w:color="auto"/>
            <w:left w:val="none" w:sz="0" w:space="0" w:color="auto"/>
            <w:bottom w:val="none" w:sz="0" w:space="0" w:color="auto"/>
            <w:right w:val="none" w:sz="0" w:space="0" w:color="auto"/>
          </w:divBdr>
        </w:div>
        <w:div w:id="52626139">
          <w:marLeft w:val="480"/>
          <w:marRight w:val="0"/>
          <w:marTop w:val="0"/>
          <w:marBottom w:val="0"/>
          <w:divBdr>
            <w:top w:val="none" w:sz="0" w:space="0" w:color="auto"/>
            <w:left w:val="none" w:sz="0" w:space="0" w:color="auto"/>
            <w:bottom w:val="none" w:sz="0" w:space="0" w:color="auto"/>
            <w:right w:val="none" w:sz="0" w:space="0" w:color="auto"/>
          </w:divBdr>
        </w:div>
        <w:div w:id="611328139">
          <w:marLeft w:val="480"/>
          <w:marRight w:val="0"/>
          <w:marTop w:val="0"/>
          <w:marBottom w:val="0"/>
          <w:divBdr>
            <w:top w:val="none" w:sz="0" w:space="0" w:color="auto"/>
            <w:left w:val="none" w:sz="0" w:space="0" w:color="auto"/>
            <w:bottom w:val="none" w:sz="0" w:space="0" w:color="auto"/>
            <w:right w:val="none" w:sz="0" w:space="0" w:color="auto"/>
          </w:divBdr>
        </w:div>
        <w:div w:id="153224043">
          <w:marLeft w:val="480"/>
          <w:marRight w:val="0"/>
          <w:marTop w:val="0"/>
          <w:marBottom w:val="0"/>
          <w:divBdr>
            <w:top w:val="none" w:sz="0" w:space="0" w:color="auto"/>
            <w:left w:val="none" w:sz="0" w:space="0" w:color="auto"/>
            <w:bottom w:val="none" w:sz="0" w:space="0" w:color="auto"/>
            <w:right w:val="none" w:sz="0" w:space="0" w:color="auto"/>
          </w:divBdr>
        </w:div>
        <w:div w:id="756251795">
          <w:marLeft w:val="480"/>
          <w:marRight w:val="0"/>
          <w:marTop w:val="0"/>
          <w:marBottom w:val="0"/>
          <w:divBdr>
            <w:top w:val="none" w:sz="0" w:space="0" w:color="auto"/>
            <w:left w:val="none" w:sz="0" w:space="0" w:color="auto"/>
            <w:bottom w:val="none" w:sz="0" w:space="0" w:color="auto"/>
            <w:right w:val="none" w:sz="0" w:space="0" w:color="auto"/>
          </w:divBdr>
        </w:div>
        <w:div w:id="1301379962">
          <w:marLeft w:val="480"/>
          <w:marRight w:val="0"/>
          <w:marTop w:val="0"/>
          <w:marBottom w:val="0"/>
          <w:divBdr>
            <w:top w:val="none" w:sz="0" w:space="0" w:color="auto"/>
            <w:left w:val="none" w:sz="0" w:space="0" w:color="auto"/>
            <w:bottom w:val="none" w:sz="0" w:space="0" w:color="auto"/>
            <w:right w:val="none" w:sz="0" w:space="0" w:color="auto"/>
          </w:divBdr>
        </w:div>
        <w:div w:id="298194437">
          <w:marLeft w:val="480"/>
          <w:marRight w:val="0"/>
          <w:marTop w:val="0"/>
          <w:marBottom w:val="0"/>
          <w:divBdr>
            <w:top w:val="none" w:sz="0" w:space="0" w:color="auto"/>
            <w:left w:val="none" w:sz="0" w:space="0" w:color="auto"/>
            <w:bottom w:val="none" w:sz="0" w:space="0" w:color="auto"/>
            <w:right w:val="none" w:sz="0" w:space="0" w:color="auto"/>
          </w:divBdr>
        </w:div>
        <w:div w:id="1512602323">
          <w:marLeft w:val="480"/>
          <w:marRight w:val="0"/>
          <w:marTop w:val="0"/>
          <w:marBottom w:val="0"/>
          <w:divBdr>
            <w:top w:val="none" w:sz="0" w:space="0" w:color="auto"/>
            <w:left w:val="none" w:sz="0" w:space="0" w:color="auto"/>
            <w:bottom w:val="none" w:sz="0" w:space="0" w:color="auto"/>
            <w:right w:val="none" w:sz="0" w:space="0" w:color="auto"/>
          </w:divBdr>
        </w:div>
        <w:div w:id="539971551">
          <w:marLeft w:val="480"/>
          <w:marRight w:val="0"/>
          <w:marTop w:val="0"/>
          <w:marBottom w:val="0"/>
          <w:divBdr>
            <w:top w:val="none" w:sz="0" w:space="0" w:color="auto"/>
            <w:left w:val="none" w:sz="0" w:space="0" w:color="auto"/>
            <w:bottom w:val="none" w:sz="0" w:space="0" w:color="auto"/>
            <w:right w:val="none" w:sz="0" w:space="0" w:color="auto"/>
          </w:divBdr>
        </w:div>
        <w:div w:id="1057633963">
          <w:marLeft w:val="480"/>
          <w:marRight w:val="0"/>
          <w:marTop w:val="0"/>
          <w:marBottom w:val="0"/>
          <w:divBdr>
            <w:top w:val="none" w:sz="0" w:space="0" w:color="auto"/>
            <w:left w:val="none" w:sz="0" w:space="0" w:color="auto"/>
            <w:bottom w:val="none" w:sz="0" w:space="0" w:color="auto"/>
            <w:right w:val="none" w:sz="0" w:space="0" w:color="auto"/>
          </w:divBdr>
        </w:div>
        <w:div w:id="1754203346">
          <w:marLeft w:val="480"/>
          <w:marRight w:val="0"/>
          <w:marTop w:val="0"/>
          <w:marBottom w:val="0"/>
          <w:divBdr>
            <w:top w:val="none" w:sz="0" w:space="0" w:color="auto"/>
            <w:left w:val="none" w:sz="0" w:space="0" w:color="auto"/>
            <w:bottom w:val="none" w:sz="0" w:space="0" w:color="auto"/>
            <w:right w:val="none" w:sz="0" w:space="0" w:color="auto"/>
          </w:divBdr>
        </w:div>
        <w:div w:id="1923640119">
          <w:marLeft w:val="480"/>
          <w:marRight w:val="0"/>
          <w:marTop w:val="0"/>
          <w:marBottom w:val="0"/>
          <w:divBdr>
            <w:top w:val="none" w:sz="0" w:space="0" w:color="auto"/>
            <w:left w:val="none" w:sz="0" w:space="0" w:color="auto"/>
            <w:bottom w:val="none" w:sz="0" w:space="0" w:color="auto"/>
            <w:right w:val="none" w:sz="0" w:space="0" w:color="auto"/>
          </w:divBdr>
        </w:div>
        <w:div w:id="1462923214">
          <w:marLeft w:val="480"/>
          <w:marRight w:val="0"/>
          <w:marTop w:val="0"/>
          <w:marBottom w:val="0"/>
          <w:divBdr>
            <w:top w:val="none" w:sz="0" w:space="0" w:color="auto"/>
            <w:left w:val="none" w:sz="0" w:space="0" w:color="auto"/>
            <w:bottom w:val="none" w:sz="0" w:space="0" w:color="auto"/>
            <w:right w:val="none" w:sz="0" w:space="0" w:color="auto"/>
          </w:divBdr>
        </w:div>
        <w:div w:id="1413159896">
          <w:marLeft w:val="480"/>
          <w:marRight w:val="0"/>
          <w:marTop w:val="0"/>
          <w:marBottom w:val="0"/>
          <w:divBdr>
            <w:top w:val="none" w:sz="0" w:space="0" w:color="auto"/>
            <w:left w:val="none" w:sz="0" w:space="0" w:color="auto"/>
            <w:bottom w:val="none" w:sz="0" w:space="0" w:color="auto"/>
            <w:right w:val="none" w:sz="0" w:space="0" w:color="auto"/>
          </w:divBdr>
        </w:div>
        <w:div w:id="853612131">
          <w:marLeft w:val="480"/>
          <w:marRight w:val="0"/>
          <w:marTop w:val="0"/>
          <w:marBottom w:val="0"/>
          <w:divBdr>
            <w:top w:val="none" w:sz="0" w:space="0" w:color="auto"/>
            <w:left w:val="none" w:sz="0" w:space="0" w:color="auto"/>
            <w:bottom w:val="none" w:sz="0" w:space="0" w:color="auto"/>
            <w:right w:val="none" w:sz="0" w:space="0" w:color="auto"/>
          </w:divBdr>
        </w:div>
        <w:div w:id="1605262251">
          <w:marLeft w:val="480"/>
          <w:marRight w:val="0"/>
          <w:marTop w:val="0"/>
          <w:marBottom w:val="0"/>
          <w:divBdr>
            <w:top w:val="none" w:sz="0" w:space="0" w:color="auto"/>
            <w:left w:val="none" w:sz="0" w:space="0" w:color="auto"/>
            <w:bottom w:val="none" w:sz="0" w:space="0" w:color="auto"/>
            <w:right w:val="none" w:sz="0" w:space="0" w:color="auto"/>
          </w:divBdr>
        </w:div>
        <w:div w:id="1139810899">
          <w:marLeft w:val="480"/>
          <w:marRight w:val="0"/>
          <w:marTop w:val="0"/>
          <w:marBottom w:val="0"/>
          <w:divBdr>
            <w:top w:val="none" w:sz="0" w:space="0" w:color="auto"/>
            <w:left w:val="none" w:sz="0" w:space="0" w:color="auto"/>
            <w:bottom w:val="none" w:sz="0" w:space="0" w:color="auto"/>
            <w:right w:val="none" w:sz="0" w:space="0" w:color="auto"/>
          </w:divBdr>
        </w:div>
        <w:div w:id="1284768398">
          <w:marLeft w:val="480"/>
          <w:marRight w:val="0"/>
          <w:marTop w:val="0"/>
          <w:marBottom w:val="0"/>
          <w:divBdr>
            <w:top w:val="none" w:sz="0" w:space="0" w:color="auto"/>
            <w:left w:val="none" w:sz="0" w:space="0" w:color="auto"/>
            <w:bottom w:val="none" w:sz="0" w:space="0" w:color="auto"/>
            <w:right w:val="none" w:sz="0" w:space="0" w:color="auto"/>
          </w:divBdr>
        </w:div>
        <w:div w:id="45684957">
          <w:marLeft w:val="480"/>
          <w:marRight w:val="0"/>
          <w:marTop w:val="0"/>
          <w:marBottom w:val="0"/>
          <w:divBdr>
            <w:top w:val="none" w:sz="0" w:space="0" w:color="auto"/>
            <w:left w:val="none" w:sz="0" w:space="0" w:color="auto"/>
            <w:bottom w:val="none" w:sz="0" w:space="0" w:color="auto"/>
            <w:right w:val="none" w:sz="0" w:space="0" w:color="auto"/>
          </w:divBdr>
        </w:div>
        <w:div w:id="1588424622">
          <w:marLeft w:val="480"/>
          <w:marRight w:val="0"/>
          <w:marTop w:val="0"/>
          <w:marBottom w:val="0"/>
          <w:divBdr>
            <w:top w:val="none" w:sz="0" w:space="0" w:color="auto"/>
            <w:left w:val="none" w:sz="0" w:space="0" w:color="auto"/>
            <w:bottom w:val="none" w:sz="0" w:space="0" w:color="auto"/>
            <w:right w:val="none" w:sz="0" w:space="0" w:color="auto"/>
          </w:divBdr>
        </w:div>
        <w:div w:id="55472114">
          <w:marLeft w:val="480"/>
          <w:marRight w:val="0"/>
          <w:marTop w:val="0"/>
          <w:marBottom w:val="0"/>
          <w:divBdr>
            <w:top w:val="none" w:sz="0" w:space="0" w:color="auto"/>
            <w:left w:val="none" w:sz="0" w:space="0" w:color="auto"/>
            <w:bottom w:val="none" w:sz="0" w:space="0" w:color="auto"/>
            <w:right w:val="none" w:sz="0" w:space="0" w:color="auto"/>
          </w:divBdr>
        </w:div>
        <w:div w:id="1116828579">
          <w:marLeft w:val="480"/>
          <w:marRight w:val="0"/>
          <w:marTop w:val="0"/>
          <w:marBottom w:val="0"/>
          <w:divBdr>
            <w:top w:val="none" w:sz="0" w:space="0" w:color="auto"/>
            <w:left w:val="none" w:sz="0" w:space="0" w:color="auto"/>
            <w:bottom w:val="none" w:sz="0" w:space="0" w:color="auto"/>
            <w:right w:val="none" w:sz="0" w:space="0" w:color="auto"/>
          </w:divBdr>
        </w:div>
        <w:div w:id="1479303231">
          <w:marLeft w:val="480"/>
          <w:marRight w:val="0"/>
          <w:marTop w:val="0"/>
          <w:marBottom w:val="0"/>
          <w:divBdr>
            <w:top w:val="none" w:sz="0" w:space="0" w:color="auto"/>
            <w:left w:val="none" w:sz="0" w:space="0" w:color="auto"/>
            <w:bottom w:val="none" w:sz="0" w:space="0" w:color="auto"/>
            <w:right w:val="none" w:sz="0" w:space="0" w:color="auto"/>
          </w:divBdr>
        </w:div>
        <w:div w:id="1697926383">
          <w:marLeft w:val="480"/>
          <w:marRight w:val="0"/>
          <w:marTop w:val="0"/>
          <w:marBottom w:val="0"/>
          <w:divBdr>
            <w:top w:val="none" w:sz="0" w:space="0" w:color="auto"/>
            <w:left w:val="none" w:sz="0" w:space="0" w:color="auto"/>
            <w:bottom w:val="none" w:sz="0" w:space="0" w:color="auto"/>
            <w:right w:val="none" w:sz="0" w:space="0" w:color="auto"/>
          </w:divBdr>
        </w:div>
        <w:div w:id="405347161">
          <w:marLeft w:val="480"/>
          <w:marRight w:val="0"/>
          <w:marTop w:val="0"/>
          <w:marBottom w:val="0"/>
          <w:divBdr>
            <w:top w:val="none" w:sz="0" w:space="0" w:color="auto"/>
            <w:left w:val="none" w:sz="0" w:space="0" w:color="auto"/>
            <w:bottom w:val="none" w:sz="0" w:space="0" w:color="auto"/>
            <w:right w:val="none" w:sz="0" w:space="0" w:color="auto"/>
          </w:divBdr>
        </w:div>
        <w:div w:id="900364368">
          <w:marLeft w:val="480"/>
          <w:marRight w:val="0"/>
          <w:marTop w:val="0"/>
          <w:marBottom w:val="0"/>
          <w:divBdr>
            <w:top w:val="none" w:sz="0" w:space="0" w:color="auto"/>
            <w:left w:val="none" w:sz="0" w:space="0" w:color="auto"/>
            <w:bottom w:val="none" w:sz="0" w:space="0" w:color="auto"/>
            <w:right w:val="none" w:sz="0" w:space="0" w:color="auto"/>
          </w:divBdr>
        </w:div>
        <w:div w:id="1010983433">
          <w:marLeft w:val="480"/>
          <w:marRight w:val="0"/>
          <w:marTop w:val="0"/>
          <w:marBottom w:val="0"/>
          <w:divBdr>
            <w:top w:val="none" w:sz="0" w:space="0" w:color="auto"/>
            <w:left w:val="none" w:sz="0" w:space="0" w:color="auto"/>
            <w:bottom w:val="none" w:sz="0" w:space="0" w:color="auto"/>
            <w:right w:val="none" w:sz="0" w:space="0" w:color="auto"/>
          </w:divBdr>
        </w:div>
        <w:div w:id="454718206">
          <w:marLeft w:val="480"/>
          <w:marRight w:val="0"/>
          <w:marTop w:val="0"/>
          <w:marBottom w:val="0"/>
          <w:divBdr>
            <w:top w:val="none" w:sz="0" w:space="0" w:color="auto"/>
            <w:left w:val="none" w:sz="0" w:space="0" w:color="auto"/>
            <w:bottom w:val="none" w:sz="0" w:space="0" w:color="auto"/>
            <w:right w:val="none" w:sz="0" w:space="0" w:color="auto"/>
          </w:divBdr>
        </w:div>
        <w:div w:id="476266630">
          <w:marLeft w:val="480"/>
          <w:marRight w:val="0"/>
          <w:marTop w:val="0"/>
          <w:marBottom w:val="0"/>
          <w:divBdr>
            <w:top w:val="none" w:sz="0" w:space="0" w:color="auto"/>
            <w:left w:val="none" w:sz="0" w:space="0" w:color="auto"/>
            <w:bottom w:val="none" w:sz="0" w:space="0" w:color="auto"/>
            <w:right w:val="none" w:sz="0" w:space="0" w:color="auto"/>
          </w:divBdr>
        </w:div>
        <w:div w:id="1739861139">
          <w:marLeft w:val="480"/>
          <w:marRight w:val="0"/>
          <w:marTop w:val="0"/>
          <w:marBottom w:val="0"/>
          <w:divBdr>
            <w:top w:val="none" w:sz="0" w:space="0" w:color="auto"/>
            <w:left w:val="none" w:sz="0" w:space="0" w:color="auto"/>
            <w:bottom w:val="none" w:sz="0" w:space="0" w:color="auto"/>
            <w:right w:val="none" w:sz="0" w:space="0" w:color="auto"/>
          </w:divBdr>
        </w:div>
        <w:div w:id="271323308">
          <w:marLeft w:val="480"/>
          <w:marRight w:val="0"/>
          <w:marTop w:val="0"/>
          <w:marBottom w:val="0"/>
          <w:divBdr>
            <w:top w:val="none" w:sz="0" w:space="0" w:color="auto"/>
            <w:left w:val="none" w:sz="0" w:space="0" w:color="auto"/>
            <w:bottom w:val="none" w:sz="0" w:space="0" w:color="auto"/>
            <w:right w:val="none" w:sz="0" w:space="0" w:color="auto"/>
          </w:divBdr>
        </w:div>
        <w:div w:id="903877262">
          <w:marLeft w:val="480"/>
          <w:marRight w:val="0"/>
          <w:marTop w:val="0"/>
          <w:marBottom w:val="0"/>
          <w:divBdr>
            <w:top w:val="none" w:sz="0" w:space="0" w:color="auto"/>
            <w:left w:val="none" w:sz="0" w:space="0" w:color="auto"/>
            <w:bottom w:val="none" w:sz="0" w:space="0" w:color="auto"/>
            <w:right w:val="none" w:sz="0" w:space="0" w:color="auto"/>
          </w:divBdr>
        </w:div>
        <w:div w:id="1813912326">
          <w:marLeft w:val="480"/>
          <w:marRight w:val="0"/>
          <w:marTop w:val="0"/>
          <w:marBottom w:val="0"/>
          <w:divBdr>
            <w:top w:val="none" w:sz="0" w:space="0" w:color="auto"/>
            <w:left w:val="none" w:sz="0" w:space="0" w:color="auto"/>
            <w:bottom w:val="none" w:sz="0" w:space="0" w:color="auto"/>
            <w:right w:val="none" w:sz="0" w:space="0" w:color="auto"/>
          </w:divBdr>
        </w:div>
        <w:div w:id="984049131">
          <w:marLeft w:val="480"/>
          <w:marRight w:val="0"/>
          <w:marTop w:val="0"/>
          <w:marBottom w:val="0"/>
          <w:divBdr>
            <w:top w:val="none" w:sz="0" w:space="0" w:color="auto"/>
            <w:left w:val="none" w:sz="0" w:space="0" w:color="auto"/>
            <w:bottom w:val="none" w:sz="0" w:space="0" w:color="auto"/>
            <w:right w:val="none" w:sz="0" w:space="0" w:color="auto"/>
          </w:divBdr>
        </w:div>
        <w:div w:id="541602362">
          <w:marLeft w:val="480"/>
          <w:marRight w:val="0"/>
          <w:marTop w:val="0"/>
          <w:marBottom w:val="0"/>
          <w:divBdr>
            <w:top w:val="none" w:sz="0" w:space="0" w:color="auto"/>
            <w:left w:val="none" w:sz="0" w:space="0" w:color="auto"/>
            <w:bottom w:val="none" w:sz="0" w:space="0" w:color="auto"/>
            <w:right w:val="none" w:sz="0" w:space="0" w:color="auto"/>
          </w:divBdr>
        </w:div>
        <w:div w:id="1778331090">
          <w:marLeft w:val="480"/>
          <w:marRight w:val="0"/>
          <w:marTop w:val="0"/>
          <w:marBottom w:val="0"/>
          <w:divBdr>
            <w:top w:val="none" w:sz="0" w:space="0" w:color="auto"/>
            <w:left w:val="none" w:sz="0" w:space="0" w:color="auto"/>
            <w:bottom w:val="none" w:sz="0" w:space="0" w:color="auto"/>
            <w:right w:val="none" w:sz="0" w:space="0" w:color="auto"/>
          </w:divBdr>
        </w:div>
        <w:div w:id="1895971576">
          <w:marLeft w:val="480"/>
          <w:marRight w:val="0"/>
          <w:marTop w:val="0"/>
          <w:marBottom w:val="0"/>
          <w:divBdr>
            <w:top w:val="none" w:sz="0" w:space="0" w:color="auto"/>
            <w:left w:val="none" w:sz="0" w:space="0" w:color="auto"/>
            <w:bottom w:val="none" w:sz="0" w:space="0" w:color="auto"/>
            <w:right w:val="none" w:sz="0" w:space="0" w:color="auto"/>
          </w:divBdr>
        </w:div>
        <w:div w:id="1552418947">
          <w:marLeft w:val="480"/>
          <w:marRight w:val="0"/>
          <w:marTop w:val="0"/>
          <w:marBottom w:val="0"/>
          <w:divBdr>
            <w:top w:val="none" w:sz="0" w:space="0" w:color="auto"/>
            <w:left w:val="none" w:sz="0" w:space="0" w:color="auto"/>
            <w:bottom w:val="none" w:sz="0" w:space="0" w:color="auto"/>
            <w:right w:val="none" w:sz="0" w:space="0" w:color="auto"/>
          </w:divBdr>
        </w:div>
        <w:div w:id="629629233">
          <w:marLeft w:val="480"/>
          <w:marRight w:val="0"/>
          <w:marTop w:val="0"/>
          <w:marBottom w:val="0"/>
          <w:divBdr>
            <w:top w:val="none" w:sz="0" w:space="0" w:color="auto"/>
            <w:left w:val="none" w:sz="0" w:space="0" w:color="auto"/>
            <w:bottom w:val="none" w:sz="0" w:space="0" w:color="auto"/>
            <w:right w:val="none" w:sz="0" w:space="0" w:color="auto"/>
          </w:divBdr>
        </w:div>
        <w:div w:id="1052343928">
          <w:marLeft w:val="480"/>
          <w:marRight w:val="0"/>
          <w:marTop w:val="0"/>
          <w:marBottom w:val="0"/>
          <w:divBdr>
            <w:top w:val="none" w:sz="0" w:space="0" w:color="auto"/>
            <w:left w:val="none" w:sz="0" w:space="0" w:color="auto"/>
            <w:bottom w:val="none" w:sz="0" w:space="0" w:color="auto"/>
            <w:right w:val="none" w:sz="0" w:space="0" w:color="auto"/>
          </w:divBdr>
        </w:div>
      </w:divsChild>
    </w:div>
    <w:div w:id="1953514219">
      <w:bodyDiv w:val="1"/>
      <w:marLeft w:val="0"/>
      <w:marRight w:val="0"/>
      <w:marTop w:val="0"/>
      <w:marBottom w:val="0"/>
      <w:divBdr>
        <w:top w:val="none" w:sz="0" w:space="0" w:color="auto"/>
        <w:left w:val="none" w:sz="0" w:space="0" w:color="auto"/>
        <w:bottom w:val="none" w:sz="0" w:space="0" w:color="auto"/>
        <w:right w:val="none" w:sz="0" w:space="0" w:color="auto"/>
      </w:divBdr>
    </w:div>
    <w:div w:id="1953973596">
      <w:bodyDiv w:val="1"/>
      <w:marLeft w:val="0"/>
      <w:marRight w:val="0"/>
      <w:marTop w:val="0"/>
      <w:marBottom w:val="0"/>
      <w:divBdr>
        <w:top w:val="none" w:sz="0" w:space="0" w:color="auto"/>
        <w:left w:val="none" w:sz="0" w:space="0" w:color="auto"/>
        <w:bottom w:val="none" w:sz="0" w:space="0" w:color="auto"/>
        <w:right w:val="none" w:sz="0" w:space="0" w:color="auto"/>
      </w:divBdr>
    </w:div>
    <w:div w:id="1955819027">
      <w:bodyDiv w:val="1"/>
      <w:marLeft w:val="0"/>
      <w:marRight w:val="0"/>
      <w:marTop w:val="0"/>
      <w:marBottom w:val="0"/>
      <w:divBdr>
        <w:top w:val="none" w:sz="0" w:space="0" w:color="auto"/>
        <w:left w:val="none" w:sz="0" w:space="0" w:color="auto"/>
        <w:bottom w:val="none" w:sz="0" w:space="0" w:color="auto"/>
        <w:right w:val="none" w:sz="0" w:space="0" w:color="auto"/>
      </w:divBdr>
    </w:div>
    <w:div w:id="1957250897">
      <w:bodyDiv w:val="1"/>
      <w:marLeft w:val="0"/>
      <w:marRight w:val="0"/>
      <w:marTop w:val="0"/>
      <w:marBottom w:val="0"/>
      <w:divBdr>
        <w:top w:val="none" w:sz="0" w:space="0" w:color="auto"/>
        <w:left w:val="none" w:sz="0" w:space="0" w:color="auto"/>
        <w:bottom w:val="none" w:sz="0" w:space="0" w:color="auto"/>
        <w:right w:val="none" w:sz="0" w:space="0" w:color="auto"/>
      </w:divBdr>
    </w:div>
    <w:div w:id="1958490020">
      <w:bodyDiv w:val="1"/>
      <w:marLeft w:val="0"/>
      <w:marRight w:val="0"/>
      <w:marTop w:val="0"/>
      <w:marBottom w:val="0"/>
      <w:divBdr>
        <w:top w:val="none" w:sz="0" w:space="0" w:color="auto"/>
        <w:left w:val="none" w:sz="0" w:space="0" w:color="auto"/>
        <w:bottom w:val="none" w:sz="0" w:space="0" w:color="auto"/>
        <w:right w:val="none" w:sz="0" w:space="0" w:color="auto"/>
      </w:divBdr>
    </w:div>
    <w:div w:id="1959212929">
      <w:bodyDiv w:val="1"/>
      <w:marLeft w:val="0"/>
      <w:marRight w:val="0"/>
      <w:marTop w:val="0"/>
      <w:marBottom w:val="0"/>
      <w:divBdr>
        <w:top w:val="none" w:sz="0" w:space="0" w:color="auto"/>
        <w:left w:val="none" w:sz="0" w:space="0" w:color="auto"/>
        <w:bottom w:val="none" w:sz="0" w:space="0" w:color="auto"/>
        <w:right w:val="none" w:sz="0" w:space="0" w:color="auto"/>
      </w:divBdr>
    </w:div>
    <w:div w:id="1960062558">
      <w:bodyDiv w:val="1"/>
      <w:marLeft w:val="0"/>
      <w:marRight w:val="0"/>
      <w:marTop w:val="0"/>
      <w:marBottom w:val="0"/>
      <w:divBdr>
        <w:top w:val="none" w:sz="0" w:space="0" w:color="auto"/>
        <w:left w:val="none" w:sz="0" w:space="0" w:color="auto"/>
        <w:bottom w:val="none" w:sz="0" w:space="0" w:color="auto"/>
        <w:right w:val="none" w:sz="0" w:space="0" w:color="auto"/>
      </w:divBdr>
    </w:div>
    <w:div w:id="1960334969">
      <w:bodyDiv w:val="1"/>
      <w:marLeft w:val="0"/>
      <w:marRight w:val="0"/>
      <w:marTop w:val="0"/>
      <w:marBottom w:val="0"/>
      <w:divBdr>
        <w:top w:val="none" w:sz="0" w:space="0" w:color="auto"/>
        <w:left w:val="none" w:sz="0" w:space="0" w:color="auto"/>
        <w:bottom w:val="none" w:sz="0" w:space="0" w:color="auto"/>
        <w:right w:val="none" w:sz="0" w:space="0" w:color="auto"/>
      </w:divBdr>
    </w:div>
    <w:div w:id="1960840805">
      <w:bodyDiv w:val="1"/>
      <w:marLeft w:val="0"/>
      <w:marRight w:val="0"/>
      <w:marTop w:val="0"/>
      <w:marBottom w:val="0"/>
      <w:divBdr>
        <w:top w:val="none" w:sz="0" w:space="0" w:color="auto"/>
        <w:left w:val="none" w:sz="0" w:space="0" w:color="auto"/>
        <w:bottom w:val="none" w:sz="0" w:space="0" w:color="auto"/>
        <w:right w:val="none" w:sz="0" w:space="0" w:color="auto"/>
      </w:divBdr>
    </w:div>
    <w:div w:id="1963143911">
      <w:bodyDiv w:val="1"/>
      <w:marLeft w:val="0"/>
      <w:marRight w:val="0"/>
      <w:marTop w:val="0"/>
      <w:marBottom w:val="0"/>
      <w:divBdr>
        <w:top w:val="none" w:sz="0" w:space="0" w:color="auto"/>
        <w:left w:val="none" w:sz="0" w:space="0" w:color="auto"/>
        <w:bottom w:val="none" w:sz="0" w:space="0" w:color="auto"/>
        <w:right w:val="none" w:sz="0" w:space="0" w:color="auto"/>
      </w:divBdr>
    </w:div>
    <w:div w:id="1963269372">
      <w:bodyDiv w:val="1"/>
      <w:marLeft w:val="0"/>
      <w:marRight w:val="0"/>
      <w:marTop w:val="0"/>
      <w:marBottom w:val="0"/>
      <w:divBdr>
        <w:top w:val="none" w:sz="0" w:space="0" w:color="auto"/>
        <w:left w:val="none" w:sz="0" w:space="0" w:color="auto"/>
        <w:bottom w:val="none" w:sz="0" w:space="0" w:color="auto"/>
        <w:right w:val="none" w:sz="0" w:space="0" w:color="auto"/>
      </w:divBdr>
    </w:div>
    <w:div w:id="1964384459">
      <w:bodyDiv w:val="1"/>
      <w:marLeft w:val="0"/>
      <w:marRight w:val="0"/>
      <w:marTop w:val="0"/>
      <w:marBottom w:val="0"/>
      <w:divBdr>
        <w:top w:val="none" w:sz="0" w:space="0" w:color="auto"/>
        <w:left w:val="none" w:sz="0" w:space="0" w:color="auto"/>
        <w:bottom w:val="none" w:sz="0" w:space="0" w:color="auto"/>
        <w:right w:val="none" w:sz="0" w:space="0" w:color="auto"/>
      </w:divBdr>
    </w:div>
    <w:div w:id="1965962920">
      <w:bodyDiv w:val="1"/>
      <w:marLeft w:val="0"/>
      <w:marRight w:val="0"/>
      <w:marTop w:val="0"/>
      <w:marBottom w:val="0"/>
      <w:divBdr>
        <w:top w:val="none" w:sz="0" w:space="0" w:color="auto"/>
        <w:left w:val="none" w:sz="0" w:space="0" w:color="auto"/>
        <w:bottom w:val="none" w:sz="0" w:space="0" w:color="auto"/>
        <w:right w:val="none" w:sz="0" w:space="0" w:color="auto"/>
      </w:divBdr>
    </w:div>
    <w:div w:id="1966698206">
      <w:bodyDiv w:val="1"/>
      <w:marLeft w:val="0"/>
      <w:marRight w:val="0"/>
      <w:marTop w:val="0"/>
      <w:marBottom w:val="0"/>
      <w:divBdr>
        <w:top w:val="none" w:sz="0" w:space="0" w:color="auto"/>
        <w:left w:val="none" w:sz="0" w:space="0" w:color="auto"/>
        <w:bottom w:val="none" w:sz="0" w:space="0" w:color="auto"/>
        <w:right w:val="none" w:sz="0" w:space="0" w:color="auto"/>
      </w:divBdr>
    </w:div>
    <w:div w:id="1967273628">
      <w:bodyDiv w:val="1"/>
      <w:marLeft w:val="0"/>
      <w:marRight w:val="0"/>
      <w:marTop w:val="0"/>
      <w:marBottom w:val="0"/>
      <w:divBdr>
        <w:top w:val="none" w:sz="0" w:space="0" w:color="auto"/>
        <w:left w:val="none" w:sz="0" w:space="0" w:color="auto"/>
        <w:bottom w:val="none" w:sz="0" w:space="0" w:color="auto"/>
        <w:right w:val="none" w:sz="0" w:space="0" w:color="auto"/>
      </w:divBdr>
    </w:div>
    <w:div w:id="1968780714">
      <w:bodyDiv w:val="1"/>
      <w:marLeft w:val="0"/>
      <w:marRight w:val="0"/>
      <w:marTop w:val="0"/>
      <w:marBottom w:val="0"/>
      <w:divBdr>
        <w:top w:val="none" w:sz="0" w:space="0" w:color="auto"/>
        <w:left w:val="none" w:sz="0" w:space="0" w:color="auto"/>
        <w:bottom w:val="none" w:sz="0" w:space="0" w:color="auto"/>
        <w:right w:val="none" w:sz="0" w:space="0" w:color="auto"/>
      </w:divBdr>
    </w:div>
    <w:div w:id="1969510460">
      <w:bodyDiv w:val="1"/>
      <w:marLeft w:val="0"/>
      <w:marRight w:val="0"/>
      <w:marTop w:val="0"/>
      <w:marBottom w:val="0"/>
      <w:divBdr>
        <w:top w:val="none" w:sz="0" w:space="0" w:color="auto"/>
        <w:left w:val="none" w:sz="0" w:space="0" w:color="auto"/>
        <w:bottom w:val="none" w:sz="0" w:space="0" w:color="auto"/>
        <w:right w:val="none" w:sz="0" w:space="0" w:color="auto"/>
      </w:divBdr>
    </w:div>
    <w:div w:id="1971351539">
      <w:bodyDiv w:val="1"/>
      <w:marLeft w:val="0"/>
      <w:marRight w:val="0"/>
      <w:marTop w:val="0"/>
      <w:marBottom w:val="0"/>
      <w:divBdr>
        <w:top w:val="none" w:sz="0" w:space="0" w:color="auto"/>
        <w:left w:val="none" w:sz="0" w:space="0" w:color="auto"/>
        <w:bottom w:val="none" w:sz="0" w:space="0" w:color="auto"/>
        <w:right w:val="none" w:sz="0" w:space="0" w:color="auto"/>
      </w:divBdr>
    </w:div>
    <w:div w:id="1972125452">
      <w:bodyDiv w:val="1"/>
      <w:marLeft w:val="0"/>
      <w:marRight w:val="0"/>
      <w:marTop w:val="0"/>
      <w:marBottom w:val="0"/>
      <w:divBdr>
        <w:top w:val="none" w:sz="0" w:space="0" w:color="auto"/>
        <w:left w:val="none" w:sz="0" w:space="0" w:color="auto"/>
        <w:bottom w:val="none" w:sz="0" w:space="0" w:color="auto"/>
        <w:right w:val="none" w:sz="0" w:space="0" w:color="auto"/>
      </w:divBdr>
    </w:div>
    <w:div w:id="1972126419">
      <w:bodyDiv w:val="1"/>
      <w:marLeft w:val="0"/>
      <w:marRight w:val="0"/>
      <w:marTop w:val="0"/>
      <w:marBottom w:val="0"/>
      <w:divBdr>
        <w:top w:val="none" w:sz="0" w:space="0" w:color="auto"/>
        <w:left w:val="none" w:sz="0" w:space="0" w:color="auto"/>
        <w:bottom w:val="none" w:sz="0" w:space="0" w:color="auto"/>
        <w:right w:val="none" w:sz="0" w:space="0" w:color="auto"/>
      </w:divBdr>
    </w:div>
    <w:div w:id="1972979736">
      <w:bodyDiv w:val="1"/>
      <w:marLeft w:val="0"/>
      <w:marRight w:val="0"/>
      <w:marTop w:val="0"/>
      <w:marBottom w:val="0"/>
      <w:divBdr>
        <w:top w:val="none" w:sz="0" w:space="0" w:color="auto"/>
        <w:left w:val="none" w:sz="0" w:space="0" w:color="auto"/>
        <w:bottom w:val="none" w:sz="0" w:space="0" w:color="auto"/>
        <w:right w:val="none" w:sz="0" w:space="0" w:color="auto"/>
      </w:divBdr>
    </w:div>
    <w:div w:id="1973175669">
      <w:bodyDiv w:val="1"/>
      <w:marLeft w:val="0"/>
      <w:marRight w:val="0"/>
      <w:marTop w:val="0"/>
      <w:marBottom w:val="0"/>
      <w:divBdr>
        <w:top w:val="none" w:sz="0" w:space="0" w:color="auto"/>
        <w:left w:val="none" w:sz="0" w:space="0" w:color="auto"/>
        <w:bottom w:val="none" w:sz="0" w:space="0" w:color="auto"/>
        <w:right w:val="none" w:sz="0" w:space="0" w:color="auto"/>
      </w:divBdr>
    </w:div>
    <w:div w:id="1973900559">
      <w:bodyDiv w:val="1"/>
      <w:marLeft w:val="0"/>
      <w:marRight w:val="0"/>
      <w:marTop w:val="0"/>
      <w:marBottom w:val="0"/>
      <w:divBdr>
        <w:top w:val="none" w:sz="0" w:space="0" w:color="auto"/>
        <w:left w:val="none" w:sz="0" w:space="0" w:color="auto"/>
        <w:bottom w:val="none" w:sz="0" w:space="0" w:color="auto"/>
        <w:right w:val="none" w:sz="0" w:space="0" w:color="auto"/>
      </w:divBdr>
    </w:div>
    <w:div w:id="1974366070">
      <w:bodyDiv w:val="1"/>
      <w:marLeft w:val="0"/>
      <w:marRight w:val="0"/>
      <w:marTop w:val="0"/>
      <w:marBottom w:val="0"/>
      <w:divBdr>
        <w:top w:val="none" w:sz="0" w:space="0" w:color="auto"/>
        <w:left w:val="none" w:sz="0" w:space="0" w:color="auto"/>
        <w:bottom w:val="none" w:sz="0" w:space="0" w:color="auto"/>
        <w:right w:val="none" w:sz="0" w:space="0" w:color="auto"/>
      </w:divBdr>
    </w:div>
    <w:div w:id="1975669247">
      <w:bodyDiv w:val="1"/>
      <w:marLeft w:val="0"/>
      <w:marRight w:val="0"/>
      <w:marTop w:val="0"/>
      <w:marBottom w:val="0"/>
      <w:divBdr>
        <w:top w:val="none" w:sz="0" w:space="0" w:color="auto"/>
        <w:left w:val="none" w:sz="0" w:space="0" w:color="auto"/>
        <w:bottom w:val="none" w:sz="0" w:space="0" w:color="auto"/>
        <w:right w:val="none" w:sz="0" w:space="0" w:color="auto"/>
      </w:divBdr>
    </w:div>
    <w:div w:id="1979605141">
      <w:bodyDiv w:val="1"/>
      <w:marLeft w:val="0"/>
      <w:marRight w:val="0"/>
      <w:marTop w:val="0"/>
      <w:marBottom w:val="0"/>
      <w:divBdr>
        <w:top w:val="none" w:sz="0" w:space="0" w:color="auto"/>
        <w:left w:val="none" w:sz="0" w:space="0" w:color="auto"/>
        <w:bottom w:val="none" w:sz="0" w:space="0" w:color="auto"/>
        <w:right w:val="none" w:sz="0" w:space="0" w:color="auto"/>
      </w:divBdr>
    </w:div>
    <w:div w:id="1981420895">
      <w:bodyDiv w:val="1"/>
      <w:marLeft w:val="0"/>
      <w:marRight w:val="0"/>
      <w:marTop w:val="0"/>
      <w:marBottom w:val="0"/>
      <w:divBdr>
        <w:top w:val="none" w:sz="0" w:space="0" w:color="auto"/>
        <w:left w:val="none" w:sz="0" w:space="0" w:color="auto"/>
        <w:bottom w:val="none" w:sz="0" w:space="0" w:color="auto"/>
        <w:right w:val="none" w:sz="0" w:space="0" w:color="auto"/>
      </w:divBdr>
    </w:div>
    <w:div w:id="1983271751">
      <w:bodyDiv w:val="1"/>
      <w:marLeft w:val="0"/>
      <w:marRight w:val="0"/>
      <w:marTop w:val="0"/>
      <w:marBottom w:val="0"/>
      <w:divBdr>
        <w:top w:val="none" w:sz="0" w:space="0" w:color="auto"/>
        <w:left w:val="none" w:sz="0" w:space="0" w:color="auto"/>
        <w:bottom w:val="none" w:sz="0" w:space="0" w:color="auto"/>
        <w:right w:val="none" w:sz="0" w:space="0" w:color="auto"/>
      </w:divBdr>
    </w:div>
    <w:div w:id="1983920256">
      <w:bodyDiv w:val="1"/>
      <w:marLeft w:val="0"/>
      <w:marRight w:val="0"/>
      <w:marTop w:val="0"/>
      <w:marBottom w:val="0"/>
      <w:divBdr>
        <w:top w:val="none" w:sz="0" w:space="0" w:color="auto"/>
        <w:left w:val="none" w:sz="0" w:space="0" w:color="auto"/>
        <w:bottom w:val="none" w:sz="0" w:space="0" w:color="auto"/>
        <w:right w:val="none" w:sz="0" w:space="0" w:color="auto"/>
      </w:divBdr>
    </w:div>
    <w:div w:id="1984040745">
      <w:bodyDiv w:val="1"/>
      <w:marLeft w:val="0"/>
      <w:marRight w:val="0"/>
      <w:marTop w:val="0"/>
      <w:marBottom w:val="0"/>
      <w:divBdr>
        <w:top w:val="none" w:sz="0" w:space="0" w:color="auto"/>
        <w:left w:val="none" w:sz="0" w:space="0" w:color="auto"/>
        <w:bottom w:val="none" w:sz="0" w:space="0" w:color="auto"/>
        <w:right w:val="none" w:sz="0" w:space="0" w:color="auto"/>
      </w:divBdr>
    </w:div>
    <w:div w:id="1985311239">
      <w:bodyDiv w:val="1"/>
      <w:marLeft w:val="0"/>
      <w:marRight w:val="0"/>
      <w:marTop w:val="0"/>
      <w:marBottom w:val="0"/>
      <w:divBdr>
        <w:top w:val="none" w:sz="0" w:space="0" w:color="auto"/>
        <w:left w:val="none" w:sz="0" w:space="0" w:color="auto"/>
        <w:bottom w:val="none" w:sz="0" w:space="0" w:color="auto"/>
        <w:right w:val="none" w:sz="0" w:space="0" w:color="auto"/>
      </w:divBdr>
    </w:div>
    <w:div w:id="1986278498">
      <w:bodyDiv w:val="1"/>
      <w:marLeft w:val="0"/>
      <w:marRight w:val="0"/>
      <w:marTop w:val="0"/>
      <w:marBottom w:val="0"/>
      <w:divBdr>
        <w:top w:val="none" w:sz="0" w:space="0" w:color="auto"/>
        <w:left w:val="none" w:sz="0" w:space="0" w:color="auto"/>
        <w:bottom w:val="none" w:sz="0" w:space="0" w:color="auto"/>
        <w:right w:val="none" w:sz="0" w:space="0" w:color="auto"/>
      </w:divBdr>
    </w:div>
    <w:div w:id="1986808903">
      <w:bodyDiv w:val="1"/>
      <w:marLeft w:val="0"/>
      <w:marRight w:val="0"/>
      <w:marTop w:val="0"/>
      <w:marBottom w:val="0"/>
      <w:divBdr>
        <w:top w:val="none" w:sz="0" w:space="0" w:color="auto"/>
        <w:left w:val="none" w:sz="0" w:space="0" w:color="auto"/>
        <w:bottom w:val="none" w:sz="0" w:space="0" w:color="auto"/>
        <w:right w:val="none" w:sz="0" w:space="0" w:color="auto"/>
      </w:divBdr>
    </w:div>
    <w:div w:id="1987971741">
      <w:bodyDiv w:val="1"/>
      <w:marLeft w:val="0"/>
      <w:marRight w:val="0"/>
      <w:marTop w:val="0"/>
      <w:marBottom w:val="0"/>
      <w:divBdr>
        <w:top w:val="none" w:sz="0" w:space="0" w:color="auto"/>
        <w:left w:val="none" w:sz="0" w:space="0" w:color="auto"/>
        <w:bottom w:val="none" w:sz="0" w:space="0" w:color="auto"/>
        <w:right w:val="none" w:sz="0" w:space="0" w:color="auto"/>
      </w:divBdr>
    </w:div>
    <w:div w:id="1988709041">
      <w:bodyDiv w:val="1"/>
      <w:marLeft w:val="0"/>
      <w:marRight w:val="0"/>
      <w:marTop w:val="0"/>
      <w:marBottom w:val="0"/>
      <w:divBdr>
        <w:top w:val="none" w:sz="0" w:space="0" w:color="auto"/>
        <w:left w:val="none" w:sz="0" w:space="0" w:color="auto"/>
        <w:bottom w:val="none" w:sz="0" w:space="0" w:color="auto"/>
        <w:right w:val="none" w:sz="0" w:space="0" w:color="auto"/>
      </w:divBdr>
      <w:divsChild>
        <w:div w:id="192961355">
          <w:marLeft w:val="480"/>
          <w:marRight w:val="0"/>
          <w:marTop w:val="0"/>
          <w:marBottom w:val="0"/>
          <w:divBdr>
            <w:top w:val="none" w:sz="0" w:space="0" w:color="auto"/>
            <w:left w:val="none" w:sz="0" w:space="0" w:color="auto"/>
            <w:bottom w:val="none" w:sz="0" w:space="0" w:color="auto"/>
            <w:right w:val="none" w:sz="0" w:space="0" w:color="auto"/>
          </w:divBdr>
        </w:div>
        <w:div w:id="250162340">
          <w:marLeft w:val="480"/>
          <w:marRight w:val="0"/>
          <w:marTop w:val="0"/>
          <w:marBottom w:val="0"/>
          <w:divBdr>
            <w:top w:val="none" w:sz="0" w:space="0" w:color="auto"/>
            <w:left w:val="none" w:sz="0" w:space="0" w:color="auto"/>
            <w:bottom w:val="none" w:sz="0" w:space="0" w:color="auto"/>
            <w:right w:val="none" w:sz="0" w:space="0" w:color="auto"/>
          </w:divBdr>
        </w:div>
        <w:div w:id="265968619">
          <w:marLeft w:val="480"/>
          <w:marRight w:val="0"/>
          <w:marTop w:val="0"/>
          <w:marBottom w:val="0"/>
          <w:divBdr>
            <w:top w:val="none" w:sz="0" w:space="0" w:color="auto"/>
            <w:left w:val="none" w:sz="0" w:space="0" w:color="auto"/>
            <w:bottom w:val="none" w:sz="0" w:space="0" w:color="auto"/>
            <w:right w:val="none" w:sz="0" w:space="0" w:color="auto"/>
          </w:divBdr>
        </w:div>
        <w:div w:id="272203267">
          <w:marLeft w:val="480"/>
          <w:marRight w:val="0"/>
          <w:marTop w:val="0"/>
          <w:marBottom w:val="0"/>
          <w:divBdr>
            <w:top w:val="none" w:sz="0" w:space="0" w:color="auto"/>
            <w:left w:val="none" w:sz="0" w:space="0" w:color="auto"/>
            <w:bottom w:val="none" w:sz="0" w:space="0" w:color="auto"/>
            <w:right w:val="none" w:sz="0" w:space="0" w:color="auto"/>
          </w:divBdr>
        </w:div>
        <w:div w:id="641236019">
          <w:marLeft w:val="480"/>
          <w:marRight w:val="0"/>
          <w:marTop w:val="0"/>
          <w:marBottom w:val="0"/>
          <w:divBdr>
            <w:top w:val="none" w:sz="0" w:space="0" w:color="auto"/>
            <w:left w:val="none" w:sz="0" w:space="0" w:color="auto"/>
            <w:bottom w:val="none" w:sz="0" w:space="0" w:color="auto"/>
            <w:right w:val="none" w:sz="0" w:space="0" w:color="auto"/>
          </w:divBdr>
        </w:div>
        <w:div w:id="698703852">
          <w:marLeft w:val="480"/>
          <w:marRight w:val="0"/>
          <w:marTop w:val="0"/>
          <w:marBottom w:val="0"/>
          <w:divBdr>
            <w:top w:val="none" w:sz="0" w:space="0" w:color="auto"/>
            <w:left w:val="none" w:sz="0" w:space="0" w:color="auto"/>
            <w:bottom w:val="none" w:sz="0" w:space="0" w:color="auto"/>
            <w:right w:val="none" w:sz="0" w:space="0" w:color="auto"/>
          </w:divBdr>
        </w:div>
        <w:div w:id="932400857">
          <w:marLeft w:val="480"/>
          <w:marRight w:val="0"/>
          <w:marTop w:val="0"/>
          <w:marBottom w:val="0"/>
          <w:divBdr>
            <w:top w:val="none" w:sz="0" w:space="0" w:color="auto"/>
            <w:left w:val="none" w:sz="0" w:space="0" w:color="auto"/>
            <w:bottom w:val="none" w:sz="0" w:space="0" w:color="auto"/>
            <w:right w:val="none" w:sz="0" w:space="0" w:color="auto"/>
          </w:divBdr>
        </w:div>
        <w:div w:id="1023745855">
          <w:marLeft w:val="480"/>
          <w:marRight w:val="0"/>
          <w:marTop w:val="0"/>
          <w:marBottom w:val="0"/>
          <w:divBdr>
            <w:top w:val="none" w:sz="0" w:space="0" w:color="auto"/>
            <w:left w:val="none" w:sz="0" w:space="0" w:color="auto"/>
            <w:bottom w:val="none" w:sz="0" w:space="0" w:color="auto"/>
            <w:right w:val="none" w:sz="0" w:space="0" w:color="auto"/>
          </w:divBdr>
        </w:div>
        <w:div w:id="1043821912">
          <w:marLeft w:val="480"/>
          <w:marRight w:val="0"/>
          <w:marTop w:val="0"/>
          <w:marBottom w:val="0"/>
          <w:divBdr>
            <w:top w:val="none" w:sz="0" w:space="0" w:color="auto"/>
            <w:left w:val="none" w:sz="0" w:space="0" w:color="auto"/>
            <w:bottom w:val="none" w:sz="0" w:space="0" w:color="auto"/>
            <w:right w:val="none" w:sz="0" w:space="0" w:color="auto"/>
          </w:divBdr>
        </w:div>
        <w:div w:id="1249391885">
          <w:marLeft w:val="480"/>
          <w:marRight w:val="0"/>
          <w:marTop w:val="0"/>
          <w:marBottom w:val="0"/>
          <w:divBdr>
            <w:top w:val="none" w:sz="0" w:space="0" w:color="auto"/>
            <w:left w:val="none" w:sz="0" w:space="0" w:color="auto"/>
            <w:bottom w:val="none" w:sz="0" w:space="0" w:color="auto"/>
            <w:right w:val="none" w:sz="0" w:space="0" w:color="auto"/>
          </w:divBdr>
        </w:div>
        <w:div w:id="1370030436">
          <w:marLeft w:val="480"/>
          <w:marRight w:val="0"/>
          <w:marTop w:val="0"/>
          <w:marBottom w:val="0"/>
          <w:divBdr>
            <w:top w:val="none" w:sz="0" w:space="0" w:color="auto"/>
            <w:left w:val="none" w:sz="0" w:space="0" w:color="auto"/>
            <w:bottom w:val="none" w:sz="0" w:space="0" w:color="auto"/>
            <w:right w:val="none" w:sz="0" w:space="0" w:color="auto"/>
          </w:divBdr>
        </w:div>
        <w:div w:id="1376848629">
          <w:marLeft w:val="480"/>
          <w:marRight w:val="0"/>
          <w:marTop w:val="0"/>
          <w:marBottom w:val="0"/>
          <w:divBdr>
            <w:top w:val="none" w:sz="0" w:space="0" w:color="auto"/>
            <w:left w:val="none" w:sz="0" w:space="0" w:color="auto"/>
            <w:bottom w:val="none" w:sz="0" w:space="0" w:color="auto"/>
            <w:right w:val="none" w:sz="0" w:space="0" w:color="auto"/>
          </w:divBdr>
        </w:div>
        <w:div w:id="1404372997">
          <w:marLeft w:val="480"/>
          <w:marRight w:val="0"/>
          <w:marTop w:val="0"/>
          <w:marBottom w:val="0"/>
          <w:divBdr>
            <w:top w:val="none" w:sz="0" w:space="0" w:color="auto"/>
            <w:left w:val="none" w:sz="0" w:space="0" w:color="auto"/>
            <w:bottom w:val="none" w:sz="0" w:space="0" w:color="auto"/>
            <w:right w:val="none" w:sz="0" w:space="0" w:color="auto"/>
          </w:divBdr>
        </w:div>
        <w:div w:id="1405450710">
          <w:marLeft w:val="480"/>
          <w:marRight w:val="0"/>
          <w:marTop w:val="0"/>
          <w:marBottom w:val="0"/>
          <w:divBdr>
            <w:top w:val="none" w:sz="0" w:space="0" w:color="auto"/>
            <w:left w:val="none" w:sz="0" w:space="0" w:color="auto"/>
            <w:bottom w:val="none" w:sz="0" w:space="0" w:color="auto"/>
            <w:right w:val="none" w:sz="0" w:space="0" w:color="auto"/>
          </w:divBdr>
        </w:div>
        <w:div w:id="1408960799">
          <w:marLeft w:val="480"/>
          <w:marRight w:val="0"/>
          <w:marTop w:val="0"/>
          <w:marBottom w:val="0"/>
          <w:divBdr>
            <w:top w:val="none" w:sz="0" w:space="0" w:color="auto"/>
            <w:left w:val="none" w:sz="0" w:space="0" w:color="auto"/>
            <w:bottom w:val="none" w:sz="0" w:space="0" w:color="auto"/>
            <w:right w:val="none" w:sz="0" w:space="0" w:color="auto"/>
          </w:divBdr>
        </w:div>
        <w:div w:id="1469393816">
          <w:marLeft w:val="480"/>
          <w:marRight w:val="0"/>
          <w:marTop w:val="0"/>
          <w:marBottom w:val="0"/>
          <w:divBdr>
            <w:top w:val="none" w:sz="0" w:space="0" w:color="auto"/>
            <w:left w:val="none" w:sz="0" w:space="0" w:color="auto"/>
            <w:bottom w:val="none" w:sz="0" w:space="0" w:color="auto"/>
            <w:right w:val="none" w:sz="0" w:space="0" w:color="auto"/>
          </w:divBdr>
        </w:div>
        <w:div w:id="1496989238">
          <w:marLeft w:val="480"/>
          <w:marRight w:val="0"/>
          <w:marTop w:val="0"/>
          <w:marBottom w:val="0"/>
          <w:divBdr>
            <w:top w:val="none" w:sz="0" w:space="0" w:color="auto"/>
            <w:left w:val="none" w:sz="0" w:space="0" w:color="auto"/>
            <w:bottom w:val="none" w:sz="0" w:space="0" w:color="auto"/>
            <w:right w:val="none" w:sz="0" w:space="0" w:color="auto"/>
          </w:divBdr>
        </w:div>
        <w:div w:id="1585067042">
          <w:marLeft w:val="480"/>
          <w:marRight w:val="0"/>
          <w:marTop w:val="0"/>
          <w:marBottom w:val="0"/>
          <w:divBdr>
            <w:top w:val="none" w:sz="0" w:space="0" w:color="auto"/>
            <w:left w:val="none" w:sz="0" w:space="0" w:color="auto"/>
            <w:bottom w:val="none" w:sz="0" w:space="0" w:color="auto"/>
            <w:right w:val="none" w:sz="0" w:space="0" w:color="auto"/>
          </w:divBdr>
        </w:div>
        <w:div w:id="1608732637">
          <w:marLeft w:val="480"/>
          <w:marRight w:val="0"/>
          <w:marTop w:val="0"/>
          <w:marBottom w:val="0"/>
          <w:divBdr>
            <w:top w:val="none" w:sz="0" w:space="0" w:color="auto"/>
            <w:left w:val="none" w:sz="0" w:space="0" w:color="auto"/>
            <w:bottom w:val="none" w:sz="0" w:space="0" w:color="auto"/>
            <w:right w:val="none" w:sz="0" w:space="0" w:color="auto"/>
          </w:divBdr>
        </w:div>
        <w:div w:id="1638410008">
          <w:marLeft w:val="480"/>
          <w:marRight w:val="0"/>
          <w:marTop w:val="0"/>
          <w:marBottom w:val="0"/>
          <w:divBdr>
            <w:top w:val="none" w:sz="0" w:space="0" w:color="auto"/>
            <w:left w:val="none" w:sz="0" w:space="0" w:color="auto"/>
            <w:bottom w:val="none" w:sz="0" w:space="0" w:color="auto"/>
            <w:right w:val="none" w:sz="0" w:space="0" w:color="auto"/>
          </w:divBdr>
        </w:div>
        <w:div w:id="1688486402">
          <w:marLeft w:val="480"/>
          <w:marRight w:val="0"/>
          <w:marTop w:val="0"/>
          <w:marBottom w:val="0"/>
          <w:divBdr>
            <w:top w:val="none" w:sz="0" w:space="0" w:color="auto"/>
            <w:left w:val="none" w:sz="0" w:space="0" w:color="auto"/>
            <w:bottom w:val="none" w:sz="0" w:space="0" w:color="auto"/>
            <w:right w:val="none" w:sz="0" w:space="0" w:color="auto"/>
          </w:divBdr>
        </w:div>
        <w:div w:id="1691174940">
          <w:marLeft w:val="480"/>
          <w:marRight w:val="0"/>
          <w:marTop w:val="0"/>
          <w:marBottom w:val="0"/>
          <w:divBdr>
            <w:top w:val="none" w:sz="0" w:space="0" w:color="auto"/>
            <w:left w:val="none" w:sz="0" w:space="0" w:color="auto"/>
            <w:bottom w:val="none" w:sz="0" w:space="0" w:color="auto"/>
            <w:right w:val="none" w:sz="0" w:space="0" w:color="auto"/>
          </w:divBdr>
        </w:div>
        <w:div w:id="1773822906">
          <w:marLeft w:val="480"/>
          <w:marRight w:val="0"/>
          <w:marTop w:val="0"/>
          <w:marBottom w:val="0"/>
          <w:divBdr>
            <w:top w:val="none" w:sz="0" w:space="0" w:color="auto"/>
            <w:left w:val="none" w:sz="0" w:space="0" w:color="auto"/>
            <w:bottom w:val="none" w:sz="0" w:space="0" w:color="auto"/>
            <w:right w:val="none" w:sz="0" w:space="0" w:color="auto"/>
          </w:divBdr>
        </w:div>
        <w:div w:id="1781337113">
          <w:marLeft w:val="480"/>
          <w:marRight w:val="0"/>
          <w:marTop w:val="0"/>
          <w:marBottom w:val="0"/>
          <w:divBdr>
            <w:top w:val="none" w:sz="0" w:space="0" w:color="auto"/>
            <w:left w:val="none" w:sz="0" w:space="0" w:color="auto"/>
            <w:bottom w:val="none" w:sz="0" w:space="0" w:color="auto"/>
            <w:right w:val="none" w:sz="0" w:space="0" w:color="auto"/>
          </w:divBdr>
        </w:div>
        <w:div w:id="1991862472">
          <w:marLeft w:val="480"/>
          <w:marRight w:val="0"/>
          <w:marTop w:val="0"/>
          <w:marBottom w:val="0"/>
          <w:divBdr>
            <w:top w:val="none" w:sz="0" w:space="0" w:color="auto"/>
            <w:left w:val="none" w:sz="0" w:space="0" w:color="auto"/>
            <w:bottom w:val="none" w:sz="0" w:space="0" w:color="auto"/>
            <w:right w:val="none" w:sz="0" w:space="0" w:color="auto"/>
          </w:divBdr>
        </w:div>
        <w:div w:id="2016297564">
          <w:marLeft w:val="480"/>
          <w:marRight w:val="0"/>
          <w:marTop w:val="0"/>
          <w:marBottom w:val="0"/>
          <w:divBdr>
            <w:top w:val="none" w:sz="0" w:space="0" w:color="auto"/>
            <w:left w:val="none" w:sz="0" w:space="0" w:color="auto"/>
            <w:bottom w:val="none" w:sz="0" w:space="0" w:color="auto"/>
            <w:right w:val="none" w:sz="0" w:space="0" w:color="auto"/>
          </w:divBdr>
        </w:div>
        <w:div w:id="2063020074">
          <w:marLeft w:val="480"/>
          <w:marRight w:val="0"/>
          <w:marTop w:val="0"/>
          <w:marBottom w:val="0"/>
          <w:divBdr>
            <w:top w:val="none" w:sz="0" w:space="0" w:color="auto"/>
            <w:left w:val="none" w:sz="0" w:space="0" w:color="auto"/>
            <w:bottom w:val="none" w:sz="0" w:space="0" w:color="auto"/>
            <w:right w:val="none" w:sz="0" w:space="0" w:color="auto"/>
          </w:divBdr>
        </w:div>
        <w:div w:id="2101292133">
          <w:marLeft w:val="480"/>
          <w:marRight w:val="0"/>
          <w:marTop w:val="0"/>
          <w:marBottom w:val="0"/>
          <w:divBdr>
            <w:top w:val="none" w:sz="0" w:space="0" w:color="auto"/>
            <w:left w:val="none" w:sz="0" w:space="0" w:color="auto"/>
            <w:bottom w:val="none" w:sz="0" w:space="0" w:color="auto"/>
            <w:right w:val="none" w:sz="0" w:space="0" w:color="auto"/>
          </w:divBdr>
        </w:div>
      </w:divsChild>
    </w:div>
    <w:div w:id="1995991604">
      <w:bodyDiv w:val="1"/>
      <w:marLeft w:val="0"/>
      <w:marRight w:val="0"/>
      <w:marTop w:val="0"/>
      <w:marBottom w:val="0"/>
      <w:divBdr>
        <w:top w:val="none" w:sz="0" w:space="0" w:color="auto"/>
        <w:left w:val="none" w:sz="0" w:space="0" w:color="auto"/>
        <w:bottom w:val="none" w:sz="0" w:space="0" w:color="auto"/>
        <w:right w:val="none" w:sz="0" w:space="0" w:color="auto"/>
      </w:divBdr>
    </w:div>
    <w:div w:id="1996181068">
      <w:bodyDiv w:val="1"/>
      <w:marLeft w:val="0"/>
      <w:marRight w:val="0"/>
      <w:marTop w:val="0"/>
      <w:marBottom w:val="0"/>
      <w:divBdr>
        <w:top w:val="none" w:sz="0" w:space="0" w:color="auto"/>
        <w:left w:val="none" w:sz="0" w:space="0" w:color="auto"/>
        <w:bottom w:val="none" w:sz="0" w:space="0" w:color="auto"/>
        <w:right w:val="none" w:sz="0" w:space="0" w:color="auto"/>
      </w:divBdr>
    </w:div>
    <w:div w:id="1996489404">
      <w:bodyDiv w:val="1"/>
      <w:marLeft w:val="0"/>
      <w:marRight w:val="0"/>
      <w:marTop w:val="0"/>
      <w:marBottom w:val="0"/>
      <w:divBdr>
        <w:top w:val="none" w:sz="0" w:space="0" w:color="auto"/>
        <w:left w:val="none" w:sz="0" w:space="0" w:color="auto"/>
        <w:bottom w:val="none" w:sz="0" w:space="0" w:color="auto"/>
        <w:right w:val="none" w:sz="0" w:space="0" w:color="auto"/>
      </w:divBdr>
    </w:div>
    <w:div w:id="1999838975">
      <w:bodyDiv w:val="1"/>
      <w:marLeft w:val="0"/>
      <w:marRight w:val="0"/>
      <w:marTop w:val="0"/>
      <w:marBottom w:val="0"/>
      <w:divBdr>
        <w:top w:val="none" w:sz="0" w:space="0" w:color="auto"/>
        <w:left w:val="none" w:sz="0" w:space="0" w:color="auto"/>
        <w:bottom w:val="none" w:sz="0" w:space="0" w:color="auto"/>
        <w:right w:val="none" w:sz="0" w:space="0" w:color="auto"/>
      </w:divBdr>
    </w:div>
    <w:div w:id="1999846454">
      <w:bodyDiv w:val="1"/>
      <w:marLeft w:val="0"/>
      <w:marRight w:val="0"/>
      <w:marTop w:val="0"/>
      <w:marBottom w:val="0"/>
      <w:divBdr>
        <w:top w:val="none" w:sz="0" w:space="0" w:color="auto"/>
        <w:left w:val="none" w:sz="0" w:space="0" w:color="auto"/>
        <w:bottom w:val="none" w:sz="0" w:space="0" w:color="auto"/>
        <w:right w:val="none" w:sz="0" w:space="0" w:color="auto"/>
      </w:divBdr>
    </w:div>
    <w:div w:id="2001229931">
      <w:bodyDiv w:val="1"/>
      <w:marLeft w:val="0"/>
      <w:marRight w:val="0"/>
      <w:marTop w:val="0"/>
      <w:marBottom w:val="0"/>
      <w:divBdr>
        <w:top w:val="none" w:sz="0" w:space="0" w:color="auto"/>
        <w:left w:val="none" w:sz="0" w:space="0" w:color="auto"/>
        <w:bottom w:val="none" w:sz="0" w:space="0" w:color="auto"/>
        <w:right w:val="none" w:sz="0" w:space="0" w:color="auto"/>
      </w:divBdr>
    </w:div>
    <w:div w:id="2002270342">
      <w:bodyDiv w:val="1"/>
      <w:marLeft w:val="0"/>
      <w:marRight w:val="0"/>
      <w:marTop w:val="0"/>
      <w:marBottom w:val="0"/>
      <w:divBdr>
        <w:top w:val="none" w:sz="0" w:space="0" w:color="auto"/>
        <w:left w:val="none" w:sz="0" w:space="0" w:color="auto"/>
        <w:bottom w:val="none" w:sz="0" w:space="0" w:color="auto"/>
        <w:right w:val="none" w:sz="0" w:space="0" w:color="auto"/>
      </w:divBdr>
    </w:div>
    <w:div w:id="2002734077">
      <w:bodyDiv w:val="1"/>
      <w:marLeft w:val="0"/>
      <w:marRight w:val="0"/>
      <w:marTop w:val="0"/>
      <w:marBottom w:val="0"/>
      <w:divBdr>
        <w:top w:val="none" w:sz="0" w:space="0" w:color="auto"/>
        <w:left w:val="none" w:sz="0" w:space="0" w:color="auto"/>
        <w:bottom w:val="none" w:sz="0" w:space="0" w:color="auto"/>
        <w:right w:val="none" w:sz="0" w:space="0" w:color="auto"/>
      </w:divBdr>
    </w:div>
    <w:div w:id="2002926585">
      <w:bodyDiv w:val="1"/>
      <w:marLeft w:val="0"/>
      <w:marRight w:val="0"/>
      <w:marTop w:val="0"/>
      <w:marBottom w:val="0"/>
      <w:divBdr>
        <w:top w:val="none" w:sz="0" w:space="0" w:color="auto"/>
        <w:left w:val="none" w:sz="0" w:space="0" w:color="auto"/>
        <w:bottom w:val="none" w:sz="0" w:space="0" w:color="auto"/>
        <w:right w:val="none" w:sz="0" w:space="0" w:color="auto"/>
      </w:divBdr>
    </w:div>
    <w:div w:id="2003116850">
      <w:bodyDiv w:val="1"/>
      <w:marLeft w:val="0"/>
      <w:marRight w:val="0"/>
      <w:marTop w:val="0"/>
      <w:marBottom w:val="0"/>
      <w:divBdr>
        <w:top w:val="none" w:sz="0" w:space="0" w:color="auto"/>
        <w:left w:val="none" w:sz="0" w:space="0" w:color="auto"/>
        <w:bottom w:val="none" w:sz="0" w:space="0" w:color="auto"/>
        <w:right w:val="none" w:sz="0" w:space="0" w:color="auto"/>
      </w:divBdr>
    </w:div>
    <w:div w:id="2004427003">
      <w:bodyDiv w:val="1"/>
      <w:marLeft w:val="0"/>
      <w:marRight w:val="0"/>
      <w:marTop w:val="0"/>
      <w:marBottom w:val="0"/>
      <w:divBdr>
        <w:top w:val="none" w:sz="0" w:space="0" w:color="auto"/>
        <w:left w:val="none" w:sz="0" w:space="0" w:color="auto"/>
        <w:bottom w:val="none" w:sz="0" w:space="0" w:color="auto"/>
        <w:right w:val="none" w:sz="0" w:space="0" w:color="auto"/>
      </w:divBdr>
    </w:div>
    <w:div w:id="2004620491">
      <w:bodyDiv w:val="1"/>
      <w:marLeft w:val="0"/>
      <w:marRight w:val="0"/>
      <w:marTop w:val="0"/>
      <w:marBottom w:val="0"/>
      <w:divBdr>
        <w:top w:val="none" w:sz="0" w:space="0" w:color="auto"/>
        <w:left w:val="none" w:sz="0" w:space="0" w:color="auto"/>
        <w:bottom w:val="none" w:sz="0" w:space="0" w:color="auto"/>
        <w:right w:val="none" w:sz="0" w:space="0" w:color="auto"/>
      </w:divBdr>
    </w:div>
    <w:div w:id="2004627391">
      <w:bodyDiv w:val="1"/>
      <w:marLeft w:val="0"/>
      <w:marRight w:val="0"/>
      <w:marTop w:val="0"/>
      <w:marBottom w:val="0"/>
      <w:divBdr>
        <w:top w:val="none" w:sz="0" w:space="0" w:color="auto"/>
        <w:left w:val="none" w:sz="0" w:space="0" w:color="auto"/>
        <w:bottom w:val="none" w:sz="0" w:space="0" w:color="auto"/>
        <w:right w:val="none" w:sz="0" w:space="0" w:color="auto"/>
      </w:divBdr>
    </w:div>
    <w:div w:id="2004963490">
      <w:bodyDiv w:val="1"/>
      <w:marLeft w:val="0"/>
      <w:marRight w:val="0"/>
      <w:marTop w:val="0"/>
      <w:marBottom w:val="0"/>
      <w:divBdr>
        <w:top w:val="none" w:sz="0" w:space="0" w:color="auto"/>
        <w:left w:val="none" w:sz="0" w:space="0" w:color="auto"/>
        <w:bottom w:val="none" w:sz="0" w:space="0" w:color="auto"/>
        <w:right w:val="none" w:sz="0" w:space="0" w:color="auto"/>
      </w:divBdr>
    </w:div>
    <w:div w:id="2006123388">
      <w:bodyDiv w:val="1"/>
      <w:marLeft w:val="0"/>
      <w:marRight w:val="0"/>
      <w:marTop w:val="0"/>
      <w:marBottom w:val="0"/>
      <w:divBdr>
        <w:top w:val="none" w:sz="0" w:space="0" w:color="auto"/>
        <w:left w:val="none" w:sz="0" w:space="0" w:color="auto"/>
        <w:bottom w:val="none" w:sz="0" w:space="0" w:color="auto"/>
        <w:right w:val="none" w:sz="0" w:space="0" w:color="auto"/>
      </w:divBdr>
    </w:div>
    <w:div w:id="2008286179">
      <w:bodyDiv w:val="1"/>
      <w:marLeft w:val="0"/>
      <w:marRight w:val="0"/>
      <w:marTop w:val="0"/>
      <w:marBottom w:val="0"/>
      <w:divBdr>
        <w:top w:val="none" w:sz="0" w:space="0" w:color="auto"/>
        <w:left w:val="none" w:sz="0" w:space="0" w:color="auto"/>
        <w:bottom w:val="none" w:sz="0" w:space="0" w:color="auto"/>
        <w:right w:val="none" w:sz="0" w:space="0" w:color="auto"/>
      </w:divBdr>
    </w:div>
    <w:div w:id="2009601992">
      <w:bodyDiv w:val="1"/>
      <w:marLeft w:val="0"/>
      <w:marRight w:val="0"/>
      <w:marTop w:val="0"/>
      <w:marBottom w:val="0"/>
      <w:divBdr>
        <w:top w:val="none" w:sz="0" w:space="0" w:color="auto"/>
        <w:left w:val="none" w:sz="0" w:space="0" w:color="auto"/>
        <w:bottom w:val="none" w:sz="0" w:space="0" w:color="auto"/>
        <w:right w:val="none" w:sz="0" w:space="0" w:color="auto"/>
      </w:divBdr>
      <w:divsChild>
        <w:div w:id="33779180">
          <w:marLeft w:val="480"/>
          <w:marRight w:val="0"/>
          <w:marTop w:val="0"/>
          <w:marBottom w:val="0"/>
          <w:divBdr>
            <w:top w:val="none" w:sz="0" w:space="0" w:color="auto"/>
            <w:left w:val="none" w:sz="0" w:space="0" w:color="auto"/>
            <w:bottom w:val="none" w:sz="0" w:space="0" w:color="auto"/>
            <w:right w:val="none" w:sz="0" w:space="0" w:color="auto"/>
          </w:divBdr>
        </w:div>
        <w:div w:id="178394411">
          <w:marLeft w:val="480"/>
          <w:marRight w:val="0"/>
          <w:marTop w:val="0"/>
          <w:marBottom w:val="0"/>
          <w:divBdr>
            <w:top w:val="none" w:sz="0" w:space="0" w:color="auto"/>
            <w:left w:val="none" w:sz="0" w:space="0" w:color="auto"/>
            <w:bottom w:val="none" w:sz="0" w:space="0" w:color="auto"/>
            <w:right w:val="none" w:sz="0" w:space="0" w:color="auto"/>
          </w:divBdr>
        </w:div>
        <w:div w:id="194202327">
          <w:marLeft w:val="480"/>
          <w:marRight w:val="0"/>
          <w:marTop w:val="0"/>
          <w:marBottom w:val="0"/>
          <w:divBdr>
            <w:top w:val="none" w:sz="0" w:space="0" w:color="auto"/>
            <w:left w:val="none" w:sz="0" w:space="0" w:color="auto"/>
            <w:bottom w:val="none" w:sz="0" w:space="0" w:color="auto"/>
            <w:right w:val="none" w:sz="0" w:space="0" w:color="auto"/>
          </w:divBdr>
        </w:div>
        <w:div w:id="288560904">
          <w:marLeft w:val="480"/>
          <w:marRight w:val="0"/>
          <w:marTop w:val="0"/>
          <w:marBottom w:val="0"/>
          <w:divBdr>
            <w:top w:val="none" w:sz="0" w:space="0" w:color="auto"/>
            <w:left w:val="none" w:sz="0" w:space="0" w:color="auto"/>
            <w:bottom w:val="none" w:sz="0" w:space="0" w:color="auto"/>
            <w:right w:val="none" w:sz="0" w:space="0" w:color="auto"/>
          </w:divBdr>
        </w:div>
        <w:div w:id="303895200">
          <w:marLeft w:val="480"/>
          <w:marRight w:val="0"/>
          <w:marTop w:val="0"/>
          <w:marBottom w:val="0"/>
          <w:divBdr>
            <w:top w:val="none" w:sz="0" w:space="0" w:color="auto"/>
            <w:left w:val="none" w:sz="0" w:space="0" w:color="auto"/>
            <w:bottom w:val="none" w:sz="0" w:space="0" w:color="auto"/>
            <w:right w:val="none" w:sz="0" w:space="0" w:color="auto"/>
          </w:divBdr>
        </w:div>
        <w:div w:id="319968615">
          <w:marLeft w:val="480"/>
          <w:marRight w:val="0"/>
          <w:marTop w:val="0"/>
          <w:marBottom w:val="0"/>
          <w:divBdr>
            <w:top w:val="none" w:sz="0" w:space="0" w:color="auto"/>
            <w:left w:val="none" w:sz="0" w:space="0" w:color="auto"/>
            <w:bottom w:val="none" w:sz="0" w:space="0" w:color="auto"/>
            <w:right w:val="none" w:sz="0" w:space="0" w:color="auto"/>
          </w:divBdr>
        </w:div>
        <w:div w:id="371996678">
          <w:marLeft w:val="480"/>
          <w:marRight w:val="0"/>
          <w:marTop w:val="0"/>
          <w:marBottom w:val="0"/>
          <w:divBdr>
            <w:top w:val="none" w:sz="0" w:space="0" w:color="auto"/>
            <w:left w:val="none" w:sz="0" w:space="0" w:color="auto"/>
            <w:bottom w:val="none" w:sz="0" w:space="0" w:color="auto"/>
            <w:right w:val="none" w:sz="0" w:space="0" w:color="auto"/>
          </w:divBdr>
        </w:div>
        <w:div w:id="434978678">
          <w:marLeft w:val="480"/>
          <w:marRight w:val="0"/>
          <w:marTop w:val="0"/>
          <w:marBottom w:val="0"/>
          <w:divBdr>
            <w:top w:val="none" w:sz="0" w:space="0" w:color="auto"/>
            <w:left w:val="none" w:sz="0" w:space="0" w:color="auto"/>
            <w:bottom w:val="none" w:sz="0" w:space="0" w:color="auto"/>
            <w:right w:val="none" w:sz="0" w:space="0" w:color="auto"/>
          </w:divBdr>
        </w:div>
        <w:div w:id="490878217">
          <w:marLeft w:val="480"/>
          <w:marRight w:val="0"/>
          <w:marTop w:val="0"/>
          <w:marBottom w:val="0"/>
          <w:divBdr>
            <w:top w:val="none" w:sz="0" w:space="0" w:color="auto"/>
            <w:left w:val="none" w:sz="0" w:space="0" w:color="auto"/>
            <w:bottom w:val="none" w:sz="0" w:space="0" w:color="auto"/>
            <w:right w:val="none" w:sz="0" w:space="0" w:color="auto"/>
          </w:divBdr>
        </w:div>
        <w:div w:id="495343615">
          <w:marLeft w:val="480"/>
          <w:marRight w:val="0"/>
          <w:marTop w:val="0"/>
          <w:marBottom w:val="0"/>
          <w:divBdr>
            <w:top w:val="none" w:sz="0" w:space="0" w:color="auto"/>
            <w:left w:val="none" w:sz="0" w:space="0" w:color="auto"/>
            <w:bottom w:val="none" w:sz="0" w:space="0" w:color="auto"/>
            <w:right w:val="none" w:sz="0" w:space="0" w:color="auto"/>
          </w:divBdr>
        </w:div>
        <w:div w:id="508108275">
          <w:marLeft w:val="480"/>
          <w:marRight w:val="0"/>
          <w:marTop w:val="0"/>
          <w:marBottom w:val="0"/>
          <w:divBdr>
            <w:top w:val="none" w:sz="0" w:space="0" w:color="auto"/>
            <w:left w:val="none" w:sz="0" w:space="0" w:color="auto"/>
            <w:bottom w:val="none" w:sz="0" w:space="0" w:color="auto"/>
            <w:right w:val="none" w:sz="0" w:space="0" w:color="auto"/>
          </w:divBdr>
        </w:div>
        <w:div w:id="520558280">
          <w:marLeft w:val="480"/>
          <w:marRight w:val="0"/>
          <w:marTop w:val="0"/>
          <w:marBottom w:val="0"/>
          <w:divBdr>
            <w:top w:val="none" w:sz="0" w:space="0" w:color="auto"/>
            <w:left w:val="none" w:sz="0" w:space="0" w:color="auto"/>
            <w:bottom w:val="none" w:sz="0" w:space="0" w:color="auto"/>
            <w:right w:val="none" w:sz="0" w:space="0" w:color="auto"/>
          </w:divBdr>
        </w:div>
        <w:div w:id="837159100">
          <w:marLeft w:val="480"/>
          <w:marRight w:val="0"/>
          <w:marTop w:val="0"/>
          <w:marBottom w:val="0"/>
          <w:divBdr>
            <w:top w:val="none" w:sz="0" w:space="0" w:color="auto"/>
            <w:left w:val="none" w:sz="0" w:space="0" w:color="auto"/>
            <w:bottom w:val="none" w:sz="0" w:space="0" w:color="auto"/>
            <w:right w:val="none" w:sz="0" w:space="0" w:color="auto"/>
          </w:divBdr>
        </w:div>
        <w:div w:id="894854583">
          <w:marLeft w:val="480"/>
          <w:marRight w:val="0"/>
          <w:marTop w:val="0"/>
          <w:marBottom w:val="0"/>
          <w:divBdr>
            <w:top w:val="none" w:sz="0" w:space="0" w:color="auto"/>
            <w:left w:val="none" w:sz="0" w:space="0" w:color="auto"/>
            <w:bottom w:val="none" w:sz="0" w:space="0" w:color="auto"/>
            <w:right w:val="none" w:sz="0" w:space="0" w:color="auto"/>
          </w:divBdr>
        </w:div>
        <w:div w:id="941719364">
          <w:marLeft w:val="480"/>
          <w:marRight w:val="0"/>
          <w:marTop w:val="0"/>
          <w:marBottom w:val="0"/>
          <w:divBdr>
            <w:top w:val="none" w:sz="0" w:space="0" w:color="auto"/>
            <w:left w:val="none" w:sz="0" w:space="0" w:color="auto"/>
            <w:bottom w:val="none" w:sz="0" w:space="0" w:color="auto"/>
            <w:right w:val="none" w:sz="0" w:space="0" w:color="auto"/>
          </w:divBdr>
        </w:div>
        <w:div w:id="997268575">
          <w:marLeft w:val="480"/>
          <w:marRight w:val="0"/>
          <w:marTop w:val="0"/>
          <w:marBottom w:val="0"/>
          <w:divBdr>
            <w:top w:val="none" w:sz="0" w:space="0" w:color="auto"/>
            <w:left w:val="none" w:sz="0" w:space="0" w:color="auto"/>
            <w:bottom w:val="none" w:sz="0" w:space="0" w:color="auto"/>
            <w:right w:val="none" w:sz="0" w:space="0" w:color="auto"/>
          </w:divBdr>
        </w:div>
        <w:div w:id="1102383631">
          <w:marLeft w:val="480"/>
          <w:marRight w:val="0"/>
          <w:marTop w:val="0"/>
          <w:marBottom w:val="0"/>
          <w:divBdr>
            <w:top w:val="none" w:sz="0" w:space="0" w:color="auto"/>
            <w:left w:val="none" w:sz="0" w:space="0" w:color="auto"/>
            <w:bottom w:val="none" w:sz="0" w:space="0" w:color="auto"/>
            <w:right w:val="none" w:sz="0" w:space="0" w:color="auto"/>
          </w:divBdr>
        </w:div>
        <w:div w:id="1154951628">
          <w:marLeft w:val="480"/>
          <w:marRight w:val="0"/>
          <w:marTop w:val="0"/>
          <w:marBottom w:val="0"/>
          <w:divBdr>
            <w:top w:val="none" w:sz="0" w:space="0" w:color="auto"/>
            <w:left w:val="none" w:sz="0" w:space="0" w:color="auto"/>
            <w:bottom w:val="none" w:sz="0" w:space="0" w:color="auto"/>
            <w:right w:val="none" w:sz="0" w:space="0" w:color="auto"/>
          </w:divBdr>
        </w:div>
        <w:div w:id="1358121856">
          <w:marLeft w:val="480"/>
          <w:marRight w:val="0"/>
          <w:marTop w:val="0"/>
          <w:marBottom w:val="0"/>
          <w:divBdr>
            <w:top w:val="none" w:sz="0" w:space="0" w:color="auto"/>
            <w:left w:val="none" w:sz="0" w:space="0" w:color="auto"/>
            <w:bottom w:val="none" w:sz="0" w:space="0" w:color="auto"/>
            <w:right w:val="none" w:sz="0" w:space="0" w:color="auto"/>
          </w:divBdr>
        </w:div>
        <w:div w:id="1480221506">
          <w:marLeft w:val="480"/>
          <w:marRight w:val="0"/>
          <w:marTop w:val="0"/>
          <w:marBottom w:val="0"/>
          <w:divBdr>
            <w:top w:val="none" w:sz="0" w:space="0" w:color="auto"/>
            <w:left w:val="none" w:sz="0" w:space="0" w:color="auto"/>
            <w:bottom w:val="none" w:sz="0" w:space="0" w:color="auto"/>
            <w:right w:val="none" w:sz="0" w:space="0" w:color="auto"/>
          </w:divBdr>
        </w:div>
        <w:div w:id="1603495216">
          <w:marLeft w:val="480"/>
          <w:marRight w:val="0"/>
          <w:marTop w:val="0"/>
          <w:marBottom w:val="0"/>
          <w:divBdr>
            <w:top w:val="none" w:sz="0" w:space="0" w:color="auto"/>
            <w:left w:val="none" w:sz="0" w:space="0" w:color="auto"/>
            <w:bottom w:val="none" w:sz="0" w:space="0" w:color="auto"/>
            <w:right w:val="none" w:sz="0" w:space="0" w:color="auto"/>
          </w:divBdr>
        </w:div>
        <w:div w:id="1637030700">
          <w:marLeft w:val="480"/>
          <w:marRight w:val="0"/>
          <w:marTop w:val="0"/>
          <w:marBottom w:val="0"/>
          <w:divBdr>
            <w:top w:val="none" w:sz="0" w:space="0" w:color="auto"/>
            <w:left w:val="none" w:sz="0" w:space="0" w:color="auto"/>
            <w:bottom w:val="none" w:sz="0" w:space="0" w:color="auto"/>
            <w:right w:val="none" w:sz="0" w:space="0" w:color="auto"/>
          </w:divBdr>
        </w:div>
        <w:div w:id="1753964670">
          <w:marLeft w:val="480"/>
          <w:marRight w:val="0"/>
          <w:marTop w:val="0"/>
          <w:marBottom w:val="0"/>
          <w:divBdr>
            <w:top w:val="none" w:sz="0" w:space="0" w:color="auto"/>
            <w:left w:val="none" w:sz="0" w:space="0" w:color="auto"/>
            <w:bottom w:val="none" w:sz="0" w:space="0" w:color="auto"/>
            <w:right w:val="none" w:sz="0" w:space="0" w:color="auto"/>
          </w:divBdr>
        </w:div>
        <w:div w:id="1768380968">
          <w:marLeft w:val="480"/>
          <w:marRight w:val="0"/>
          <w:marTop w:val="0"/>
          <w:marBottom w:val="0"/>
          <w:divBdr>
            <w:top w:val="none" w:sz="0" w:space="0" w:color="auto"/>
            <w:left w:val="none" w:sz="0" w:space="0" w:color="auto"/>
            <w:bottom w:val="none" w:sz="0" w:space="0" w:color="auto"/>
            <w:right w:val="none" w:sz="0" w:space="0" w:color="auto"/>
          </w:divBdr>
        </w:div>
        <w:div w:id="1804687381">
          <w:marLeft w:val="480"/>
          <w:marRight w:val="0"/>
          <w:marTop w:val="0"/>
          <w:marBottom w:val="0"/>
          <w:divBdr>
            <w:top w:val="none" w:sz="0" w:space="0" w:color="auto"/>
            <w:left w:val="none" w:sz="0" w:space="0" w:color="auto"/>
            <w:bottom w:val="none" w:sz="0" w:space="0" w:color="auto"/>
            <w:right w:val="none" w:sz="0" w:space="0" w:color="auto"/>
          </w:divBdr>
        </w:div>
        <w:div w:id="1827669180">
          <w:marLeft w:val="480"/>
          <w:marRight w:val="0"/>
          <w:marTop w:val="0"/>
          <w:marBottom w:val="0"/>
          <w:divBdr>
            <w:top w:val="none" w:sz="0" w:space="0" w:color="auto"/>
            <w:left w:val="none" w:sz="0" w:space="0" w:color="auto"/>
            <w:bottom w:val="none" w:sz="0" w:space="0" w:color="auto"/>
            <w:right w:val="none" w:sz="0" w:space="0" w:color="auto"/>
          </w:divBdr>
        </w:div>
        <w:div w:id="1840266794">
          <w:marLeft w:val="480"/>
          <w:marRight w:val="0"/>
          <w:marTop w:val="0"/>
          <w:marBottom w:val="0"/>
          <w:divBdr>
            <w:top w:val="none" w:sz="0" w:space="0" w:color="auto"/>
            <w:left w:val="none" w:sz="0" w:space="0" w:color="auto"/>
            <w:bottom w:val="none" w:sz="0" w:space="0" w:color="auto"/>
            <w:right w:val="none" w:sz="0" w:space="0" w:color="auto"/>
          </w:divBdr>
        </w:div>
        <w:div w:id="1858617492">
          <w:marLeft w:val="480"/>
          <w:marRight w:val="0"/>
          <w:marTop w:val="0"/>
          <w:marBottom w:val="0"/>
          <w:divBdr>
            <w:top w:val="none" w:sz="0" w:space="0" w:color="auto"/>
            <w:left w:val="none" w:sz="0" w:space="0" w:color="auto"/>
            <w:bottom w:val="none" w:sz="0" w:space="0" w:color="auto"/>
            <w:right w:val="none" w:sz="0" w:space="0" w:color="auto"/>
          </w:divBdr>
        </w:div>
        <w:div w:id="1864323493">
          <w:marLeft w:val="480"/>
          <w:marRight w:val="0"/>
          <w:marTop w:val="0"/>
          <w:marBottom w:val="0"/>
          <w:divBdr>
            <w:top w:val="none" w:sz="0" w:space="0" w:color="auto"/>
            <w:left w:val="none" w:sz="0" w:space="0" w:color="auto"/>
            <w:bottom w:val="none" w:sz="0" w:space="0" w:color="auto"/>
            <w:right w:val="none" w:sz="0" w:space="0" w:color="auto"/>
          </w:divBdr>
        </w:div>
        <w:div w:id="1866402679">
          <w:marLeft w:val="480"/>
          <w:marRight w:val="0"/>
          <w:marTop w:val="0"/>
          <w:marBottom w:val="0"/>
          <w:divBdr>
            <w:top w:val="none" w:sz="0" w:space="0" w:color="auto"/>
            <w:left w:val="none" w:sz="0" w:space="0" w:color="auto"/>
            <w:bottom w:val="none" w:sz="0" w:space="0" w:color="auto"/>
            <w:right w:val="none" w:sz="0" w:space="0" w:color="auto"/>
          </w:divBdr>
        </w:div>
        <w:div w:id="1895970162">
          <w:marLeft w:val="480"/>
          <w:marRight w:val="0"/>
          <w:marTop w:val="0"/>
          <w:marBottom w:val="0"/>
          <w:divBdr>
            <w:top w:val="none" w:sz="0" w:space="0" w:color="auto"/>
            <w:left w:val="none" w:sz="0" w:space="0" w:color="auto"/>
            <w:bottom w:val="none" w:sz="0" w:space="0" w:color="auto"/>
            <w:right w:val="none" w:sz="0" w:space="0" w:color="auto"/>
          </w:divBdr>
        </w:div>
        <w:div w:id="1939679466">
          <w:marLeft w:val="480"/>
          <w:marRight w:val="0"/>
          <w:marTop w:val="0"/>
          <w:marBottom w:val="0"/>
          <w:divBdr>
            <w:top w:val="none" w:sz="0" w:space="0" w:color="auto"/>
            <w:left w:val="none" w:sz="0" w:space="0" w:color="auto"/>
            <w:bottom w:val="none" w:sz="0" w:space="0" w:color="auto"/>
            <w:right w:val="none" w:sz="0" w:space="0" w:color="auto"/>
          </w:divBdr>
        </w:div>
        <w:div w:id="1987053351">
          <w:marLeft w:val="480"/>
          <w:marRight w:val="0"/>
          <w:marTop w:val="0"/>
          <w:marBottom w:val="0"/>
          <w:divBdr>
            <w:top w:val="none" w:sz="0" w:space="0" w:color="auto"/>
            <w:left w:val="none" w:sz="0" w:space="0" w:color="auto"/>
            <w:bottom w:val="none" w:sz="0" w:space="0" w:color="auto"/>
            <w:right w:val="none" w:sz="0" w:space="0" w:color="auto"/>
          </w:divBdr>
        </w:div>
        <w:div w:id="2030914388">
          <w:marLeft w:val="480"/>
          <w:marRight w:val="0"/>
          <w:marTop w:val="0"/>
          <w:marBottom w:val="0"/>
          <w:divBdr>
            <w:top w:val="none" w:sz="0" w:space="0" w:color="auto"/>
            <w:left w:val="none" w:sz="0" w:space="0" w:color="auto"/>
            <w:bottom w:val="none" w:sz="0" w:space="0" w:color="auto"/>
            <w:right w:val="none" w:sz="0" w:space="0" w:color="auto"/>
          </w:divBdr>
        </w:div>
        <w:div w:id="2052880373">
          <w:marLeft w:val="480"/>
          <w:marRight w:val="0"/>
          <w:marTop w:val="0"/>
          <w:marBottom w:val="0"/>
          <w:divBdr>
            <w:top w:val="none" w:sz="0" w:space="0" w:color="auto"/>
            <w:left w:val="none" w:sz="0" w:space="0" w:color="auto"/>
            <w:bottom w:val="none" w:sz="0" w:space="0" w:color="auto"/>
            <w:right w:val="none" w:sz="0" w:space="0" w:color="auto"/>
          </w:divBdr>
        </w:div>
      </w:divsChild>
    </w:div>
    <w:div w:id="2011712463">
      <w:bodyDiv w:val="1"/>
      <w:marLeft w:val="0"/>
      <w:marRight w:val="0"/>
      <w:marTop w:val="0"/>
      <w:marBottom w:val="0"/>
      <w:divBdr>
        <w:top w:val="none" w:sz="0" w:space="0" w:color="auto"/>
        <w:left w:val="none" w:sz="0" w:space="0" w:color="auto"/>
        <w:bottom w:val="none" w:sz="0" w:space="0" w:color="auto"/>
        <w:right w:val="none" w:sz="0" w:space="0" w:color="auto"/>
      </w:divBdr>
    </w:div>
    <w:div w:id="2013028684">
      <w:bodyDiv w:val="1"/>
      <w:marLeft w:val="0"/>
      <w:marRight w:val="0"/>
      <w:marTop w:val="0"/>
      <w:marBottom w:val="0"/>
      <w:divBdr>
        <w:top w:val="none" w:sz="0" w:space="0" w:color="auto"/>
        <w:left w:val="none" w:sz="0" w:space="0" w:color="auto"/>
        <w:bottom w:val="none" w:sz="0" w:space="0" w:color="auto"/>
        <w:right w:val="none" w:sz="0" w:space="0" w:color="auto"/>
      </w:divBdr>
    </w:div>
    <w:div w:id="2015110235">
      <w:bodyDiv w:val="1"/>
      <w:marLeft w:val="0"/>
      <w:marRight w:val="0"/>
      <w:marTop w:val="0"/>
      <w:marBottom w:val="0"/>
      <w:divBdr>
        <w:top w:val="none" w:sz="0" w:space="0" w:color="auto"/>
        <w:left w:val="none" w:sz="0" w:space="0" w:color="auto"/>
        <w:bottom w:val="none" w:sz="0" w:space="0" w:color="auto"/>
        <w:right w:val="none" w:sz="0" w:space="0" w:color="auto"/>
      </w:divBdr>
    </w:div>
    <w:div w:id="2015574074">
      <w:bodyDiv w:val="1"/>
      <w:marLeft w:val="0"/>
      <w:marRight w:val="0"/>
      <w:marTop w:val="0"/>
      <w:marBottom w:val="0"/>
      <w:divBdr>
        <w:top w:val="none" w:sz="0" w:space="0" w:color="auto"/>
        <w:left w:val="none" w:sz="0" w:space="0" w:color="auto"/>
        <w:bottom w:val="none" w:sz="0" w:space="0" w:color="auto"/>
        <w:right w:val="none" w:sz="0" w:space="0" w:color="auto"/>
      </w:divBdr>
    </w:div>
    <w:div w:id="2015716234">
      <w:bodyDiv w:val="1"/>
      <w:marLeft w:val="0"/>
      <w:marRight w:val="0"/>
      <w:marTop w:val="0"/>
      <w:marBottom w:val="0"/>
      <w:divBdr>
        <w:top w:val="none" w:sz="0" w:space="0" w:color="auto"/>
        <w:left w:val="none" w:sz="0" w:space="0" w:color="auto"/>
        <w:bottom w:val="none" w:sz="0" w:space="0" w:color="auto"/>
        <w:right w:val="none" w:sz="0" w:space="0" w:color="auto"/>
      </w:divBdr>
    </w:div>
    <w:div w:id="2016230288">
      <w:bodyDiv w:val="1"/>
      <w:marLeft w:val="0"/>
      <w:marRight w:val="0"/>
      <w:marTop w:val="0"/>
      <w:marBottom w:val="0"/>
      <w:divBdr>
        <w:top w:val="none" w:sz="0" w:space="0" w:color="auto"/>
        <w:left w:val="none" w:sz="0" w:space="0" w:color="auto"/>
        <w:bottom w:val="none" w:sz="0" w:space="0" w:color="auto"/>
        <w:right w:val="none" w:sz="0" w:space="0" w:color="auto"/>
      </w:divBdr>
    </w:div>
    <w:div w:id="2016683591">
      <w:bodyDiv w:val="1"/>
      <w:marLeft w:val="0"/>
      <w:marRight w:val="0"/>
      <w:marTop w:val="0"/>
      <w:marBottom w:val="0"/>
      <w:divBdr>
        <w:top w:val="none" w:sz="0" w:space="0" w:color="auto"/>
        <w:left w:val="none" w:sz="0" w:space="0" w:color="auto"/>
        <w:bottom w:val="none" w:sz="0" w:space="0" w:color="auto"/>
        <w:right w:val="none" w:sz="0" w:space="0" w:color="auto"/>
      </w:divBdr>
    </w:div>
    <w:div w:id="2017614420">
      <w:bodyDiv w:val="1"/>
      <w:marLeft w:val="0"/>
      <w:marRight w:val="0"/>
      <w:marTop w:val="0"/>
      <w:marBottom w:val="0"/>
      <w:divBdr>
        <w:top w:val="none" w:sz="0" w:space="0" w:color="auto"/>
        <w:left w:val="none" w:sz="0" w:space="0" w:color="auto"/>
        <w:bottom w:val="none" w:sz="0" w:space="0" w:color="auto"/>
        <w:right w:val="none" w:sz="0" w:space="0" w:color="auto"/>
      </w:divBdr>
    </w:div>
    <w:div w:id="2017725282">
      <w:bodyDiv w:val="1"/>
      <w:marLeft w:val="0"/>
      <w:marRight w:val="0"/>
      <w:marTop w:val="0"/>
      <w:marBottom w:val="0"/>
      <w:divBdr>
        <w:top w:val="none" w:sz="0" w:space="0" w:color="auto"/>
        <w:left w:val="none" w:sz="0" w:space="0" w:color="auto"/>
        <w:bottom w:val="none" w:sz="0" w:space="0" w:color="auto"/>
        <w:right w:val="none" w:sz="0" w:space="0" w:color="auto"/>
      </w:divBdr>
    </w:div>
    <w:div w:id="2017805645">
      <w:bodyDiv w:val="1"/>
      <w:marLeft w:val="0"/>
      <w:marRight w:val="0"/>
      <w:marTop w:val="0"/>
      <w:marBottom w:val="0"/>
      <w:divBdr>
        <w:top w:val="none" w:sz="0" w:space="0" w:color="auto"/>
        <w:left w:val="none" w:sz="0" w:space="0" w:color="auto"/>
        <w:bottom w:val="none" w:sz="0" w:space="0" w:color="auto"/>
        <w:right w:val="none" w:sz="0" w:space="0" w:color="auto"/>
      </w:divBdr>
      <w:divsChild>
        <w:div w:id="20012153">
          <w:marLeft w:val="480"/>
          <w:marRight w:val="0"/>
          <w:marTop w:val="0"/>
          <w:marBottom w:val="0"/>
          <w:divBdr>
            <w:top w:val="none" w:sz="0" w:space="0" w:color="auto"/>
            <w:left w:val="none" w:sz="0" w:space="0" w:color="auto"/>
            <w:bottom w:val="none" w:sz="0" w:space="0" w:color="auto"/>
            <w:right w:val="none" w:sz="0" w:space="0" w:color="auto"/>
          </w:divBdr>
        </w:div>
        <w:div w:id="38406841">
          <w:marLeft w:val="480"/>
          <w:marRight w:val="0"/>
          <w:marTop w:val="0"/>
          <w:marBottom w:val="0"/>
          <w:divBdr>
            <w:top w:val="none" w:sz="0" w:space="0" w:color="auto"/>
            <w:left w:val="none" w:sz="0" w:space="0" w:color="auto"/>
            <w:bottom w:val="none" w:sz="0" w:space="0" w:color="auto"/>
            <w:right w:val="none" w:sz="0" w:space="0" w:color="auto"/>
          </w:divBdr>
        </w:div>
        <w:div w:id="157310504">
          <w:marLeft w:val="480"/>
          <w:marRight w:val="0"/>
          <w:marTop w:val="0"/>
          <w:marBottom w:val="0"/>
          <w:divBdr>
            <w:top w:val="none" w:sz="0" w:space="0" w:color="auto"/>
            <w:left w:val="none" w:sz="0" w:space="0" w:color="auto"/>
            <w:bottom w:val="none" w:sz="0" w:space="0" w:color="auto"/>
            <w:right w:val="none" w:sz="0" w:space="0" w:color="auto"/>
          </w:divBdr>
        </w:div>
        <w:div w:id="182210945">
          <w:marLeft w:val="480"/>
          <w:marRight w:val="0"/>
          <w:marTop w:val="0"/>
          <w:marBottom w:val="0"/>
          <w:divBdr>
            <w:top w:val="none" w:sz="0" w:space="0" w:color="auto"/>
            <w:left w:val="none" w:sz="0" w:space="0" w:color="auto"/>
            <w:bottom w:val="none" w:sz="0" w:space="0" w:color="auto"/>
            <w:right w:val="none" w:sz="0" w:space="0" w:color="auto"/>
          </w:divBdr>
        </w:div>
        <w:div w:id="197478583">
          <w:marLeft w:val="480"/>
          <w:marRight w:val="0"/>
          <w:marTop w:val="0"/>
          <w:marBottom w:val="0"/>
          <w:divBdr>
            <w:top w:val="none" w:sz="0" w:space="0" w:color="auto"/>
            <w:left w:val="none" w:sz="0" w:space="0" w:color="auto"/>
            <w:bottom w:val="none" w:sz="0" w:space="0" w:color="auto"/>
            <w:right w:val="none" w:sz="0" w:space="0" w:color="auto"/>
          </w:divBdr>
        </w:div>
        <w:div w:id="216018962">
          <w:marLeft w:val="480"/>
          <w:marRight w:val="0"/>
          <w:marTop w:val="0"/>
          <w:marBottom w:val="0"/>
          <w:divBdr>
            <w:top w:val="none" w:sz="0" w:space="0" w:color="auto"/>
            <w:left w:val="none" w:sz="0" w:space="0" w:color="auto"/>
            <w:bottom w:val="none" w:sz="0" w:space="0" w:color="auto"/>
            <w:right w:val="none" w:sz="0" w:space="0" w:color="auto"/>
          </w:divBdr>
        </w:div>
        <w:div w:id="282032284">
          <w:marLeft w:val="480"/>
          <w:marRight w:val="0"/>
          <w:marTop w:val="0"/>
          <w:marBottom w:val="0"/>
          <w:divBdr>
            <w:top w:val="none" w:sz="0" w:space="0" w:color="auto"/>
            <w:left w:val="none" w:sz="0" w:space="0" w:color="auto"/>
            <w:bottom w:val="none" w:sz="0" w:space="0" w:color="auto"/>
            <w:right w:val="none" w:sz="0" w:space="0" w:color="auto"/>
          </w:divBdr>
        </w:div>
        <w:div w:id="332294382">
          <w:marLeft w:val="480"/>
          <w:marRight w:val="0"/>
          <w:marTop w:val="0"/>
          <w:marBottom w:val="0"/>
          <w:divBdr>
            <w:top w:val="none" w:sz="0" w:space="0" w:color="auto"/>
            <w:left w:val="none" w:sz="0" w:space="0" w:color="auto"/>
            <w:bottom w:val="none" w:sz="0" w:space="0" w:color="auto"/>
            <w:right w:val="none" w:sz="0" w:space="0" w:color="auto"/>
          </w:divBdr>
        </w:div>
        <w:div w:id="332992662">
          <w:marLeft w:val="480"/>
          <w:marRight w:val="0"/>
          <w:marTop w:val="0"/>
          <w:marBottom w:val="0"/>
          <w:divBdr>
            <w:top w:val="none" w:sz="0" w:space="0" w:color="auto"/>
            <w:left w:val="none" w:sz="0" w:space="0" w:color="auto"/>
            <w:bottom w:val="none" w:sz="0" w:space="0" w:color="auto"/>
            <w:right w:val="none" w:sz="0" w:space="0" w:color="auto"/>
          </w:divBdr>
        </w:div>
        <w:div w:id="339045834">
          <w:marLeft w:val="480"/>
          <w:marRight w:val="0"/>
          <w:marTop w:val="0"/>
          <w:marBottom w:val="0"/>
          <w:divBdr>
            <w:top w:val="none" w:sz="0" w:space="0" w:color="auto"/>
            <w:left w:val="none" w:sz="0" w:space="0" w:color="auto"/>
            <w:bottom w:val="none" w:sz="0" w:space="0" w:color="auto"/>
            <w:right w:val="none" w:sz="0" w:space="0" w:color="auto"/>
          </w:divBdr>
        </w:div>
        <w:div w:id="371148924">
          <w:marLeft w:val="480"/>
          <w:marRight w:val="0"/>
          <w:marTop w:val="0"/>
          <w:marBottom w:val="0"/>
          <w:divBdr>
            <w:top w:val="none" w:sz="0" w:space="0" w:color="auto"/>
            <w:left w:val="none" w:sz="0" w:space="0" w:color="auto"/>
            <w:bottom w:val="none" w:sz="0" w:space="0" w:color="auto"/>
            <w:right w:val="none" w:sz="0" w:space="0" w:color="auto"/>
          </w:divBdr>
        </w:div>
        <w:div w:id="404305266">
          <w:marLeft w:val="480"/>
          <w:marRight w:val="0"/>
          <w:marTop w:val="0"/>
          <w:marBottom w:val="0"/>
          <w:divBdr>
            <w:top w:val="none" w:sz="0" w:space="0" w:color="auto"/>
            <w:left w:val="none" w:sz="0" w:space="0" w:color="auto"/>
            <w:bottom w:val="none" w:sz="0" w:space="0" w:color="auto"/>
            <w:right w:val="none" w:sz="0" w:space="0" w:color="auto"/>
          </w:divBdr>
        </w:div>
        <w:div w:id="443692997">
          <w:marLeft w:val="480"/>
          <w:marRight w:val="0"/>
          <w:marTop w:val="0"/>
          <w:marBottom w:val="0"/>
          <w:divBdr>
            <w:top w:val="none" w:sz="0" w:space="0" w:color="auto"/>
            <w:left w:val="none" w:sz="0" w:space="0" w:color="auto"/>
            <w:bottom w:val="none" w:sz="0" w:space="0" w:color="auto"/>
            <w:right w:val="none" w:sz="0" w:space="0" w:color="auto"/>
          </w:divBdr>
        </w:div>
        <w:div w:id="507212636">
          <w:marLeft w:val="480"/>
          <w:marRight w:val="0"/>
          <w:marTop w:val="0"/>
          <w:marBottom w:val="0"/>
          <w:divBdr>
            <w:top w:val="none" w:sz="0" w:space="0" w:color="auto"/>
            <w:left w:val="none" w:sz="0" w:space="0" w:color="auto"/>
            <w:bottom w:val="none" w:sz="0" w:space="0" w:color="auto"/>
            <w:right w:val="none" w:sz="0" w:space="0" w:color="auto"/>
          </w:divBdr>
        </w:div>
        <w:div w:id="602735275">
          <w:marLeft w:val="480"/>
          <w:marRight w:val="0"/>
          <w:marTop w:val="0"/>
          <w:marBottom w:val="0"/>
          <w:divBdr>
            <w:top w:val="none" w:sz="0" w:space="0" w:color="auto"/>
            <w:left w:val="none" w:sz="0" w:space="0" w:color="auto"/>
            <w:bottom w:val="none" w:sz="0" w:space="0" w:color="auto"/>
            <w:right w:val="none" w:sz="0" w:space="0" w:color="auto"/>
          </w:divBdr>
        </w:div>
        <w:div w:id="615989741">
          <w:marLeft w:val="480"/>
          <w:marRight w:val="0"/>
          <w:marTop w:val="0"/>
          <w:marBottom w:val="0"/>
          <w:divBdr>
            <w:top w:val="none" w:sz="0" w:space="0" w:color="auto"/>
            <w:left w:val="none" w:sz="0" w:space="0" w:color="auto"/>
            <w:bottom w:val="none" w:sz="0" w:space="0" w:color="auto"/>
            <w:right w:val="none" w:sz="0" w:space="0" w:color="auto"/>
          </w:divBdr>
        </w:div>
        <w:div w:id="624428875">
          <w:marLeft w:val="480"/>
          <w:marRight w:val="0"/>
          <w:marTop w:val="0"/>
          <w:marBottom w:val="0"/>
          <w:divBdr>
            <w:top w:val="none" w:sz="0" w:space="0" w:color="auto"/>
            <w:left w:val="none" w:sz="0" w:space="0" w:color="auto"/>
            <w:bottom w:val="none" w:sz="0" w:space="0" w:color="auto"/>
            <w:right w:val="none" w:sz="0" w:space="0" w:color="auto"/>
          </w:divBdr>
        </w:div>
        <w:div w:id="677773369">
          <w:marLeft w:val="480"/>
          <w:marRight w:val="0"/>
          <w:marTop w:val="0"/>
          <w:marBottom w:val="0"/>
          <w:divBdr>
            <w:top w:val="none" w:sz="0" w:space="0" w:color="auto"/>
            <w:left w:val="none" w:sz="0" w:space="0" w:color="auto"/>
            <w:bottom w:val="none" w:sz="0" w:space="0" w:color="auto"/>
            <w:right w:val="none" w:sz="0" w:space="0" w:color="auto"/>
          </w:divBdr>
        </w:div>
        <w:div w:id="710765892">
          <w:marLeft w:val="480"/>
          <w:marRight w:val="0"/>
          <w:marTop w:val="0"/>
          <w:marBottom w:val="0"/>
          <w:divBdr>
            <w:top w:val="none" w:sz="0" w:space="0" w:color="auto"/>
            <w:left w:val="none" w:sz="0" w:space="0" w:color="auto"/>
            <w:bottom w:val="none" w:sz="0" w:space="0" w:color="auto"/>
            <w:right w:val="none" w:sz="0" w:space="0" w:color="auto"/>
          </w:divBdr>
        </w:div>
        <w:div w:id="756053933">
          <w:marLeft w:val="480"/>
          <w:marRight w:val="0"/>
          <w:marTop w:val="0"/>
          <w:marBottom w:val="0"/>
          <w:divBdr>
            <w:top w:val="none" w:sz="0" w:space="0" w:color="auto"/>
            <w:left w:val="none" w:sz="0" w:space="0" w:color="auto"/>
            <w:bottom w:val="none" w:sz="0" w:space="0" w:color="auto"/>
            <w:right w:val="none" w:sz="0" w:space="0" w:color="auto"/>
          </w:divBdr>
        </w:div>
        <w:div w:id="823741264">
          <w:marLeft w:val="480"/>
          <w:marRight w:val="0"/>
          <w:marTop w:val="0"/>
          <w:marBottom w:val="0"/>
          <w:divBdr>
            <w:top w:val="none" w:sz="0" w:space="0" w:color="auto"/>
            <w:left w:val="none" w:sz="0" w:space="0" w:color="auto"/>
            <w:bottom w:val="none" w:sz="0" w:space="0" w:color="auto"/>
            <w:right w:val="none" w:sz="0" w:space="0" w:color="auto"/>
          </w:divBdr>
        </w:div>
        <w:div w:id="846097839">
          <w:marLeft w:val="480"/>
          <w:marRight w:val="0"/>
          <w:marTop w:val="0"/>
          <w:marBottom w:val="0"/>
          <w:divBdr>
            <w:top w:val="none" w:sz="0" w:space="0" w:color="auto"/>
            <w:left w:val="none" w:sz="0" w:space="0" w:color="auto"/>
            <w:bottom w:val="none" w:sz="0" w:space="0" w:color="auto"/>
            <w:right w:val="none" w:sz="0" w:space="0" w:color="auto"/>
          </w:divBdr>
        </w:div>
        <w:div w:id="849880574">
          <w:marLeft w:val="480"/>
          <w:marRight w:val="0"/>
          <w:marTop w:val="0"/>
          <w:marBottom w:val="0"/>
          <w:divBdr>
            <w:top w:val="none" w:sz="0" w:space="0" w:color="auto"/>
            <w:left w:val="none" w:sz="0" w:space="0" w:color="auto"/>
            <w:bottom w:val="none" w:sz="0" w:space="0" w:color="auto"/>
            <w:right w:val="none" w:sz="0" w:space="0" w:color="auto"/>
          </w:divBdr>
        </w:div>
        <w:div w:id="1021668524">
          <w:marLeft w:val="480"/>
          <w:marRight w:val="0"/>
          <w:marTop w:val="0"/>
          <w:marBottom w:val="0"/>
          <w:divBdr>
            <w:top w:val="none" w:sz="0" w:space="0" w:color="auto"/>
            <w:left w:val="none" w:sz="0" w:space="0" w:color="auto"/>
            <w:bottom w:val="none" w:sz="0" w:space="0" w:color="auto"/>
            <w:right w:val="none" w:sz="0" w:space="0" w:color="auto"/>
          </w:divBdr>
        </w:div>
        <w:div w:id="1028139004">
          <w:marLeft w:val="480"/>
          <w:marRight w:val="0"/>
          <w:marTop w:val="0"/>
          <w:marBottom w:val="0"/>
          <w:divBdr>
            <w:top w:val="none" w:sz="0" w:space="0" w:color="auto"/>
            <w:left w:val="none" w:sz="0" w:space="0" w:color="auto"/>
            <w:bottom w:val="none" w:sz="0" w:space="0" w:color="auto"/>
            <w:right w:val="none" w:sz="0" w:space="0" w:color="auto"/>
          </w:divBdr>
        </w:div>
        <w:div w:id="1035666116">
          <w:marLeft w:val="480"/>
          <w:marRight w:val="0"/>
          <w:marTop w:val="0"/>
          <w:marBottom w:val="0"/>
          <w:divBdr>
            <w:top w:val="none" w:sz="0" w:space="0" w:color="auto"/>
            <w:left w:val="none" w:sz="0" w:space="0" w:color="auto"/>
            <w:bottom w:val="none" w:sz="0" w:space="0" w:color="auto"/>
            <w:right w:val="none" w:sz="0" w:space="0" w:color="auto"/>
          </w:divBdr>
        </w:div>
        <w:div w:id="1041326334">
          <w:marLeft w:val="480"/>
          <w:marRight w:val="0"/>
          <w:marTop w:val="0"/>
          <w:marBottom w:val="0"/>
          <w:divBdr>
            <w:top w:val="none" w:sz="0" w:space="0" w:color="auto"/>
            <w:left w:val="none" w:sz="0" w:space="0" w:color="auto"/>
            <w:bottom w:val="none" w:sz="0" w:space="0" w:color="auto"/>
            <w:right w:val="none" w:sz="0" w:space="0" w:color="auto"/>
          </w:divBdr>
        </w:div>
        <w:div w:id="1062289808">
          <w:marLeft w:val="480"/>
          <w:marRight w:val="0"/>
          <w:marTop w:val="0"/>
          <w:marBottom w:val="0"/>
          <w:divBdr>
            <w:top w:val="none" w:sz="0" w:space="0" w:color="auto"/>
            <w:left w:val="none" w:sz="0" w:space="0" w:color="auto"/>
            <w:bottom w:val="none" w:sz="0" w:space="0" w:color="auto"/>
            <w:right w:val="none" w:sz="0" w:space="0" w:color="auto"/>
          </w:divBdr>
        </w:div>
        <w:div w:id="1106654812">
          <w:marLeft w:val="480"/>
          <w:marRight w:val="0"/>
          <w:marTop w:val="0"/>
          <w:marBottom w:val="0"/>
          <w:divBdr>
            <w:top w:val="none" w:sz="0" w:space="0" w:color="auto"/>
            <w:left w:val="none" w:sz="0" w:space="0" w:color="auto"/>
            <w:bottom w:val="none" w:sz="0" w:space="0" w:color="auto"/>
            <w:right w:val="none" w:sz="0" w:space="0" w:color="auto"/>
          </w:divBdr>
        </w:div>
        <w:div w:id="1144011567">
          <w:marLeft w:val="480"/>
          <w:marRight w:val="0"/>
          <w:marTop w:val="0"/>
          <w:marBottom w:val="0"/>
          <w:divBdr>
            <w:top w:val="none" w:sz="0" w:space="0" w:color="auto"/>
            <w:left w:val="none" w:sz="0" w:space="0" w:color="auto"/>
            <w:bottom w:val="none" w:sz="0" w:space="0" w:color="auto"/>
            <w:right w:val="none" w:sz="0" w:space="0" w:color="auto"/>
          </w:divBdr>
        </w:div>
        <w:div w:id="1180660827">
          <w:marLeft w:val="480"/>
          <w:marRight w:val="0"/>
          <w:marTop w:val="0"/>
          <w:marBottom w:val="0"/>
          <w:divBdr>
            <w:top w:val="none" w:sz="0" w:space="0" w:color="auto"/>
            <w:left w:val="none" w:sz="0" w:space="0" w:color="auto"/>
            <w:bottom w:val="none" w:sz="0" w:space="0" w:color="auto"/>
            <w:right w:val="none" w:sz="0" w:space="0" w:color="auto"/>
          </w:divBdr>
        </w:div>
        <w:div w:id="1267156077">
          <w:marLeft w:val="480"/>
          <w:marRight w:val="0"/>
          <w:marTop w:val="0"/>
          <w:marBottom w:val="0"/>
          <w:divBdr>
            <w:top w:val="none" w:sz="0" w:space="0" w:color="auto"/>
            <w:left w:val="none" w:sz="0" w:space="0" w:color="auto"/>
            <w:bottom w:val="none" w:sz="0" w:space="0" w:color="auto"/>
            <w:right w:val="none" w:sz="0" w:space="0" w:color="auto"/>
          </w:divBdr>
        </w:div>
        <w:div w:id="1355112954">
          <w:marLeft w:val="480"/>
          <w:marRight w:val="0"/>
          <w:marTop w:val="0"/>
          <w:marBottom w:val="0"/>
          <w:divBdr>
            <w:top w:val="none" w:sz="0" w:space="0" w:color="auto"/>
            <w:left w:val="none" w:sz="0" w:space="0" w:color="auto"/>
            <w:bottom w:val="none" w:sz="0" w:space="0" w:color="auto"/>
            <w:right w:val="none" w:sz="0" w:space="0" w:color="auto"/>
          </w:divBdr>
        </w:div>
        <w:div w:id="1495029293">
          <w:marLeft w:val="480"/>
          <w:marRight w:val="0"/>
          <w:marTop w:val="0"/>
          <w:marBottom w:val="0"/>
          <w:divBdr>
            <w:top w:val="none" w:sz="0" w:space="0" w:color="auto"/>
            <w:left w:val="none" w:sz="0" w:space="0" w:color="auto"/>
            <w:bottom w:val="none" w:sz="0" w:space="0" w:color="auto"/>
            <w:right w:val="none" w:sz="0" w:space="0" w:color="auto"/>
          </w:divBdr>
        </w:div>
        <w:div w:id="1644657328">
          <w:marLeft w:val="480"/>
          <w:marRight w:val="0"/>
          <w:marTop w:val="0"/>
          <w:marBottom w:val="0"/>
          <w:divBdr>
            <w:top w:val="none" w:sz="0" w:space="0" w:color="auto"/>
            <w:left w:val="none" w:sz="0" w:space="0" w:color="auto"/>
            <w:bottom w:val="none" w:sz="0" w:space="0" w:color="auto"/>
            <w:right w:val="none" w:sz="0" w:space="0" w:color="auto"/>
          </w:divBdr>
        </w:div>
        <w:div w:id="1645741657">
          <w:marLeft w:val="480"/>
          <w:marRight w:val="0"/>
          <w:marTop w:val="0"/>
          <w:marBottom w:val="0"/>
          <w:divBdr>
            <w:top w:val="none" w:sz="0" w:space="0" w:color="auto"/>
            <w:left w:val="none" w:sz="0" w:space="0" w:color="auto"/>
            <w:bottom w:val="none" w:sz="0" w:space="0" w:color="auto"/>
            <w:right w:val="none" w:sz="0" w:space="0" w:color="auto"/>
          </w:divBdr>
        </w:div>
        <w:div w:id="1661887690">
          <w:marLeft w:val="480"/>
          <w:marRight w:val="0"/>
          <w:marTop w:val="0"/>
          <w:marBottom w:val="0"/>
          <w:divBdr>
            <w:top w:val="none" w:sz="0" w:space="0" w:color="auto"/>
            <w:left w:val="none" w:sz="0" w:space="0" w:color="auto"/>
            <w:bottom w:val="none" w:sz="0" w:space="0" w:color="auto"/>
            <w:right w:val="none" w:sz="0" w:space="0" w:color="auto"/>
          </w:divBdr>
        </w:div>
        <w:div w:id="1669363096">
          <w:marLeft w:val="480"/>
          <w:marRight w:val="0"/>
          <w:marTop w:val="0"/>
          <w:marBottom w:val="0"/>
          <w:divBdr>
            <w:top w:val="none" w:sz="0" w:space="0" w:color="auto"/>
            <w:left w:val="none" w:sz="0" w:space="0" w:color="auto"/>
            <w:bottom w:val="none" w:sz="0" w:space="0" w:color="auto"/>
            <w:right w:val="none" w:sz="0" w:space="0" w:color="auto"/>
          </w:divBdr>
        </w:div>
        <w:div w:id="1671565773">
          <w:marLeft w:val="480"/>
          <w:marRight w:val="0"/>
          <w:marTop w:val="0"/>
          <w:marBottom w:val="0"/>
          <w:divBdr>
            <w:top w:val="none" w:sz="0" w:space="0" w:color="auto"/>
            <w:left w:val="none" w:sz="0" w:space="0" w:color="auto"/>
            <w:bottom w:val="none" w:sz="0" w:space="0" w:color="auto"/>
            <w:right w:val="none" w:sz="0" w:space="0" w:color="auto"/>
          </w:divBdr>
        </w:div>
        <w:div w:id="1735618030">
          <w:marLeft w:val="480"/>
          <w:marRight w:val="0"/>
          <w:marTop w:val="0"/>
          <w:marBottom w:val="0"/>
          <w:divBdr>
            <w:top w:val="none" w:sz="0" w:space="0" w:color="auto"/>
            <w:left w:val="none" w:sz="0" w:space="0" w:color="auto"/>
            <w:bottom w:val="none" w:sz="0" w:space="0" w:color="auto"/>
            <w:right w:val="none" w:sz="0" w:space="0" w:color="auto"/>
          </w:divBdr>
        </w:div>
        <w:div w:id="1769735178">
          <w:marLeft w:val="480"/>
          <w:marRight w:val="0"/>
          <w:marTop w:val="0"/>
          <w:marBottom w:val="0"/>
          <w:divBdr>
            <w:top w:val="none" w:sz="0" w:space="0" w:color="auto"/>
            <w:left w:val="none" w:sz="0" w:space="0" w:color="auto"/>
            <w:bottom w:val="none" w:sz="0" w:space="0" w:color="auto"/>
            <w:right w:val="none" w:sz="0" w:space="0" w:color="auto"/>
          </w:divBdr>
        </w:div>
        <w:div w:id="1782527967">
          <w:marLeft w:val="480"/>
          <w:marRight w:val="0"/>
          <w:marTop w:val="0"/>
          <w:marBottom w:val="0"/>
          <w:divBdr>
            <w:top w:val="none" w:sz="0" w:space="0" w:color="auto"/>
            <w:left w:val="none" w:sz="0" w:space="0" w:color="auto"/>
            <w:bottom w:val="none" w:sz="0" w:space="0" w:color="auto"/>
            <w:right w:val="none" w:sz="0" w:space="0" w:color="auto"/>
          </w:divBdr>
        </w:div>
        <w:div w:id="1868712015">
          <w:marLeft w:val="480"/>
          <w:marRight w:val="0"/>
          <w:marTop w:val="0"/>
          <w:marBottom w:val="0"/>
          <w:divBdr>
            <w:top w:val="none" w:sz="0" w:space="0" w:color="auto"/>
            <w:left w:val="none" w:sz="0" w:space="0" w:color="auto"/>
            <w:bottom w:val="none" w:sz="0" w:space="0" w:color="auto"/>
            <w:right w:val="none" w:sz="0" w:space="0" w:color="auto"/>
          </w:divBdr>
        </w:div>
        <w:div w:id="1928999947">
          <w:marLeft w:val="480"/>
          <w:marRight w:val="0"/>
          <w:marTop w:val="0"/>
          <w:marBottom w:val="0"/>
          <w:divBdr>
            <w:top w:val="none" w:sz="0" w:space="0" w:color="auto"/>
            <w:left w:val="none" w:sz="0" w:space="0" w:color="auto"/>
            <w:bottom w:val="none" w:sz="0" w:space="0" w:color="auto"/>
            <w:right w:val="none" w:sz="0" w:space="0" w:color="auto"/>
          </w:divBdr>
        </w:div>
        <w:div w:id="1937706611">
          <w:marLeft w:val="480"/>
          <w:marRight w:val="0"/>
          <w:marTop w:val="0"/>
          <w:marBottom w:val="0"/>
          <w:divBdr>
            <w:top w:val="none" w:sz="0" w:space="0" w:color="auto"/>
            <w:left w:val="none" w:sz="0" w:space="0" w:color="auto"/>
            <w:bottom w:val="none" w:sz="0" w:space="0" w:color="auto"/>
            <w:right w:val="none" w:sz="0" w:space="0" w:color="auto"/>
          </w:divBdr>
        </w:div>
        <w:div w:id="1942566139">
          <w:marLeft w:val="480"/>
          <w:marRight w:val="0"/>
          <w:marTop w:val="0"/>
          <w:marBottom w:val="0"/>
          <w:divBdr>
            <w:top w:val="none" w:sz="0" w:space="0" w:color="auto"/>
            <w:left w:val="none" w:sz="0" w:space="0" w:color="auto"/>
            <w:bottom w:val="none" w:sz="0" w:space="0" w:color="auto"/>
            <w:right w:val="none" w:sz="0" w:space="0" w:color="auto"/>
          </w:divBdr>
        </w:div>
        <w:div w:id="1959217557">
          <w:marLeft w:val="480"/>
          <w:marRight w:val="0"/>
          <w:marTop w:val="0"/>
          <w:marBottom w:val="0"/>
          <w:divBdr>
            <w:top w:val="none" w:sz="0" w:space="0" w:color="auto"/>
            <w:left w:val="none" w:sz="0" w:space="0" w:color="auto"/>
            <w:bottom w:val="none" w:sz="0" w:space="0" w:color="auto"/>
            <w:right w:val="none" w:sz="0" w:space="0" w:color="auto"/>
          </w:divBdr>
        </w:div>
        <w:div w:id="1990086810">
          <w:marLeft w:val="480"/>
          <w:marRight w:val="0"/>
          <w:marTop w:val="0"/>
          <w:marBottom w:val="0"/>
          <w:divBdr>
            <w:top w:val="none" w:sz="0" w:space="0" w:color="auto"/>
            <w:left w:val="none" w:sz="0" w:space="0" w:color="auto"/>
            <w:bottom w:val="none" w:sz="0" w:space="0" w:color="auto"/>
            <w:right w:val="none" w:sz="0" w:space="0" w:color="auto"/>
          </w:divBdr>
        </w:div>
        <w:div w:id="2026636138">
          <w:marLeft w:val="480"/>
          <w:marRight w:val="0"/>
          <w:marTop w:val="0"/>
          <w:marBottom w:val="0"/>
          <w:divBdr>
            <w:top w:val="none" w:sz="0" w:space="0" w:color="auto"/>
            <w:left w:val="none" w:sz="0" w:space="0" w:color="auto"/>
            <w:bottom w:val="none" w:sz="0" w:space="0" w:color="auto"/>
            <w:right w:val="none" w:sz="0" w:space="0" w:color="auto"/>
          </w:divBdr>
        </w:div>
        <w:div w:id="2059665463">
          <w:marLeft w:val="480"/>
          <w:marRight w:val="0"/>
          <w:marTop w:val="0"/>
          <w:marBottom w:val="0"/>
          <w:divBdr>
            <w:top w:val="none" w:sz="0" w:space="0" w:color="auto"/>
            <w:left w:val="none" w:sz="0" w:space="0" w:color="auto"/>
            <w:bottom w:val="none" w:sz="0" w:space="0" w:color="auto"/>
            <w:right w:val="none" w:sz="0" w:space="0" w:color="auto"/>
          </w:divBdr>
        </w:div>
        <w:div w:id="2144956273">
          <w:marLeft w:val="480"/>
          <w:marRight w:val="0"/>
          <w:marTop w:val="0"/>
          <w:marBottom w:val="0"/>
          <w:divBdr>
            <w:top w:val="none" w:sz="0" w:space="0" w:color="auto"/>
            <w:left w:val="none" w:sz="0" w:space="0" w:color="auto"/>
            <w:bottom w:val="none" w:sz="0" w:space="0" w:color="auto"/>
            <w:right w:val="none" w:sz="0" w:space="0" w:color="auto"/>
          </w:divBdr>
        </w:div>
      </w:divsChild>
    </w:div>
    <w:div w:id="2018579415">
      <w:bodyDiv w:val="1"/>
      <w:marLeft w:val="0"/>
      <w:marRight w:val="0"/>
      <w:marTop w:val="0"/>
      <w:marBottom w:val="0"/>
      <w:divBdr>
        <w:top w:val="none" w:sz="0" w:space="0" w:color="auto"/>
        <w:left w:val="none" w:sz="0" w:space="0" w:color="auto"/>
        <w:bottom w:val="none" w:sz="0" w:space="0" w:color="auto"/>
        <w:right w:val="none" w:sz="0" w:space="0" w:color="auto"/>
      </w:divBdr>
    </w:div>
    <w:div w:id="2020160534">
      <w:bodyDiv w:val="1"/>
      <w:marLeft w:val="0"/>
      <w:marRight w:val="0"/>
      <w:marTop w:val="0"/>
      <w:marBottom w:val="0"/>
      <w:divBdr>
        <w:top w:val="none" w:sz="0" w:space="0" w:color="auto"/>
        <w:left w:val="none" w:sz="0" w:space="0" w:color="auto"/>
        <w:bottom w:val="none" w:sz="0" w:space="0" w:color="auto"/>
        <w:right w:val="none" w:sz="0" w:space="0" w:color="auto"/>
      </w:divBdr>
    </w:div>
    <w:div w:id="2021927598">
      <w:bodyDiv w:val="1"/>
      <w:marLeft w:val="0"/>
      <w:marRight w:val="0"/>
      <w:marTop w:val="0"/>
      <w:marBottom w:val="0"/>
      <w:divBdr>
        <w:top w:val="none" w:sz="0" w:space="0" w:color="auto"/>
        <w:left w:val="none" w:sz="0" w:space="0" w:color="auto"/>
        <w:bottom w:val="none" w:sz="0" w:space="0" w:color="auto"/>
        <w:right w:val="none" w:sz="0" w:space="0" w:color="auto"/>
      </w:divBdr>
    </w:div>
    <w:div w:id="2021930977">
      <w:bodyDiv w:val="1"/>
      <w:marLeft w:val="0"/>
      <w:marRight w:val="0"/>
      <w:marTop w:val="0"/>
      <w:marBottom w:val="0"/>
      <w:divBdr>
        <w:top w:val="none" w:sz="0" w:space="0" w:color="auto"/>
        <w:left w:val="none" w:sz="0" w:space="0" w:color="auto"/>
        <w:bottom w:val="none" w:sz="0" w:space="0" w:color="auto"/>
        <w:right w:val="none" w:sz="0" w:space="0" w:color="auto"/>
      </w:divBdr>
    </w:div>
    <w:div w:id="2023359188">
      <w:bodyDiv w:val="1"/>
      <w:marLeft w:val="0"/>
      <w:marRight w:val="0"/>
      <w:marTop w:val="0"/>
      <w:marBottom w:val="0"/>
      <w:divBdr>
        <w:top w:val="none" w:sz="0" w:space="0" w:color="auto"/>
        <w:left w:val="none" w:sz="0" w:space="0" w:color="auto"/>
        <w:bottom w:val="none" w:sz="0" w:space="0" w:color="auto"/>
        <w:right w:val="none" w:sz="0" w:space="0" w:color="auto"/>
      </w:divBdr>
    </w:div>
    <w:div w:id="2023973992">
      <w:bodyDiv w:val="1"/>
      <w:marLeft w:val="0"/>
      <w:marRight w:val="0"/>
      <w:marTop w:val="0"/>
      <w:marBottom w:val="0"/>
      <w:divBdr>
        <w:top w:val="none" w:sz="0" w:space="0" w:color="auto"/>
        <w:left w:val="none" w:sz="0" w:space="0" w:color="auto"/>
        <w:bottom w:val="none" w:sz="0" w:space="0" w:color="auto"/>
        <w:right w:val="none" w:sz="0" w:space="0" w:color="auto"/>
      </w:divBdr>
    </w:div>
    <w:div w:id="2027751019">
      <w:bodyDiv w:val="1"/>
      <w:marLeft w:val="0"/>
      <w:marRight w:val="0"/>
      <w:marTop w:val="0"/>
      <w:marBottom w:val="0"/>
      <w:divBdr>
        <w:top w:val="none" w:sz="0" w:space="0" w:color="auto"/>
        <w:left w:val="none" w:sz="0" w:space="0" w:color="auto"/>
        <w:bottom w:val="none" w:sz="0" w:space="0" w:color="auto"/>
        <w:right w:val="none" w:sz="0" w:space="0" w:color="auto"/>
      </w:divBdr>
    </w:div>
    <w:div w:id="2028211864">
      <w:bodyDiv w:val="1"/>
      <w:marLeft w:val="0"/>
      <w:marRight w:val="0"/>
      <w:marTop w:val="0"/>
      <w:marBottom w:val="0"/>
      <w:divBdr>
        <w:top w:val="none" w:sz="0" w:space="0" w:color="auto"/>
        <w:left w:val="none" w:sz="0" w:space="0" w:color="auto"/>
        <w:bottom w:val="none" w:sz="0" w:space="0" w:color="auto"/>
        <w:right w:val="none" w:sz="0" w:space="0" w:color="auto"/>
      </w:divBdr>
    </w:div>
    <w:div w:id="2032609411">
      <w:bodyDiv w:val="1"/>
      <w:marLeft w:val="0"/>
      <w:marRight w:val="0"/>
      <w:marTop w:val="0"/>
      <w:marBottom w:val="0"/>
      <w:divBdr>
        <w:top w:val="none" w:sz="0" w:space="0" w:color="auto"/>
        <w:left w:val="none" w:sz="0" w:space="0" w:color="auto"/>
        <w:bottom w:val="none" w:sz="0" w:space="0" w:color="auto"/>
        <w:right w:val="none" w:sz="0" w:space="0" w:color="auto"/>
      </w:divBdr>
    </w:div>
    <w:div w:id="2032758620">
      <w:bodyDiv w:val="1"/>
      <w:marLeft w:val="0"/>
      <w:marRight w:val="0"/>
      <w:marTop w:val="0"/>
      <w:marBottom w:val="0"/>
      <w:divBdr>
        <w:top w:val="none" w:sz="0" w:space="0" w:color="auto"/>
        <w:left w:val="none" w:sz="0" w:space="0" w:color="auto"/>
        <w:bottom w:val="none" w:sz="0" w:space="0" w:color="auto"/>
        <w:right w:val="none" w:sz="0" w:space="0" w:color="auto"/>
      </w:divBdr>
    </w:div>
    <w:div w:id="2035381745">
      <w:bodyDiv w:val="1"/>
      <w:marLeft w:val="0"/>
      <w:marRight w:val="0"/>
      <w:marTop w:val="0"/>
      <w:marBottom w:val="0"/>
      <w:divBdr>
        <w:top w:val="none" w:sz="0" w:space="0" w:color="auto"/>
        <w:left w:val="none" w:sz="0" w:space="0" w:color="auto"/>
        <w:bottom w:val="none" w:sz="0" w:space="0" w:color="auto"/>
        <w:right w:val="none" w:sz="0" w:space="0" w:color="auto"/>
      </w:divBdr>
    </w:div>
    <w:div w:id="2035884037">
      <w:bodyDiv w:val="1"/>
      <w:marLeft w:val="0"/>
      <w:marRight w:val="0"/>
      <w:marTop w:val="0"/>
      <w:marBottom w:val="0"/>
      <w:divBdr>
        <w:top w:val="none" w:sz="0" w:space="0" w:color="auto"/>
        <w:left w:val="none" w:sz="0" w:space="0" w:color="auto"/>
        <w:bottom w:val="none" w:sz="0" w:space="0" w:color="auto"/>
        <w:right w:val="none" w:sz="0" w:space="0" w:color="auto"/>
      </w:divBdr>
    </w:div>
    <w:div w:id="2036342399">
      <w:bodyDiv w:val="1"/>
      <w:marLeft w:val="0"/>
      <w:marRight w:val="0"/>
      <w:marTop w:val="0"/>
      <w:marBottom w:val="0"/>
      <w:divBdr>
        <w:top w:val="none" w:sz="0" w:space="0" w:color="auto"/>
        <w:left w:val="none" w:sz="0" w:space="0" w:color="auto"/>
        <w:bottom w:val="none" w:sz="0" w:space="0" w:color="auto"/>
        <w:right w:val="none" w:sz="0" w:space="0" w:color="auto"/>
      </w:divBdr>
    </w:div>
    <w:div w:id="2036728770">
      <w:bodyDiv w:val="1"/>
      <w:marLeft w:val="0"/>
      <w:marRight w:val="0"/>
      <w:marTop w:val="0"/>
      <w:marBottom w:val="0"/>
      <w:divBdr>
        <w:top w:val="none" w:sz="0" w:space="0" w:color="auto"/>
        <w:left w:val="none" w:sz="0" w:space="0" w:color="auto"/>
        <w:bottom w:val="none" w:sz="0" w:space="0" w:color="auto"/>
        <w:right w:val="none" w:sz="0" w:space="0" w:color="auto"/>
      </w:divBdr>
      <w:divsChild>
        <w:div w:id="19749444">
          <w:marLeft w:val="480"/>
          <w:marRight w:val="0"/>
          <w:marTop w:val="0"/>
          <w:marBottom w:val="0"/>
          <w:divBdr>
            <w:top w:val="none" w:sz="0" w:space="0" w:color="auto"/>
            <w:left w:val="none" w:sz="0" w:space="0" w:color="auto"/>
            <w:bottom w:val="none" w:sz="0" w:space="0" w:color="auto"/>
            <w:right w:val="none" w:sz="0" w:space="0" w:color="auto"/>
          </w:divBdr>
        </w:div>
        <w:div w:id="75831881">
          <w:marLeft w:val="480"/>
          <w:marRight w:val="0"/>
          <w:marTop w:val="0"/>
          <w:marBottom w:val="0"/>
          <w:divBdr>
            <w:top w:val="none" w:sz="0" w:space="0" w:color="auto"/>
            <w:left w:val="none" w:sz="0" w:space="0" w:color="auto"/>
            <w:bottom w:val="none" w:sz="0" w:space="0" w:color="auto"/>
            <w:right w:val="none" w:sz="0" w:space="0" w:color="auto"/>
          </w:divBdr>
        </w:div>
        <w:div w:id="86268987">
          <w:marLeft w:val="480"/>
          <w:marRight w:val="0"/>
          <w:marTop w:val="0"/>
          <w:marBottom w:val="0"/>
          <w:divBdr>
            <w:top w:val="none" w:sz="0" w:space="0" w:color="auto"/>
            <w:left w:val="none" w:sz="0" w:space="0" w:color="auto"/>
            <w:bottom w:val="none" w:sz="0" w:space="0" w:color="auto"/>
            <w:right w:val="none" w:sz="0" w:space="0" w:color="auto"/>
          </w:divBdr>
        </w:div>
        <w:div w:id="160514025">
          <w:marLeft w:val="480"/>
          <w:marRight w:val="0"/>
          <w:marTop w:val="0"/>
          <w:marBottom w:val="0"/>
          <w:divBdr>
            <w:top w:val="none" w:sz="0" w:space="0" w:color="auto"/>
            <w:left w:val="none" w:sz="0" w:space="0" w:color="auto"/>
            <w:bottom w:val="none" w:sz="0" w:space="0" w:color="auto"/>
            <w:right w:val="none" w:sz="0" w:space="0" w:color="auto"/>
          </w:divBdr>
        </w:div>
        <w:div w:id="189539938">
          <w:marLeft w:val="480"/>
          <w:marRight w:val="0"/>
          <w:marTop w:val="0"/>
          <w:marBottom w:val="0"/>
          <w:divBdr>
            <w:top w:val="none" w:sz="0" w:space="0" w:color="auto"/>
            <w:left w:val="none" w:sz="0" w:space="0" w:color="auto"/>
            <w:bottom w:val="none" w:sz="0" w:space="0" w:color="auto"/>
            <w:right w:val="none" w:sz="0" w:space="0" w:color="auto"/>
          </w:divBdr>
        </w:div>
        <w:div w:id="255721944">
          <w:marLeft w:val="480"/>
          <w:marRight w:val="0"/>
          <w:marTop w:val="0"/>
          <w:marBottom w:val="0"/>
          <w:divBdr>
            <w:top w:val="none" w:sz="0" w:space="0" w:color="auto"/>
            <w:left w:val="none" w:sz="0" w:space="0" w:color="auto"/>
            <w:bottom w:val="none" w:sz="0" w:space="0" w:color="auto"/>
            <w:right w:val="none" w:sz="0" w:space="0" w:color="auto"/>
          </w:divBdr>
        </w:div>
        <w:div w:id="266622637">
          <w:marLeft w:val="480"/>
          <w:marRight w:val="0"/>
          <w:marTop w:val="0"/>
          <w:marBottom w:val="0"/>
          <w:divBdr>
            <w:top w:val="none" w:sz="0" w:space="0" w:color="auto"/>
            <w:left w:val="none" w:sz="0" w:space="0" w:color="auto"/>
            <w:bottom w:val="none" w:sz="0" w:space="0" w:color="auto"/>
            <w:right w:val="none" w:sz="0" w:space="0" w:color="auto"/>
          </w:divBdr>
        </w:div>
        <w:div w:id="275413088">
          <w:marLeft w:val="480"/>
          <w:marRight w:val="0"/>
          <w:marTop w:val="0"/>
          <w:marBottom w:val="0"/>
          <w:divBdr>
            <w:top w:val="none" w:sz="0" w:space="0" w:color="auto"/>
            <w:left w:val="none" w:sz="0" w:space="0" w:color="auto"/>
            <w:bottom w:val="none" w:sz="0" w:space="0" w:color="auto"/>
            <w:right w:val="none" w:sz="0" w:space="0" w:color="auto"/>
          </w:divBdr>
        </w:div>
        <w:div w:id="314527574">
          <w:marLeft w:val="480"/>
          <w:marRight w:val="0"/>
          <w:marTop w:val="0"/>
          <w:marBottom w:val="0"/>
          <w:divBdr>
            <w:top w:val="none" w:sz="0" w:space="0" w:color="auto"/>
            <w:left w:val="none" w:sz="0" w:space="0" w:color="auto"/>
            <w:bottom w:val="none" w:sz="0" w:space="0" w:color="auto"/>
            <w:right w:val="none" w:sz="0" w:space="0" w:color="auto"/>
          </w:divBdr>
        </w:div>
        <w:div w:id="438531165">
          <w:marLeft w:val="480"/>
          <w:marRight w:val="0"/>
          <w:marTop w:val="0"/>
          <w:marBottom w:val="0"/>
          <w:divBdr>
            <w:top w:val="none" w:sz="0" w:space="0" w:color="auto"/>
            <w:left w:val="none" w:sz="0" w:space="0" w:color="auto"/>
            <w:bottom w:val="none" w:sz="0" w:space="0" w:color="auto"/>
            <w:right w:val="none" w:sz="0" w:space="0" w:color="auto"/>
          </w:divBdr>
        </w:div>
        <w:div w:id="472254434">
          <w:marLeft w:val="480"/>
          <w:marRight w:val="0"/>
          <w:marTop w:val="0"/>
          <w:marBottom w:val="0"/>
          <w:divBdr>
            <w:top w:val="none" w:sz="0" w:space="0" w:color="auto"/>
            <w:left w:val="none" w:sz="0" w:space="0" w:color="auto"/>
            <w:bottom w:val="none" w:sz="0" w:space="0" w:color="auto"/>
            <w:right w:val="none" w:sz="0" w:space="0" w:color="auto"/>
          </w:divBdr>
        </w:div>
        <w:div w:id="733283275">
          <w:marLeft w:val="480"/>
          <w:marRight w:val="0"/>
          <w:marTop w:val="0"/>
          <w:marBottom w:val="0"/>
          <w:divBdr>
            <w:top w:val="none" w:sz="0" w:space="0" w:color="auto"/>
            <w:left w:val="none" w:sz="0" w:space="0" w:color="auto"/>
            <w:bottom w:val="none" w:sz="0" w:space="0" w:color="auto"/>
            <w:right w:val="none" w:sz="0" w:space="0" w:color="auto"/>
          </w:divBdr>
        </w:div>
        <w:div w:id="815998063">
          <w:marLeft w:val="480"/>
          <w:marRight w:val="0"/>
          <w:marTop w:val="0"/>
          <w:marBottom w:val="0"/>
          <w:divBdr>
            <w:top w:val="none" w:sz="0" w:space="0" w:color="auto"/>
            <w:left w:val="none" w:sz="0" w:space="0" w:color="auto"/>
            <w:bottom w:val="none" w:sz="0" w:space="0" w:color="auto"/>
            <w:right w:val="none" w:sz="0" w:space="0" w:color="auto"/>
          </w:divBdr>
        </w:div>
        <w:div w:id="863978054">
          <w:marLeft w:val="480"/>
          <w:marRight w:val="0"/>
          <w:marTop w:val="0"/>
          <w:marBottom w:val="0"/>
          <w:divBdr>
            <w:top w:val="none" w:sz="0" w:space="0" w:color="auto"/>
            <w:left w:val="none" w:sz="0" w:space="0" w:color="auto"/>
            <w:bottom w:val="none" w:sz="0" w:space="0" w:color="auto"/>
            <w:right w:val="none" w:sz="0" w:space="0" w:color="auto"/>
          </w:divBdr>
        </w:div>
        <w:div w:id="863985260">
          <w:marLeft w:val="480"/>
          <w:marRight w:val="0"/>
          <w:marTop w:val="0"/>
          <w:marBottom w:val="0"/>
          <w:divBdr>
            <w:top w:val="none" w:sz="0" w:space="0" w:color="auto"/>
            <w:left w:val="none" w:sz="0" w:space="0" w:color="auto"/>
            <w:bottom w:val="none" w:sz="0" w:space="0" w:color="auto"/>
            <w:right w:val="none" w:sz="0" w:space="0" w:color="auto"/>
          </w:divBdr>
        </w:div>
        <w:div w:id="952130362">
          <w:marLeft w:val="480"/>
          <w:marRight w:val="0"/>
          <w:marTop w:val="0"/>
          <w:marBottom w:val="0"/>
          <w:divBdr>
            <w:top w:val="none" w:sz="0" w:space="0" w:color="auto"/>
            <w:left w:val="none" w:sz="0" w:space="0" w:color="auto"/>
            <w:bottom w:val="none" w:sz="0" w:space="0" w:color="auto"/>
            <w:right w:val="none" w:sz="0" w:space="0" w:color="auto"/>
          </w:divBdr>
        </w:div>
        <w:div w:id="1047798296">
          <w:marLeft w:val="480"/>
          <w:marRight w:val="0"/>
          <w:marTop w:val="0"/>
          <w:marBottom w:val="0"/>
          <w:divBdr>
            <w:top w:val="none" w:sz="0" w:space="0" w:color="auto"/>
            <w:left w:val="none" w:sz="0" w:space="0" w:color="auto"/>
            <w:bottom w:val="none" w:sz="0" w:space="0" w:color="auto"/>
            <w:right w:val="none" w:sz="0" w:space="0" w:color="auto"/>
          </w:divBdr>
        </w:div>
        <w:div w:id="1175875914">
          <w:marLeft w:val="480"/>
          <w:marRight w:val="0"/>
          <w:marTop w:val="0"/>
          <w:marBottom w:val="0"/>
          <w:divBdr>
            <w:top w:val="none" w:sz="0" w:space="0" w:color="auto"/>
            <w:left w:val="none" w:sz="0" w:space="0" w:color="auto"/>
            <w:bottom w:val="none" w:sz="0" w:space="0" w:color="auto"/>
            <w:right w:val="none" w:sz="0" w:space="0" w:color="auto"/>
          </w:divBdr>
        </w:div>
        <w:div w:id="1184396676">
          <w:marLeft w:val="480"/>
          <w:marRight w:val="0"/>
          <w:marTop w:val="0"/>
          <w:marBottom w:val="0"/>
          <w:divBdr>
            <w:top w:val="none" w:sz="0" w:space="0" w:color="auto"/>
            <w:left w:val="none" w:sz="0" w:space="0" w:color="auto"/>
            <w:bottom w:val="none" w:sz="0" w:space="0" w:color="auto"/>
            <w:right w:val="none" w:sz="0" w:space="0" w:color="auto"/>
          </w:divBdr>
        </w:div>
        <w:div w:id="1217204626">
          <w:marLeft w:val="480"/>
          <w:marRight w:val="0"/>
          <w:marTop w:val="0"/>
          <w:marBottom w:val="0"/>
          <w:divBdr>
            <w:top w:val="none" w:sz="0" w:space="0" w:color="auto"/>
            <w:left w:val="none" w:sz="0" w:space="0" w:color="auto"/>
            <w:bottom w:val="none" w:sz="0" w:space="0" w:color="auto"/>
            <w:right w:val="none" w:sz="0" w:space="0" w:color="auto"/>
          </w:divBdr>
        </w:div>
        <w:div w:id="1380276084">
          <w:marLeft w:val="480"/>
          <w:marRight w:val="0"/>
          <w:marTop w:val="0"/>
          <w:marBottom w:val="0"/>
          <w:divBdr>
            <w:top w:val="none" w:sz="0" w:space="0" w:color="auto"/>
            <w:left w:val="none" w:sz="0" w:space="0" w:color="auto"/>
            <w:bottom w:val="none" w:sz="0" w:space="0" w:color="auto"/>
            <w:right w:val="none" w:sz="0" w:space="0" w:color="auto"/>
          </w:divBdr>
        </w:div>
        <w:div w:id="1458836233">
          <w:marLeft w:val="480"/>
          <w:marRight w:val="0"/>
          <w:marTop w:val="0"/>
          <w:marBottom w:val="0"/>
          <w:divBdr>
            <w:top w:val="none" w:sz="0" w:space="0" w:color="auto"/>
            <w:left w:val="none" w:sz="0" w:space="0" w:color="auto"/>
            <w:bottom w:val="none" w:sz="0" w:space="0" w:color="auto"/>
            <w:right w:val="none" w:sz="0" w:space="0" w:color="auto"/>
          </w:divBdr>
        </w:div>
        <w:div w:id="1468283841">
          <w:marLeft w:val="480"/>
          <w:marRight w:val="0"/>
          <w:marTop w:val="0"/>
          <w:marBottom w:val="0"/>
          <w:divBdr>
            <w:top w:val="none" w:sz="0" w:space="0" w:color="auto"/>
            <w:left w:val="none" w:sz="0" w:space="0" w:color="auto"/>
            <w:bottom w:val="none" w:sz="0" w:space="0" w:color="auto"/>
            <w:right w:val="none" w:sz="0" w:space="0" w:color="auto"/>
          </w:divBdr>
        </w:div>
        <w:div w:id="1478840276">
          <w:marLeft w:val="480"/>
          <w:marRight w:val="0"/>
          <w:marTop w:val="0"/>
          <w:marBottom w:val="0"/>
          <w:divBdr>
            <w:top w:val="none" w:sz="0" w:space="0" w:color="auto"/>
            <w:left w:val="none" w:sz="0" w:space="0" w:color="auto"/>
            <w:bottom w:val="none" w:sz="0" w:space="0" w:color="auto"/>
            <w:right w:val="none" w:sz="0" w:space="0" w:color="auto"/>
          </w:divBdr>
        </w:div>
        <w:div w:id="1500535282">
          <w:marLeft w:val="480"/>
          <w:marRight w:val="0"/>
          <w:marTop w:val="0"/>
          <w:marBottom w:val="0"/>
          <w:divBdr>
            <w:top w:val="none" w:sz="0" w:space="0" w:color="auto"/>
            <w:left w:val="none" w:sz="0" w:space="0" w:color="auto"/>
            <w:bottom w:val="none" w:sz="0" w:space="0" w:color="auto"/>
            <w:right w:val="none" w:sz="0" w:space="0" w:color="auto"/>
          </w:divBdr>
        </w:div>
        <w:div w:id="1601723300">
          <w:marLeft w:val="480"/>
          <w:marRight w:val="0"/>
          <w:marTop w:val="0"/>
          <w:marBottom w:val="0"/>
          <w:divBdr>
            <w:top w:val="none" w:sz="0" w:space="0" w:color="auto"/>
            <w:left w:val="none" w:sz="0" w:space="0" w:color="auto"/>
            <w:bottom w:val="none" w:sz="0" w:space="0" w:color="auto"/>
            <w:right w:val="none" w:sz="0" w:space="0" w:color="auto"/>
          </w:divBdr>
        </w:div>
        <w:div w:id="1705209467">
          <w:marLeft w:val="480"/>
          <w:marRight w:val="0"/>
          <w:marTop w:val="0"/>
          <w:marBottom w:val="0"/>
          <w:divBdr>
            <w:top w:val="none" w:sz="0" w:space="0" w:color="auto"/>
            <w:left w:val="none" w:sz="0" w:space="0" w:color="auto"/>
            <w:bottom w:val="none" w:sz="0" w:space="0" w:color="auto"/>
            <w:right w:val="none" w:sz="0" w:space="0" w:color="auto"/>
          </w:divBdr>
        </w:div>
        <w:div w:id="1742289011">
          <w:marLeft w:val="480"/>
          <w:marRight w:val="0"/>
          <w:marTop w:val="0"/>
          <w:marBottom w:val="0"/>
          <w:divBdr>
            <w:top w:val="none" w:sz="0" w:space="0" w:color="auto"/>
            <w:left w:val="none" w:sz="0" w:space="0" w:color="auto"/>
            <w:bottom w:val="none" w:sz="0" w:space="0" w:color="auto"/>
            <w:right w:val="none" w:sz="0" w:space="0" w:color="auto"/>
          </w:divBdr>
        </w:div>
        <w:div w:id="1877620240">
          <w:marLeft w:val="480"/>
          <w:marRight w:val="0"/>
          <w:marTop w:val="0"/>
          <w:marBottom w:val="0"/>
          <w:divBdr>
            <w:top w:val="none" w:sz="0" w:space="0" w:color="auto"/>
            <w:left w:val="none" w:sz="0" w:space="0" w:color="auto"/>
            <w:bottom w:val="none" w:sz="0" w:space="0" w:color="auto"/>
            <w:right w:val="none" w:sz="0" w:space="0" w:color="auto"/>
          </w:divBdr>
        </w:div>
        <w:div w:id="1956643295">
          <w:marLeft w:val="480"/>
          <w:marRight w:val="0"/>
          <w:marTop w:val="0"/>
          <w:marBottom w:val="0"/>
          <w:divBdr>
            <w:top w:val="none" w:sz="0" w:space="0" w:color="auto"/>
            <w:left w:val="none" w:sz="0" w:space="0" w:color="auto"/>
            <w:bottom w:val="none" w:sz="0" w:space="0" w:color="auto"/>
            <w:right w:val="none" w:sz="0" w:space="0" w:color="auto"/>
          </w:divBdr>
        </w:div>
        <w:div w:id="2040081428">
          <w:marLeft w:val="480"/>
          <w:marRight w:val="0"/>
          <w:marTop w:val="0"/>
          <w:marBottom w:val="0"/>
          <w:divBdr>
            <w:top w:val="none" w:sz="0" w:space="0" w:color="auto"/>
            <w:left w:val="none" w:sz="0" w:space="0" w:color="auto"/>
            <w:bottom w:val="none" w:sz="0" w:space="0" w:color="auto"/>
            <w:right w:val="none" w:sz="0" w:space="0" w:color="auto"/>
          </w:divBdr>
        </w:div>
        <w:div w:id="2077775583">
          <w:marLeft w:val="480"/>
          <w:marRight w:val="0"/>
          <w:marTop w:val="0"/>
          <w:marBottom w:val="0"/>
          <w:divBdr>
            <w:top w:val="none" w:sz="0" w:space="0" w:color="auto"/>
            <w:left w:val="none" w:sz="0" w:space="0" w:color="auto"/>
            <w:bottom w:val="none" w:sz="0" w:space="0" w:color="auto"/>
            <w:right w:val="none" w:sz="0" w:space="0" w:color="auto"/>
          </w:divBdr>
        </w:div>
        <w:div w:id="2124691707">
          <w:marLeft w:val="480"/>
          <w:marRight w:val="0"/>
          <w:marTop w:val="0"/>
          <w:marBottom w:val="0"/>
          <w:divBdr>
            <w:top w:val="none" w:sz="0" w:space="0" w:color="auto"/>
            <w:left w:val="none" w:sz="0" w:space="0" w:color="auto"/>
            <w:bottom w:val="none" w:sz="0" w:space="0" w:color="auto"/>
            <w:right w:val="none" w:sz="0" w:space="0" w:color="auto"/>
          </w:divBdr>
        </w:div>
      </w:divsChild>
    </w:div>
    <w:div w:id="2038122050">
      <w:bodyDiv w:val="1"/>
      <w:marLeft w:val="0"/>
      <w:marRight w:val="0"/>
      <w:marTop w:val="0"/>
      <w:marBottom w:val="0"/>
      <w:divBdr>
        <w:top w:val="none" w:sz="0" w:space="0" w:color="auto"/>
        <w:left w:val="none" w:sz="0" w:space="0" w:color="auto"/>
        <w:bottom w:val="none" w:sz="0" w:space="0" w:color="auto"/>
        <w:right w:val="none" w:sz="0" w:space="0" w:color="auto"/>
      </w:divBdr>
    </w:div>
    <w:div w:id="2041280653">
      <w:bodyDiv w:val="1"/>
      <w:marLeft w:val="0"/>
      <w:marRight w:val="0"/>
      <w:marTop w:val="0"/>
      <w:marBottom w:val="0"/>
      <w:divBdr>
        <w:top w:val="none" w:sz="0" w:space="0" w:color="auto"/>
        <w:left w:val="none" w:sz="0" w:space="0" w:color="auto"/>
        <w:bottom w:val="none" w:sz="0" w:space="0" w:color="auto"/>
        <w:right w:val="none" w:sz="0" w:space="0" w:color="auto"/>
      </w:divBdr>
    </w:div>
    <w:div w:id="2041658962">
      <w:bodyDiv w:val="1"/>
      <w:marLeft w:val="0"/>
      <w:marRight w:val="0"/>
      <w:marTop w:val="0"/>
      <w:marBottom w:val="0"/>
      <w:divBdr>
        <w:top w:val="none" w:sz="0" w:space="0" w:color="auto"/>
        <w:left w:val="none" w:sz="0" w:space="0" w:color="auto"/>
        <w:bottom w:val="none" w:sz="0" w:space="0" w:color="auto"/>
        <w:right w:val="none" w:sz="0" w:space="0" w:color="auto"/>
      </w:divBdr>
    </w:div>
    <w:div w:id="2041740232">
      <w:bodyDiv w:val="1"/>
      <w:marLeft w:val="0"/>
      <w:marRight w:val="0"/>
      <w:marTop w:val="0"/>
      <w:marBottom w:val="0"/>
      <w:divBdr>
        <w:top w:val="none" w:sz="0" w:space="0" w:color="auto"/>
        <w:left w:val="none" w:sz="0" w:space="0" w:color="auto"/>
        <w:bottom w:val="none" w:sz="0" w:space="0" w:color="auto"/>
        <w:right w:val="none" w:sz="0" w:space="0" w:color="auto"/>
      </w:divBdr>
    </w:div>
    <w:div w:id="2044355621">
      <w:bodyDiv w:val="1"/>
      <w:marLeft w:val="0"/>
      <w:marRight w:val="0"/>
      <w:marTop w:val="0"/>
      <w:marBottom w:val="0"/>
      <w:divBdr>
        <w:top w:val="none" w:sz="0" w:space="0" w:color="auto"/>
        <w:left w:val="none" w:sz="0" w:space="0" w:color="auto"/>
        <w:bottom w:val="none" w:sz="0" w:space="0" w:color="auto"/>
        <w:right w:val="none" w:sz="0" w:space="0" w:color="auto"/>
      </w:divBdr>
      <w:divsChild>
        <w:div w:id="1643926964">
          <w:marLeft w:val="480"/>
          <w:marRight w:val="0"/>
          <w:marTop w:val="0"/>
          <w:marBottom w:val="0"/>
          <w:divBdr>
            <w:top w:val="none" w:sz="0" w:space="0" w:color="auto"/>
            <w:left w:val="none" w:sz="0" w:space="0" w:color="auto"/>
            <w:bottom w:val="none" w:sz="0" w:space="0" w:color="auto"/>
            <w:right w:val="none" w:sz="0" w:space="0" w:color="auto"/>
          </w:divBdr>
        </w:div>
        <w:div w:id="2088458370">
          <w:marLeft w:val="480"/>
          <w:marRight w:val="0"/>
          <w:marTop w:val="0"/>
          <w:marBottom w:val="0"/>
          <w:divBdr>
            <w:top w:val="none" w:sz="0" w:space="0" w:color="auto"/>
            <w:left w:val="none" w:sz="0" w:space="0" w:color="auto"/>
            <w:bottom w:val="none" w:sz="0" w:space="0" w:color="auto"/>
            <w:right w:val="none" w:sz="0" w:space="0" w:color="auto"/>
          </w:divBdr>
        </w:div>
        <w:div w:id="313606999">
          <w:marLeft w:val="480"/>
          <w:marRight w:val="0"/>
          <w:marTop w:val="0"/>
          <w:marBottom w:val="0"/>
          <w:divBdr>
            <w:top w:val="none" w:sz="0" w:space="0" w:color="auto"/>
            <w:left w:val="none" w:sz="0" w:space="0" w:color="auto"/>
            <w:bottom w:val="none" w:sz="0" w:space="0" w:color="auto"/>
            <w:right w:val="none" w:sz="0" w:space="0" w:color="auto"/>
          </w:divBdr>
        </w:div>
        <w:div w:id="1855068171">
          <w:marLeft w:val="480"/>
          <w:marRight w:val="0"/>
          <w:marTop w:val="0"/>
          <w:marBottom w:val="0"/>
          <w:divBdr>
            <w:top w:val="none" w:sz="0" w:space="0" w:color="auto"/>
            <w:left w:val="none" w:sz="0" w:space="0" w:color="auto"/>
            <w:bottom w:val="none" w:sz="0" w:space="0" w:color="auto"/>
            <w:right w:val="none" w:sz="0" w:space="0" w:color="auto"/>
          </w:divBdr>
        </w:div>
        <w:div w:id="1541474633">
          <w:marLeft w:val="480"/>
          <w:marRight w:val="0"/>
          <w:marTop w:val="0"/>
          <w:marBottom w:val="0"/>
          <w:divBdr>
            <w:top w:val="none" w:sz="0" w:space="0" w:color="auto"/>
            <w:left w:val="none" w:sz="0" w:space="0" w:color="auto"/>
            <w:bottom w:val="none" w:sz="0" w:space="0" w:color="auto"/>
            <w:right w:val="none" w:sz="0" w:space="0" w:color="auto"/>
          </w:divBdr>
        </w:div>
        <w:div w:id="1250653892">
          <w:marLeft w:val="480"/>
          <w:marRight w:val="0"/>
          <w:marTop w:val="0"/>
          <w:marBottom w:val="0"/>
          <w:divBdr>
            <w:top w:val="none" w:sz="0" w:space="0" w:color="auto"/>
            <w:left w:val="none" w:sz="0" w:space="0" w:color="auto"/>
            <w:bottom w:val="none" w:sz="0" w:space="0" w:color="auto"/>
            <w:right w:val="none" w:sz="0" w:space="0" w:color="auto"/>
          </w:divBdr>
        </w:div>
        <w:div w:id="2059234288">
          <w:marLeft w:val="480"/>
          <w:marRight w:val="0"/>
          <w:marTop w:val="0"/>
          <w:marBottom w:val="0"/>
          <w:divBdr>
            <w:top w:val="none" w:sz="0" w:space="0" w:color="auto"/>
            <w:left w:val="none" w:sz="0" w:space="0" w:color="auto"/>
            <w:bottom w:val="none" w:sz="0" w:space="0" w:color="auto"/>
            <w:right w:val="none" w:sz="0" w:space="0" w:color="auto"/>
          </w:divBdr>
        </w:div>
        <w:div w:id="1923374813">
          <w:marLeft w:val="480"/>
          <w:marRight w:val="0"/>
          <w:marTop w:val="0"/>
          <w:marBottom w:val="0"/>
          <w:divBdr>
            <w:top w:val="none" w:sz="0" w:space="0" w:color="auto"/>
            <w:left w:val="none" w:sz="0" w:space="0" w:color="auto"/>
            <w:bottom w:val="none" w:sz="0" w:space="0" w:color="auto"/>
            <w:right w:val="none" w:sz="0" w:space="0" w:color="auto"/>
          </w:divBdr>
        </w:div>
        <w:div w:id="1805929842">
          <w:marLeft w:val="480"/>
          <w:marRight w:val="0"/>
          <w:marTop w:val="0"/>
          <w:marBottom w:val="0"/>
          <w:divBdr>
            <w:top w:val="none" w:sz="0" w:space="0" w:color="auto"/>
            <w:left w:val="none" w:sz="0" w:space="0" w:color="auto"/>
            <w:bottom w:val="none" w:sz="0" w:space="0" w:color="auto"/>
            <w:right w:val="none" w:sz="0" w:space="0" w:color="auto"/>
          </w:divBdr>
        </w:div>
        <w:div w:id="925067621">
          <w:marLeft w:val="480"/>
          <w:marRight w:val="0"/>
          <w:marTop w:val="0"/>
          <w:marBottom w:val="0"/>
          <w:divBdr>
            <w:top w:val="none" w:sz="0" w:space="0" w:color="auto"/>
            <w:left w:val="none" w:sz="0" w:space="0" w:color="auto"/>
            <w:bottom w:val="none" w:sz="0" w:space="0" w:color="auto"/>
            <w:right w:val="none" w:sz="0" w:space="0" w:color="auto"/>
          </w:divBdr>
        </w:div>
        <w:div w:id="2107798285">
          <w:marLeft w:val="480"/>
          <w:marRight w:val="0"/>
          <w:marTop w:val="0"/>
          <w:marBottom w:val="0"/>
          <w:divBdr>
            <w:top w:val="none" w:sz="0" w:space="0" w:color="auto"/>
            <w:left w:val="none" w:sz="0" w:space="0" w:color="auto"/>
            <w:bottom w:val="none" w:sz="0" w:space="0" w:color="auto"/>
            <w:right w:val="none" w:sz="0" w:space="0" w:color="auto"/>
          </w:divBdr>
        </w:div>
        <w:div w:id="1940067598">
          <w:marLeft w:val="480"/>
          <w:marRight w:val="0"/>
          <w:marTop w:val="0"/>
          <w:marBottom w:val="0"/>
          <w:divBdr>
            <w:top w:val="none" w:sz="0" w:space="0" w:color="auto"/>
            <w:left w:val="none" w:sz="0" w:space="0" w:color="auto"/>
            <w:bottom w:val="none" w:sz="0" w:space="0" w:color="auto"/>
            <w:right w:val="none" w:sz="0" w:space="0" w:color="auto"/>
          </w:divBdr>
        </w:div>
        <w:div w:id="1353843969">
          <w:marLeft w:val="480"/>
          <w:marRight w:val="0"/>
          <w:marTop w:val="0"/>
          <w:marBottom w:val="0"/>
          <w:divBdr>
            <w:top w:val="none" w:sz="0" w:space="0" w:color="auto"/>
            <w:left w:val="none" w:sz="0" w:space="0" w:color="auto"/>
            <w:bottom w:val="none" w:sz="0" w:space="0" w:color="auto"/>
            <w:right w:val="none" w:sz="0" w:space="0" w:color="auto"/>
          </w:divBdr>
        </w:div>
        <w:div w:id="7755666">
          <w:marLeft w:val="480"/>
          <w:marRight w:val="0"/>
          <w:marTop w:val="0"/>
          <w:marBottom w:val="0"/>
          <w:divBdr>
            <w:top w:val="none" w:sz="0" w:space="0" w:color="auto"/>
            <w:left w:val="none" w:sz="0" w:space="0" w:color="auto"/>
            <w:bottom w:val="none" w:sz="0" w:space="0" w:color="auto"/>
            <w:right w:val="none" w:sz="0" w:space="0" w:color="auto"/>
          </w:divBdr>
        </w:div>
        <w:div w:id="337923678">
          <w:marLeft w:val="480"/>
          <w:marRight w:val="0"/>
          <w:marTop w:val="0"/>
          <w:marBottom w:val="0"/>
          <w:divBdr>
            <w:top w:val="none" w:sz="0" w:space="0" w:color="auto"/>
            <w:left w:val="none" w:sz="0" w:space="0" w:color="auto"/>
            <w:bottom w:val="none" w:sz="0" w:space="0" w:color="auto"/>
            <w:right w:val="none" w:sz="0" w:space="0" w:color="auto"/>
          </w:divBdr>
        </w:div>
        <w:div w:id="328947716">
          <w:marLeft w:val="480"/>
          <w:marRight w:val="0"/>
          <w:marTop w:val="0"/>
          <w:marBottom w:val="0"/>
          <w:divBdr>
            <w:top w:val="none" w:sz="0" w:space="0" w:color="auto"/>
            <w:left w:val="none" w:sz="0" w:space="0" w:color="auto"/>
            <w:bottom w:val="none" w:sz="0" w:space="0" w:color="auto"/>
            <w:right w:val="none" w:sz="0" w:space="0" w:color="auto"/>
          </w:divBdr>
        </w:div>
        <w:div w:id="574507578">
          <w:marLeft w:val="480"/>
          <w:marRight w:val="0"/>
          <w:marTop w:val="0"/>
          <w:marBottom w:val="0"/>
          <w:divBdr>
            <w:top w:val="none" w:sz="0" w:space="0" w:color="auto"/>
            <w:left w:val="none" w:sz="0" w:space="0" w:color="auto"/>
            <w:bottom w:val="none" w:sz="0" w:space="0" w:color="auto"/>
            <w:right w:val="none" w:sz="0" w:space="0" w:color="auto"/>
          </w:divBdr>
        </w:div>
        <w:div w:id="901402135">
          <w:marLeft w:val="480"/>
          <w:marRight w:val="0"/>
          <w:marTop w:val="0"/>
          <w:marBottom w:val="0"/>
          <w:divBdr>
            <w:top w:val="none" w:sz="0" w:space="0" w:color="auto"/>
            <w:left w:val="none" w:sz="0" w:space="0" w:color="auto"/>
            <w:bottom w:val="none" w:sz="0" w:space="0" w:color="auto"/>
            <w:right w:val="none" w:sz="0" w:space="0" w:color="auto"/>
          </w:divBdr>
        </w:div>
        <w:div w:id="1599557516">
          <w:marLeft w:val="480"/>
          <w:marRight w:val="0"/>
          <w:marTop w:val="0"/>
          <w:marBottom w:val="0"/>
          <w:divBdr>
            <w:top w:val="none" w:sz="0" w:space="0" w:color="auto"/>
            <w:left w:val="none" w:sz="0" w:space="0" w:color="auto"/>
            <w:bottom w:val="none" w:sz="0" w:space="0" w:color="auto"/>
            <w:right w:val="none" w:sz="0" w:space="0" w:color="auto"/>
          </w:divBdr>
        </w:div>
        <w:div w:id="1193767206">
          <w:marLeft w:val="480"/>
          <w:marRight w:val="0"/>
          <w:marTop w:val="0"/>
          <w:marBottom w:val="0"/>
          <w:divBdr>
            <w:top w:val="none" w:sz="0" w:space="0" w:color="auto"/>
            <w:left w:val="none" w:sz="0" w:space="0" w:color="auto"/>
            <w:bottom w:val="none" w:sz="0" w:space="0" w:color="auto"/>
            <w:right w:val="none" w:sz="0" w:space="0" w:color="auto"/>
          </w:divBdr>
        </w:div>
        <w:div w:id="1600406546">
          <w:marLeft w:val="480"/>
          <w:marRight w:val="0"/>
          <w:marTop w:val="0"/>
          <w:marBottom w:val="0"/>
          <w:divBdr>
            <w:top w:val="none" w:sz="0" w:space="0" w:color="auto"/>
            <w:left w:val="none" w:sz="0" w:space="0" w:color="auto"/>
            <w:bottom w:val="none" w:sz="0" w:space="0" w:color="auto"/>
            <w:right w:val="none" w:sz="0" w:space="0" w:color="auto"/>
          </w:divBdr>
        </w:div>
        <w:div w:id="2094813179">
          <w:marLeft w:val="480"/>
          <w:marRight w:val="0"/>
          <w:marTop w:val="0"/>
          <w:marBottom w:val="0"/>
          <w:divBdr>
            <w:top w:val="none" w:sz="0" w:space="0" w:color="auto"/>
            <w:left w:val="none" w:sz="0" w:space="0" w:color="auto"/>
            <w:bottom w:val="none" w:sz="0" w:space="0" w:color="auto"/>
            <w:right w:val="none" w:sz="0" w:space="0" w:color="auto"/>
          </w:divBdr>
        </w:div>
        <w:div w:id="1936285131">
          <w:marLeft w:val="480"/>
          <w:marRight w:val="0"/>
          <w:marTop w:val="0"/>
          <w:marBottom w:val="0"/>
          <w:divBdr>
            <w:top w:val="none" w:sz="0" w:space="0" w:color="auto"/>
            <w:left w:val="none" w:sz="0" w:space="0" w:color="auto"/>
            <w:bottom w:val="none" w:sz="0" w:space="0" w:color="auto"/>
            <w:right w:val="none" w:sz="0" w:space="0" w:color="auto"/>
          </w:divBdr>
        </w:div>
        <w:div w:id="1656185601">
          <w:marLeft w:val="480"/>
          <w:marRight w:val="0"/>
          <w:marTop w:val="0"/>
          <w:marBottom w:val="0"/>
          <w:divBdr>
            <w:top w:val="none" w:sz="0" w:space="0" w:color="auto"/>
            <w:left w:val="none" w:sz="0" w:space="0" w:color="auto"/>
            <w:bottom w:val="none" w:sz="0" w:space="0" w:color="auto"/>
            <w:right w:val="none" w:sz="0" w:space="0" w:color="auto"/>
          </w:divBdr>
        </w:div>
        <w:div w:id="1378814429">
          <w:marLeft w:val="480"/>
          <w:marRight w:val="0"/>
          <w:marTop w:val="0"/>
          <w:marBottom w:val="0"/>
          <w:divBdr>
            <w:top w:val="none" w:sz="0" w:space="0" w:color="auto"/>
            <w:left w:val="none" w:sz="0" w:space="0" w:color="auto"/>
            <w:bottom w:val="none" w:sz="0" w:space="0" w:color="auto"/>
            <w:right w:val="none" w:sz="0" w:space="0" w:color="auto"/>
          </w:divBdr>
        </w:div>
        <w:div w:id="1999653301">
          <w:marLeft w:val="480"/>
          <w:marRight w:val="0"/>
          <w:marTop w:val="0"/>
          <w:marBottom w:val="0"/>
          <w:divBdr>
            <w:top w:val="none" w:sz="0" w:space="0" w:color="auto"/>
            <w:left w:val="none" w:sz="0" w:space="0" w:color="auto"/>
            <w:bottom w:val="none" w:sz="0" w:space="0" w:color="auto"/>
            <w:right w:val="none" w:sz="0" w:space="0" w:color="auto"/>
          </w:divBdr>
        </w:div>
        <w:div w:id="880633735">
          <w:marLeft w:val="480"/>
          <w:marRight w:val="0"/>
          <w:marTop w:val="0"/>
          <w:marBottom w:val="0"/>
          <w:divBdr>
            <w:top w:val="none" w:sz="0" w:space="0" w:color="auto"/>
            <w:left w:val="none" w:sz="0" w:space="0" w:color="auto"/>
            <w:bottom w:val="none" w:sz="0" w:space="0" w:color="auto"/>
            <w:right w:val="none" w:sz="0" w:space="0" w:color="auto"/>
          </w:divBdr>
        </w:div>
        <w:div w:id="1602834046">
          <w:marLeft w:val="480"/>
          <w:marRight w:val="0"/>
          <w:marTop w:val="0"/>
          <w:marBottom w:val="0"/>
          <w:divBdr>
            <w:top w:val="none" w:sz="0" w:space="0" w:color="auto"/>
            <w:left w:val="none" w:sz="0" w:space="0" w:color="auto"/>
            <w:bottom w:val="none" w:sz="0" w:space="0" w:color="auto"/>
            <w:right w:val="none" w:sz="0" w:space="0" w:color="auto"/>
          </w:divBdr>
        </w:div>
        <w:div w:id="1293946107">
          <w:marLeft w:val="480"/>
          <w:marRight w:val="0"/>
          <w:marTop w:val="0"/>
          <w:marBottom w:val="0"/>
          <w:divBdr>
            <w:top w:val="none" w:sz="0" w:space="0" w:color="auto"/>
            <w:left w:val="none" w:sz="0" w:space="0" w:color="auto"/>
            <w:bottom w:val="none" w:sz="0" w:space="0" w:color="auto"/>
            <w:right w:val="none" w:sz="0" w:space="0" w:color="auto"/>
          </w:divBdr>
        </w:div>
        <w:div w:id="2037541991">
          <w:marLeft w:val="480"/>
          <w:marRight w:val="0"/>
          <w:marTop w:val="0"/>
          <w:marBottom w:val="0"/>
          <w:divBdr>
            <w:top w:val="none" w:sz="0" w:space="0" w:color="auto"/>
            <w:left w:val="none" w:sz="0" w:space="0" w:color="auto"/>
            <w:bottom w:val="none" w:sz="0" w:space="0" w:color="auto"/>
            <w:right w:val="none" w:sz="0" w:space="0" w:color="auto"/>
          </w:divBdr>
        </w:div>
        <w:div w:id="1534346376">
          <w:marLeft w:val="480"/>
          <w:marRight w:val="0"/>
          <w:marTop w:val="0"/>
          <w:marBottom w:val="0"/>
          <w:divBdr>
            <w:top w:val="none" w:sz="0" w:space="0" w:color="auto"/>
            <w:left w:val="none" w:sz="0" w:space="0" w:color="auto"/>
            <w:bottom w:val="none" w:sz="0" w:space="0" w:color="auto"/>
            <w:right w:val="none" w:sz="0" w:space="0" w:color="auto"/>
          </w:divBdr>
        </w:div>
        <w:div w:id="833227071">
          <w:marLeft w:val="480"/>
          <w:marRight w:val="0"/>
          <w:marTop w:val="0"/>
          <w:marBottom w:val="0"/>
          <w:divBdr>
            <w:top w:val="none" w:sz="0" w:space="0" w:color="auto"/>
            <w:left w:val="none" w:sz="0" w:space="0" w:color="auto"/>
            <w:bottom w:val="none" w:sz="0" w:space="0" w:color="auto"/>
            <w:right w:val="none" w:sz="0" w:space="0" w:color="auto"/>
          </w:divBdr>
        </w:div>
        <w:div w:id="1120415322">
          <w:marLeft w:val="480"/>
          <w:marRight w:val="0"/>
          <w:marTop w:val="0"/>
          <w:marBottom w:val="0"/>
          <w:divBdr>
            <w:top w:val="none" w:sz="0" w:space="0" w:color="auto"/>
            <w:left w:val="none" w:sz="0" w:space="0" w:color="auto"/>
            <w:bottom w:val="none" w:sz="0" w:space="0" w:color="auto"/>
            <w:right w:val="none" w:sz="0" w:space="0" w:color="auto"/>
          </w:divBdr>
        </w:div>
        <w:div w:id="1321158425">
          <w:marLeft w:val="480"/>
          <w:marRight w:val="0"/>
          <w:marTop w:val="0"/>
          <w:marBottom w:val="0"/>
          <w:divBdr>
            <w:top w:val="none" w:sz="0" w:space="0" w:color="auto"/>
            <w:left w:val="none" w:sz="0" w:space="0" w:color="auto"/>
            <w:bottom w:val="none" w:sz="0" w:space="0" w:color="auto"/>
            <w:right w:val="none" w:sz="0" w:space="0" w:color="auto"/>
          </w:divBdr>
        </w:div>
        <w:div w:id="573973834">
          <w:marLeft w:val="480"/>
          <w:marRight w:val="0"/>
          <w:marTop w:val="0"/>
          <w:marBottom w:val="0"/>
          <w:divBdr>
            <w:top w:val="none" w:sz="0" w:space="0" w:color="auto"/>
            <w:left w:val="none" w:sz="0" w:space="0" w:color="auto"/>
            <w:bottom w:val="none" w:sz="0" w:space="0" w:color="auto"/>
            <w:right w:val="none" w:sz="0" w:space="0" w:color="auto"/>
          </w:divBdr>
        </w:div>
        <w:div w:id="537619543">
          <w:marLeft w:val="480"/>
          <w:marRight w:val="0"/>
          <w:marTop w:val="0"/>
          <w:marBottom w:val="0"/>
          <w:divBdr>
            <w:top w:val="none" w:sz="0" w:space="0" w:color="auto"/>
            <w:left w:val="none" w:sz="0" w:space="0" w:color="auto"/>
            <w:bottom w:val="none" w:sz="0" w:space="0" w:color="auto"/>
            <w:right w:val="none" w:sz="0" w:space="0" w:color="auto"/>
          </w:divBdr>
        </w:div>
        <w:div w:id="1921671536">
          <w:marLeft w:val="480"/>
          <w:marRight w:val="0"/>
          <w:marTop w:val="0"/>
          <w:marBottom w:val="0"/>
          <w:divBdr>
            <w:top w:val="none" w:sz="0" w:space="0" w:color="auto"/>
            <w:left w:val="none" w:sz="0" w:space="0" w:color="auto"/>
            <w:bottom w:val="none" w:sz="0" w:space="0" w:color="auto"/>
            <w:right w:val="none" w:sz="0" w:space="0" w:color="auto"/>
          </w:divBdr>
        </w:div>
        <w:div w:id="420757625">
          <w:marLeft w:val="480"/>
          <w:marRight w:val="0"/>
          <w:marTop w:val="0"/>
          <w:marBottom w:val="0"/>
          <w:divBdr>
            <w:top w:val="none" w:sz="0" w:space="0" w:color="auto"/>
            <w:left w:val="none" w:sz="0" w:space="0" w:color="auto"/>
            <w:bottom w:val="none" w:sz="0" w:space="0" w:color="auto"/>
            <w:right w:val="none" w:sz="0" w:space="0" w:color="auto"/>
          </w:divBdr>
        </w:div>
        <w:div w:id="2108690319">
          <w:marLeft w:val="480"/>
          <w:marRight w:val="0"/>
          <w:marTop w:val="0"/>
          <w:marBottom w:val="0"/>
          <w:divBdr>
            <w:top w:val="none" w:sz="0" w:space="0" w:color="auto"/>
            <w:left w:val="none" w:sz="0" w:space="0" w:color="auto"/>
            <w:bottom w:val="none" w:sz="0" w:space="0" w:color="auto"/>
            <w:right w:val="none" w:sz="0" w:space="0" w:color="auto"/>
          </w:divBdr>
        </w:div>
        <w:div w:id="1809666155">
          <w:marLeft w:val="480"/>
          <w:marRight w:val="0"/>
          <w:marTop w:val="0"/>
          <w:marBottom w:val="0"/>
          <w:divBdr>
            <w:top w:val="none" w:sz="0" w:space="0" w:color="auto"/>
            <w:left w:val="none" w:sz="0" w:space="0" w:color="auto"/>
            <w:bottom w:val="none" w:sz="0" w:space="0" w:color="auto"/>
            <w:right w:val="none" w:sz="0" w:space="0" w:color="auto"/>
          </w:divBdr>
        </w:div>
        <w:div w:id="984548879">
          <w:marLeft w:val="480"/>
          <w:marRight w:val="0"/>
          <w:marTop w:val="0"/>
          <w:marBottom w:val="0"/>
          <w:divBdr>
            <w:top w:val="none" w:sz="0" w:space="0" w:color="auto"/>
            <w:left w:val="none" w:sz="0" w:space="0" w:color="auto"/>
            <w:bottom w:val="none" w:sz="0" w:space="0" w:color="auto"/>
            <w:right w:val="none" w:sz="0" w:space="0" w:color="auto"/>
          </w:divBdr>
        </w:div>
        <w:div w:id="143087389">
          <w:marLeft w:val="480"/>
          <w:marRight w:val="0"/>
          <w:marTop w:val="0"/>
          <w:marBottom w:val="0"/>
          <w:divBdr>
            <w:top w:val="none" w:sz="0" w:space="0" w:color="auto"/>
            <w:left w:val="none" w:sz="0" w:space="0" w:color="auto"/>
            <w:bottom w:val="none" w:sz="0" w:space="0" w:color="auto"/>
            <w:right w:val="none" w:sz="0" w:space="0" w:color="auto"/>
          </w:divBdr>
        </w:div>
        <w:div w:id="666396312">
          <w:marLeft w:val="480"/>
          <w:marRight w:val="0"/>
          <w:marTop w:val="0"/>
          <w:marBottom w:val="0"/>
          <w:divBdr>
            <w:top w:val="none" w:sz="0" w:space="0" w:color="auto"/>
            <w:left w:val="none" w:sz="0" w:space="0" w:color="auto"/>
            <w:bottom w:val="none" w:sz="0" w:space="0" w:color="auto"/>
            <w:right w:val="none" w:sz="0" w:space="0" w:color="auto"/>
          </w:divBdr>
        </w:div>
        <w:div w:id="1846627839">
          <w:marLeft w:val="480"/>
          <w:marRight w:val="0"/>
          <w:marTop w:val="0"/>
          <w:marBottom w:val="0"/>
          <w:divBdr>
            <w:top w:val="none" w:sz="0" w:space="0" w:color="auto"/>
            <w:left w:val="none" w:sz="0" w:space="0" w:color="auto"/>
            <w:bottom w:val="none" w:sz="0" w:space="0" w:color="auto"/>
            <w:right w:val="none" w:sz="0" w:space="0" w:color="auto"/>
          </w:divBdr>
        </w:div>
        <w:div w:id="1014957373">
          <w:marLeft w:val="480"/>
          <w:marRight w:val="0"/>
          <w:marTop w:val="0"/>
          <w:marBottom w:val="0"/>
          <w:divBdr>
            <w:top w:val="none" w:sz="0" w:space="0" w:color="auto"/>
            <w:left w:val="none" w:sz="0" w:space="0" w:color="auto"/>
            <w:bottom w:val="none" w:sz="0" w:space="0" w:color="auto"/>
            <w:right w:val="none" w:sz="0" w:space="0" w:color="auto"/>
          </w:divBdr>
        </w:div>
        <w:div w:id="54352180">
          <w:marLeft w:val="480"/>
          <w:marRight w:val="0"/>
          <w:marTop w:val="0"/>
          <w:marBottom w:val="0"/>
          <w:divBdr>
            <w:top w:val="none" w:sz="0" w:space="0" w:color="auto"/>
            <w:left w:val="none" w:sz="0" w:space="0" w:color="auto"/>
            <w:bottom w:val="none" w:sz="0" w:space="0" w:color="auto"/>
            <w:right w:val="none" w:sz="0" w:space="0" w:color="auto"/>
          </w:divBdr>
        </w:div>
        <w:div w:id="833568769">
          <w:marLeft w:val="480"/>
          <w:marRight w:val="0"/>
          <w:marTop w:val="0"/>
          <w:marBottom w:val="0"/>
          <w:divBdr>
            <w:top w:val="none" w:sz="0" w:space="0" w:color="auto"/>
            <w:left w:val="none" w:sz="0" w:space="0" w:color="auto"/>
            <w:bottom w:val="none" w:sz="0" w:space="0" w:color="auto"/>
            <w:right w:val="none" w:sz="0" w:space="0" w:color="auto"/>
          </w:divBdr>
        </w:div>
        <w:div w:id="2135639013">
          <w:marLeft w:val="480"/>
          <w:marRight w:val="0"/>
          <w:marTop w:val="0"/>
          <w:marBottom w:val="0"/>
          <w:divBdr>
            <w:top w:val="none" w:sz="0" w:space="0" w:color="auto"/>
            <w:left w:val="none" w:sz="0" w:space="0" w:color="auto"/>
            <w:bottom w:val="none" w:sz="0" w:space="0" w:color="auto"/>
            <w:right w:val="none" w:sz="0" w:space="0" w:color="auto"/>
          </w:divBdr>
        </w:div>
        <w:div w:id="1409381587">
          <w:marLeft w:val="480"/>
          <w:marRight w:val="0"/>
          <w:marTop w:val="0"/>
          <w:marBottom w:val="0"/>
          <w:divBdr>
            <w:top w:val="none" w:sz="0" w:space="0" w:color="auto"/>
            <w:left w:val="none" w:sz="0" w:space="0" w:color="auto"/>
            <w:bottom w:val="none" w:sz="0" w:space="0" w:color="auto"/>
            <w:right w:val="none" w:sz="0" w:space="0" w:color="auto"/>
          </w:divBdr>
        </w:div>
      </w:divsChild>
    </w:div>
    <w:div w:id="2046758219">
      <w:bodyDiv w:val="1"/>
      <w:marLeft w:val="0"/>
      <w:marRight w:val="0"/>
      <w:marTop w:val="0"/>
      <w:marBottom w:val="0"/>
      <w:divBdr>
        <w:top w:val="none" w:sz="0" w:space="0" w:color="auto"/>
        <w:left w:val="none" w:sz="0" w:space="0" w:color="auto"/>
        <w:bottom w:val="none" w:sz="0" w:space="0" w:color="auto"/>
        <w:right w:val="none" w:sz="0" w:space="0" w:color="auto"/>
      </w:divBdr>
    </w:div>
    <w:div w:id="2047486882">
      <w:bodyDiv w:val="1"/>
      <w:marLeft w:val="0"/>
      <w:marRight w:val="0"/>
      <w:marTop w:val="0"/>
      <w:marBottom w:val="0"/>
      <w:divBdr>
        <w:top w:val="none" w:sz="0" w:space="0" w:color="auto"/>
        <w:left w:val="none" w:sz="0" w:space="0" w:color="auto"/>
        <w:bottom w:val="none" w:sz="0" w:space="0" w:color="auto"/>
        <w:right w:val="none" w:sz="0" w:space="0" w:color="auto"/>
      </w:divBdr>
    </w:div>
    <w:div w:id="2047870065">
      <w:bodyDiv w:val="1"/>
      <w:marLeft w:val="0"/>
      <w:marRight w:val="0"/>
      <w:marTop w:val="0"/>
      <w:marBottom w:val="0"/>
      <w:divBdr>
        <w:top w:val="none" w:sz="0" w:space="0" w:color="auto"/>
        <w:left w:val="none" w:sz="0" w:space="0" w:color="auto"/>
        <w:bottom w:val="none" w:sz="0" w:space="0" w:color="auto"/>
        <w:right w:val="none" w:sz="0" w:space="0" w:color="auto"/>
      </w:divBdr>
    </w:div>
    <w:div w:id="2048337124">
      <w:bodyDiv w:val="1"/>
      <w:marLeft w:val="0"/>
      <w:marRight w:val="0"/>
      <w:marTop w:val="0"/>
      <w:marBottom w:val="0"/>
      <w:divBdr>
        <w:top w:val="none" w:sz="0" w:space="0" w:color="auto"/>
        <w:left w:val="none" w:sz="0" w:space="0" w:color="auto"/>
        <w:bottom w:val="none" w:sz="0" w:space="0" w:color="auto"/>
        <w:right w:val="none" w:sz="0" w:space="0" w:color="auto"/>
      </w:divBdr>
    </w:div>
    <w:div w:id="2048599559">
      <w:bodyDiv w:val="1"/>
      <w:marLeft w:val="0"/>
      <w:marRight w:val="0"/>
      <w:marTop w:val="0"/>
      <w:marBottom w:val="0"/>
      <w:divBdr>
        <w:top w:val="none" w:sz="0" w:space="0" w:color="auto"/>
        <w:left w:val="none" w:sz="0" w:space="0" w:color="auto"/>
        <w:bottom w:val="none" w:sz="0" w:space="0" w:color="auto"/>
        <w:right w:val="none" w:sz="0" w:space="0" w:color="auto"/>
      </w:divBdr>
      <w:divsChild>
        <w:div w:id="87122572">
          <w:marLeft w:val="480"/>
          <w:marRight w:val="0"/>
          <w:marTop w:val="0"/>
          <w:marBottom w:val="0"/>
          <w:divBdr>
            <w:top w:val="none" w:sz="0" w:space="0" w:color="auto"/>
            <w:left w:val="none" w:sz="0" w:space="0" w:color="auto"/>
            <w:bottom w:val="none" w:sz="0" w:space="0" w:color="auto"/>
            <w:right w:val="none" w:sz="0" w:space="0" w:color="auto"/>
          </w:divBdr>
        </w:div>
        <w:div w:id="105005900">
          <w:marLeft w:val="480"/>
          <w:marRight w:val="0"/>
          <w:marTop w:val="0"/>
          <w:marBottom w:val="0"/>
          <w:divBdr>
            <w:top w:val="none" w:sz="0" w:space="0" w:color="auto"/>
            <w:left w:val="none" w:sz="0" w:space="0" w:color="auto"/>
            <w:bottom w:val="none" w:sz="0" w:space="0" w:color="auto"/>
            <w:right w:val="none" w:sz="0" w:space="0" w:color="auto"/>
          </w:divBdr>
        </w:div>
        <w:div w:id="195194698">
          <w:marLeft w:val="480"/>
          <w:marRight w:val="0"/>
          <w:marTop w:val="0"/>
          <w:marBottom w:val="0"/>
          <w:divBdr>
            <w:top w:val="none" w:sz="0" w:space="0" w:color="auto"/>
            <w:left w:val="none" w:sz="0" w:space="0" w:color="auto"/>
            <w:bottom w:val="none" w:sz="0" w:space="0" w:color="auto"/>
            <w:right w:val="none" w:sz="0" w:space="0" w:color="auto"/>
          </w:divBdr>
        </w:div>
        <w:div w:id="246768217">
          <w:marLeft w:val="480"/>
          <w:marRight w:val="0"/>
          <w:marTop w:val="0"/>
          <w:marBottom w:val="0"/>
          <w:divBdr>
            <w:top w:val="none" w:sz="0" w:space="0" w:color="auto"/>
            <w:left w:val="none" w:sz="0" w:space="0" w:color="auto"/>
            <w:bottom w:val="none" w:sz="0" w:space="0" w:color="auto"/>
            <w:right w:val="none" w:sz="0" w:space="0" w:color="auto"/>
          </w:divBdr>
        </w:div>
        <w:div w:id="311758905">
          <w:marLeft w:val="480"/>
          <w:marRight w:val="0"/>
          <w:marTop w:val="0"/>
          <w:marBottom w:val="0"/>
          <w:divBdr>
            <w:top w:val="none" w:sz="0" w:space="0" w:color="auto"/>
            <w:left w:val="none" w:sz="0" w:space="0" w:color="auto"/>
            <w:bottom w:val="none" w:sz="0" w:space="0" w:color="auto"/>
            <w:right w:val="none" w:sz="0" w:space="0" w:color="auto"/>
          </w:divBdr>
        </w:div>
        <w:div w:id="424307989">
          <w:marLeft w:val="480"/>
          <w:marRight w:val="0"/>
          <w:marTop w:val="0"/>
          <w:marBottom w:val="0"/>
          <w:divBdr>
            <w:top w:val="none" w:sz="0" w:space="0" w:color="auto"/>
            <w:left w:val="none" w:sz="0" w:space="0" w:color="auto"/>
            <w:bottom w:val="none" w:sz="0" w:space="0" w:color="auto"/>
            <w:right w:val="none" w:sz="0" w:space="0" w:color="auto"/>
          </w:divBdr>
        </w:div>
        <w:div w:id="518590900">
          <w:marLeft w:val="480"/>
          <w:marRight w:val="0"/>
          <w:marTop w:val="0"/>
          <w:marBottom w:val="0"/>
          <w:divBdr>
            <w:top w:val="none" w:sz="0" w:space="0" w:color="auto"/>
            <w:left w:val="none" w:sz="0" w:space="0" w:color="auto"/>
            <w:bottom w:val="none" w:sz="0" w:space="0" w:color="auto"/>
            <w:right w:val="none" w:sz="0" w:space="0" w:color="auto"/>
          </w:divBdr>
        </w:div>
        <w:div w:id="573589123">
          <w:marLeft w:val="480"/>
          <w:marRight w:val="0"/>
          <w:marTop w:val="0"/>
          <w:marBottom w:val="0"/>
          <w:divBdr>
            <w:top w:val="none" w:sz="0" w:space="0" w:color="auto"/>
            <w:left w:val="none" w:sz="0" w:space="0" w:color="auto"/>
            <w:bottom w:val="none" w:sz="0" w:space="0" w:color="auto"/>
            <w:right w:val="none" w:sz="0" w:space="0" w:color="auto"/>
          </w:divBdr>
        </w:div>
        <w:div w:id="593904780">
          <w:marLeft w:val="480"/>
          <w:marRight w:val="0"/>
          <w:marTop w:val="0"/>
          <w:marBottom w:val="0"/>
          <w:divBdr>
            <w:top w:val="none" w:sz="0" w:space="0" w:color="auto"/>
            <w:left w:val="none" w:sz="0" w:space="0" w:color="auto"/>
            <w:bottom w:val="none" w:sz="0" w:space="0" w:color="auto"/>
            <w:right w:val="none" w:sz="0" w:space="0" w:color="auto"/>
          </w:divBdr>
        </w:div>
        <w:div w:id="594830534">
          <w:marLeft w:val="480"/>
          <w:marRight w:val="0"/>
          <w:marTop w:val="0"/>
          <w:marBottom w:val="0"/>
          <w:divBdr>
            <w:top w:val="none" w:sz="0" w:space="0" w:color="auto"/>
            <w:left w:val="none" w:sz="0" w:space="0" w:color="auto"/>
            <w:bottom w:val="none" w:sz="0" w:space="0" w:color="auto"/>
            <w:right w:val="none" w:sz="0" w:space="0" w:color="auto"/>
          </w:divBdr>
        </w:div>
        <w:div w:id="598682433">
          <w:marLeft w:val="480"/>
          <w:marRight w:val="0"/>
          <w:marTop w:val="0"/>
          <w:marBottom w:val="0"/>
          <w:divBdr>
            <w:top w:val="none" w:sz="0" w:space="0" w:color="auto"/>
            <w:left w:val="none" w:sz="0" w:space="0" w:color="auto"/>
            <w:bottom w:val="none" w:sz="0" w:space="0" w:color="auto"/>
            <w:right w:val="none" w:sz="0" w:space="0" w:color="auto"/>
          </w:divBdr>
        </w:div>
        <w:div w:id="644049002">
          <w:marLeft w:val="480"/>
          <w:marRight w:val="0"/>
          <w:marTop w:val="0"/>
          <w:marBottom w:val="0"/>
          <w:divBdr>
            <w:top w:val="none" w:sz="0" w:space="0" w:color="auto"/>
            <w:left w:val="none" w:sz="0" w:space="0" w:color="auto"/>
            <w:bottom w:val="none" w:sz="0" w:space="0" w:color="auto"/>
            <w:right w:val="none" w:sz="0" w:space="0" w:color="auto"/>
          </w:divBdr>
        </w:div>
        <w:div w:id="694308434">
          <w:marLeft w:val="480"/>
          <w:marRight w:val="0"/>
          <w:marTop w:val="0"/>
          <w:marBottom w:val="0"/>
          <w:divBdr>
            <w:top w:val="none" w:sz="0" w:space="0" w:color="auto"/>
            <w:left w:val="none" w:sz="0" w:space="0" w:color="auto"/>
            <w:bottom w:val="none" w:sz="0" w:space="0" w:color="auto"/>
            <w:right w:val="none" w:sz="0" w:space="0" w:color="auto"/>
          </w:divBdr>
        </w:div>
        <w:div w:id="749429195">
          <w:marLeft w:val="480"/>
          <w:marRight w:val="0"/>
          <w:marTop w:val="0"/>
          <w:marBottom w:val="0"/>
          <w:divBdr>
            <w:top w:val="none" w:sz="0" w:space="0" w:color="auto"/>
            <w:left w:val="none" w:sz="0" w:space="0" w:color="auto"/>
            <w:bottom w:val="none" w:sz="0" w:space="0" w:color="auto"/>
            <w:right w:val="none" w:sz="0" w:space="0" w:color="auto"/>
          </w:divBdr>
        </w:div>
        <w:div w:id="770517070">
          <w:marLeft w:val="480"/>
          <w:marRight w:val="0"/>
          <w:marTop w:val="0"/>
          <w:marBottom w:val="0"/>
          <w:divBdr>
            <w:top w:val="none" w:sz="0" w:space="0" w:color="auto"/>
            <w:left w:val="none" w:sz="0" w:space="0" w:color="auto"/>
            <w:bottom w:val="none" w:sz="0" w:space="0" w:color="auto"/>
            <w:right w:val="none" w:sz="0" w:space="0" w:color="auto"/>
          </w:divBdr>
        </w:div>
        <w:div w:id="783227308">
          <w:marLeft w:val="480"/>
          <w:marRight w:val="0"/>
          <w:marTop w:val="0"/>
          <w:marBottom w:val="0"/>
          <w:divBdr>
            <w:top w:val="none" w:sz="0" w:space="0" w:color="auto"/>
            <w:left w:val="none" w:sz="0" w:space="0" w:color="auto"/>
            <w:bottom w:val="none" w:sz="0" w:space="0" w:color="auto"/>
            <w:right w:val="none" w:sz="0" w:space="0" w:color="auto"/>
          </w:divBdr>
        </w:div>
        <w:div w:id="797263599">
          <w:marLeft w:val="480"/>
          <w:marRight w:val="0"/>
          <w:marTop w:val="0"/>
          <w:marBottom w:val="0"/>
          <w:divBdr>
            <w:top w:val="none" w:sz="0" w:space="0" w:color="auto"/>
            <w:left w:val="none" w:sz="0" w:space="0" w:color="auto"/>
            <w:bottom w:val="none" w:sz="0" w:space="0" w:color="auto"/>
            <w:right w:val="none" w:sz="0" w:space="0" w:color="auto"/>
          </w:divBdr>
        </w:div>
        <w:div w:id="836843463">
          <w:marLeft w:val="480"/>
          <w:marRight w:val="0"/>
          <w:marTop w:val="0"/>
          <w:marBottom w:val="0"/>
          <w:divBdr>
            <w:top w:val="none" w:sz="0" w:space="0" w:color="auto"/>
            <w:left w:val="none" w:sz="0" w:space="0" w:color="auto"/>
            <w:bottom w:val="none" w:sz="0" w:space="0" w:color="auto"/>
            <w:right w:val="none" w:sz="0" w:space="0" w:color="auto"/>
          </w:divBdr>
        </w:div>
        <w:div w:id="880282223">
          <w:marLeft w:val="480"/>
          <w:marRight w:val="0"/>
          <w:marTop w:val="0"/>
          <w:marBottom w:val="0"/>
          <w:divBdr>
            <w:top w:val="none" w:sz="0" w:space="0" w:color="auto"/>
            <w:left w:val="none" w:sz="0" w:space="0" w:color="auto"/>
            <w:bottom w:val="none" w:sz="0" w:space="0" w:color="auto"/>
            <w:right w:val="none" w:sz="0" w:space="0" w:color="auto"/>
          </w:divBdr>
        </w:div>
        <w:div w:id="896354815">
          <w:marLeft w:val="480"/>
          <w:marRight w:val="0"/>
          <w:marTop w:val="0"/>
          <w:marBottom w:val="0"/>
          <w:divBdr>
            <w:top w:val="none" w:sz="0" w:space="0" w:color="auto"/>
            <w:left w:val="none" w:sz="0" w:space="0" w:color="auto"/>
            <w:bottom w:val="none" w:sz="0" w:space="0" w:color="auto"/>
            <w:right w:val="none" w:sz="0" w:space="0" w:color="auto"/>
          </w:divBdr>
        </w:div>
        <w:div w:id="947389778">
          <w:marLeft w:val="480"/>
          <w:marRight w:val="0"/>
          <w:marTop w:val="0"/>
          <w:marBottom w:val="0"/>
          <w:divBdr>
            <w:top w:val="none" w:sz="0" w:space="0" w:color="auto"/>
            <w:left w:val="none" w:sz="0" w:space="0" w:color="auto"/>
            <w:bottom w:val="none" w:sz="0" w:space="0" w:color="auto"/>
            <w:right w:val="none" w:sz="0" w:space="0" w:color="auto"/>
          </w:divBdr>
        </w:div>
        <w:div w:id="950547805">
          <w:marLeft w:val="480"/>
          <w:marRight w:val="0"/>
          <w:marTop w:val="0"/>
          <w:marBottom w:val="0"/>
          <w:divBdr>
            <w:top w:val="none" w:sz="0" w:space="0" w:color="auto"/>
            <w:left w:val="none" w:sz="0" w:space="0" w:color="auto"/>
            <w:bottom w:val="none" w:sz="0" w:space="0" w:color="auto"/>
            <w:right w:val="none" w:sz="0" w:space="0" w:color="auto"/>
          </w:divBdr>
        </w:div>
        <w:div w:id="954602235">
          <w:marLeft w:val="480"/>
          <w:marRight w:val="0"/>
          <w:marTop w:val="0"/>
          <w:marBottom w:val="0"/>
          <w:divBdr>
            <w:top w:val="none" w:sz="0" w:space="0" w:color="auto"/>
            <w:left w:val="none" w:sz="0" w:space="0" w:color="auto"/>
            <w:bottom w:val="none" w:sz="0" w:space="0" w:color="auto"/>
            <w:right w:val="none" w:sz="0" w:space="0" w:color="auto"/>
          </w:divBdr>
        </w:div>
        <w:div w:id="963466307">
          <w:marLeft w:val="480"/>
          <w:marRight w:val="0"/>
          <w:marTop w:val="0"/>
          <w:marBottom w:val="0"/>
          <w:divBdr>
            <w:top w:val="none" w:sz="0" w:space="0" w:color="auto"/>
            <w:left w:val="none" w:sz="0" w:space="0" w:color="auto"/>
            <w:bottom w:val="none" w:sz="0" w:space="0" w:color="auto"/>
            <w:right w:val="none" w:sz="0" w:space="0" w:color="auto"/>
          </w:divBdr>
        </w:div>
        <w:div w:id="971522050">
          <w:marLeft w:val="480"/>
          <w:marRight w:val="0"/>
          <w:marTop w:val="0"/>
          <w:marBottom w:val="0"/>
          <w:divBdr>
            <w:top w:val="none" w:sz="0" w:space="0" w:color="auto"/>
            <w:left w:val="none" w:sz="0" w:space="0" w:color="auto"/>
            <w:bottom w:val="none" w:sz="0" w:space="0" w:color="auto"/>
            <w:right w:val="none" w:sz="0" w:space="0" w:color="auto"/>
          </w:divBdr>
        </w:div>
        <w:div w:id="986979141">
          <w:marLeft w:val="480"/>
          <w:marRight w:val="0"/>
          <w:marTop w:val="0"/>
          <w:marBottom w:val="0"/>
          <w:divBdr>
            <w:top w:val="none" w:sz="0" w:space="0" w:color="auto"/>
            <w:left w:val="none" w:sz="0" w:space="0" w:color="auto"/>
            <w:bottom w:val="none" w:sz="0" w:space="0" w:color="auto"/>
            <w:right w:val="none" w:sz="0" w:space="0" w:color="auto"/>
          </w:divBdr>
        </w:div>
        <w:div w:id="988824316">
          <w:marLeft w:val="480"/>
          <w:marRight w:val="0"/>
          <w:marTop w:val="0"/>
          <w:marBottom w:val="0"/>
          <w:divBdr>
            <w:top w:val="none" w:sz="0" w:space="0" w:color="auto"/>
            <w:left w:val="none" w:sz="0" w:space="0" w:color="auto"/>
            <w:bottom w:val="none" w:sz="0" w:space="0" w:color="auto"/>
            <w:right w:val="none" w:sz="0" w:space="0" w:color="auto"/>
          </w:divBdr>
        </w:div>
        <w:div w:id="999576969">
          <w:marLeft w:val="480"/>
          <w:marRight w:val="0"/>
          <w:marTop w:val="0"/>
          <w:marBottom w:val="0"/>
          <w:divBdr>
            <w:top w:val="none" w:sz="0" w:space="0" w:color="auto"/>
            <w:left w:val="none" w:sz="0" w:space="0" w:color="auto"/>
            <w:bottom w:val="none" w:sz="0" w:space="0" w:color="auto"/>
            <w:right w:val="none" w:sz="0" w:space="0" w:color="auto"/>
          </w:divBdr>
        </w:div>
        <w:div w:id="1167138236">
          <w:marLeft w:val="480"/>
          <w:marRight w:val="0"/>
          <w:marTop w:val="0"/>
          <w:marBottom w:val="0"/>
          <w:divBdr>
            <w:top w:val="none" w:sz="0" w:space="0" w:color="auto"/>
            <w:left w:val="none" w:sz="0" w:space="0" w:color="auto"/>
            <w:bottom w:val="none" w:sz="0" w:space="0" w:color="auto"/>
            <w:right w:val="none" w:sz="0" w:space="0" w:color="auto"/>
          </w:divBdr>
        </w:div>
        <w:div w:id="1337534948">
          <w:marLeft w:val="480"/>
          <w:marRight w:val="0"/>
          <w:marTop w:val="0"/>
          <w:marBottom w:val="0"/>
          <w:divBdr>
            <w:top w:val="none" w:sz="0" w:space="0" w:color="auto"/>
            <w:left w:val="none" w:sz="0" w:space="0" w:color="auto"/>
            <w:bottom w:val="none" w:sz="0" w:space="0" w:color="auto"/>
            <w:right w:val="none" w:sz="0" w:space="0" w:color="auto"/>
          </w:divBdr>
        </w:div>
        <w:div w:id="1347098925">
          <w:marLeft w:val="480"/>
          <w:marRight w:val="0"/>
          <w:marTop w:val="0"/>
          <w:marBottom w:val="0"/>
          <w:divBdr>
            <w:top w:val="none" w:sz="0" w:space="0" w:color="auto"/>
            <w:left w:val="none" w:sz="0" w:space="0" w:color="auto"/>
            <w:bottom w:val="none" w:sz="0" w:space="0" w:color="auto"/>
            <w:right w:val="none" w:sz="0" w:space="0" w:color="auto"/>
          </w:divBdr>
        </w:div>
        <w:div w:id="1385105012">
          <w:marLeft w:val="480"/>
          <w:marRight w:val="0"/>
          <w:marTop w:val="0"/>
          <w:marBottom w:val="0"/>
          <w:divBdr>
            <w:top w:val="none" w:sz="0" w:space="0" w:color="auto"/>
            <w:left w:val="none" w:sz="0" w:space="0" w:color="auto"/>
            <w:bottom w:val="none" w:sz="0" w:space="0" w:color="auto"/>
            <w:right w:val="none" w:sz="0" w:space="0" w:color="auto"/>
          </w:divBdr>
        </w:div>
        <w:div w:id="1404908162">
          <w:marLeft w:val="480"/>
          <w:marRight w:val="0"/>
          <w:marTop w:val="0"/>
          <w:marBottom w:val="0"/>
          <w:divBdr>
            <w:top w:val="none" w:sz="0" w:space="0" w:color="auto"/>
            <w:left w:val="none" w:sz="0" w:space="0" w:color="auto"/>
            <w:bottom w:val="none" w:sz="0" w:space="0" w:color="auto"/>
            <w:right w:val="none" w:sz="0" w:space="0" w:color="auto"/>
          </w:divBdr>
        </w:div>
        <w:div w:id="1434278946">
          <w:marLeft w:val="480"/>
          <w:marRight w:val="0"/>
          <w:marTop w:val="0"/>
          <w:marBottom w:val="0"/>
          <w:divBdr>
            <w:top w:val="none" w:sz="0" w:space="0" w:color="auto"/>
            <w:left w:val="none" w:sz="0" w:space="0" w:color="auto"/>
            <w:bottom w:val="none" w:sz="0" w:space="0" w:color="auto"/>
            <w:right w:val="none" w:sz="0" w:space="0" w:color="auto"/>
          </w:divBdr>
        </w:div>
        <w:div w:id="1500732358">
          <w:marLeft w:val="480"/>
          <w:marRight w:val="0"/>
          <w:marTop w:val="0"/>
          <w:marBottom w:val="0"/>
          <w:divBdr>
            <w:top w:val="none" w:sz="0" w:space="0" w:color="auto"/>
            <w:left w:val="none" w:sz="0" w:space="0" w:color="auto"/>
            <w:bottom w:val="none" w:sz="0" w:space="0" w:color="auto"/>
            <w:right w:val="none" w:sz="0" w:space="0" w:color="auto"/>
          </w:divBdr>
        </w:div>
        <w:div w:id="1510173418">
          <w:marLeft w:val="480"/>
          <w:marRight w:val="0"/>
          <w:marTop w:val="0"/>
          <w:marBottom w:val="0"/>
          <w:divBdr>
            <w:top w:val="none" w:sz="0" w:space="0" w:color="auto"/>
            <w:left w:val="none" w:sz="0" w:space="0" w:color="auto"/>
            <w:bottom w:val="none" w:sz="0" w:space="0" w:color="auto"/>
            <w:right w:val="none" w:sz="0" w:space="0" w:color="auto"/>
          </w:divBdr>
        </w:div>
        <w:div w:id="1563103692">
          <w:marLeft w:val="480"/>
          <w:marRight w:val="0"/>
          <w:marTop w:val="0"/>
          <w:marBottom w:val="0"/>
          <w:divBdr>
            <w:top w:val="none" w:sz="0" w:space="0" w:color="auto"/>
            <w:left w:val="none" w:sz="0" w:space="0" w:color="auto"/>
            <w:bottom w:val="none" w:sz="0" w:space="0" w:color="auto"/>
            <w:right w:val="none" w:sz="0" w:space="0" w:color="auto"/>
          </w:divBdr>
        </w:div>
        <w:div w:id="1572885770">
          <w:marLeft w:val="480"/>
          <w:marRight w:val="0"/>
          <w:marTop w:val="0"/>
          <w:marBottom w:val="0"/>
          <w:divBdr>
            <w:top w:val="none" w:sz="0" w:space="0" w:color="auto"/>
            <w:left w:val="none" w:sz="0" w:space="0" w:color="auto"/>
            <w:bottom w:val="none" w:sz="0" w:space="0" w:color="auto"/>
            <w:right w:val="none" w:sz="0" w:space="0" w:color="auto"/>
          </w:divBdr>
        </w:div>
        <w:div w:id="1668170836">
          <w:marLeft w:val="480"/>
          <w:marRight w:val="0"/>
          <w:marTop w:val="0"/>
          <w:marBottom w:val="0"/>
          <w:divBdr>
            <w:top w:val="none" w:sz="0" w:space="0" w:color="auto"/>
            <w:left w:val="none" w:sz="0" w:space="0" w:color="auto"/>
            <w:bottom w:val="none" w:sz="0" w:space="0" w:color="auto"/>
            <w:right w:val="none" w:sz="0" w:space="0" w:color="auto"/>
          </w:divBdr>
        </w:div>
        <w:div w:id="1709643798">
          <w:marLeft w:val="480"/>
          <w:marRight w:val="0"/>
          <w:marTop w:val="0"/>
          <w:marBottom w:val="0"/>
          <w:divBdr>
            <w:top w:val="none" w:sz="0" w:space="0" w:color="auto"/>
            <w:left w:val="none" w:sz="0" w:space="0" w:color="auto"/>
            <w:bottom w:val="none" w:sz="0" w:space="0" w:color="auto"/>
            <w:right w:val="none" w:sz="0" w:space="0" w:color="auto"/>
          </w:divBdr>
        </w:div>
        <w:div w:id="1710031116">
          <w:marLeft w:val="480"/>
          <w:marRight w:val="0"/>
          <w:marTop w:val="0"/>
          <w:marBottom w:val="0"/>
          <w:divBdr>
            <w:top w:val="none" w:sz="0" w:space="0" w:color="auto"/>
            <w:left w:val="none" w:sz="0" w:space="0" w:color="auto"/>
            <w:bottom w:val="none" w:sz="0" w:space="0" w:color="auto"/>
            <w:right w:val="none" w:sz="0" w:space="0" w:color="auto"/>
          </w:divBdr>
        </w:div>
        <w:div w:id="1711298700">
          <w:marLeft w:val="480"/>
          <w:marRight w:val="0"/>
          <w:marTop w:val="0"/>
          <w:marBottom w:val="0"/>
          <w:divBdr>
            <w:top w:val="none" w:sz="0" w:space="0" w:color="auto"/>
            <w:left w:val="none" w:sz="0" w:space="0" w:color="auto"/>
            <w:bottom w:val="none" w:sz="0" w:space="0" w:color="auto"/>
            <w:right w:val="none" w:sz="0" w:space="0" w:color="auto"/>
          </w:divBdr>
        </w:div>
        <w:div w:id="1741249280">
          <w:marLeft w:val="480"/>
          <w:marRight w:val="0"/>
          <w:marTop w:val="0"/>
          <w:marBottom w:val="0"/>
          <w:divBdr>
            <w:top w:val="none" w:sz="0" w:space="0" w:color="auto"/>
            <w:left w:val="none" w:sz="0" w:space="0" w:color="auto"/>
            <w:bottom w:val="none" w:sz="0" w:space="0" w:color="auto"/>
            <w:right w:val="none" w:sz="0" w:space="0" w:color="auto"/>
          </w:divBdr>
        </w:div>
        <w:div w:id="1763915483">
          <w:marLeft w:val="480"/>
          <w:marRight w:val="0"/>
          <w:marTop w:val="0"/>
          <w:marBottom w:val="0"/>
          <w:divBdr>
            <w:top w:val="none" w:sz="0" w:space="0" w:color="auto"/>
            <w:left w:val="none" w:sz="0" w:space="0" w:color="auto"/>
            <w:bottom w:val="none" w:sz="0" w:space="0" w:color="auto"/>
            <w:right w:val="none" w:sz="0" w:space="0" w:color="auto"/>
          </w:divBdr>
        </w:div>
        <w:div w:id="1889995824">
          <w:marLeft w:val="480"/>
          <w:marRight w:val="0"/>
          <w:marTop w:val="0"/>
          <w:marBottom w:val="0"/>
          <w:divBdr>
            <w:top w:val="none" w:sz="0" w:space="0" w:color="auto"/>
            <w:left w:val="none" w:sz="0" w:space="0" w:color="auto"/>
            <w:bottom w:val="none" w:sz="0" w:space="0" w:color="auto"/>
            <w:right w:val="none" w:sz="0" w:space="0" w:color="auto"/>
          </w:divBdr>
        </w:div>
        <w:div w:id="2102796241">
          <w:marLeft w:val="480"/>
          <w:marRight w:val="0"/>
          <w:marTop w:val="0"/>
          <w:marBottom w:val="0"/>
          <w:divBdr>
            <w:top w:val="none" w:sz="0" w:space="0" w:color="auto"/>
            <w:left w:val="none" w:sz="0" w:space="0" w:color="auto"/>
            <w:bottom w:val="none" w:sz="0" w:space="0" w:color="auto"/>
            <w:right w:val="none" w:sz="0" w:space="0" w:color="auto"/>
          </w:divBdr>
        </w:div>
        <w:div w:id="2118019123">
          <w:marLeft w:val="480"/>
          <w:marRight w:val="0"/>
          <w:marTop w:val="0"/>
          <w:marBottom w:val="0"/>
          <w:divBdr>
            <w:top w:val="none" w:sz="0" w:space="0" w:color="auto"/>
            <w:left w:val="none" w:sz="0" w:space="0" w:color="auto"/>
            <w:bottom w:val="none" w:sz="0" w:space="0" w:color="auto"/>
            <w:right w:val="none" w:sz="0" w:space="0" w:color="auto"/>
          </w:divBdr>
        </w:div>
      </w:divsChild>
    </w:div>
    <w:div w:id="2049835768">
      <w:bodyDiv w:val="1"/>
      <w:marLeft w:val="0"/>
      <w:marRight w:val="0"/>
      <w:marTop w:val="0"/>
      <w:marBottom w:val="0"/>
      <w:divBdr>
        <w:top w:val="none" w:sz="0" w:space="0" w:color="auto"/>
        <w:left w:val="none" w:sz="0" w:space="0" w:color="auto"/>
        <w:bottom w:val="none" w:sz="0" w:space="0" w:color="auto"/>
        <w:right w:val="none" w:sz="0" w:space="0" w:color="auto"/>
      </w:divBdr>
    </w:div>
    <w:div w:id="2050182895">
      <w:bodyDiv w:val="1"/>
      <w:marLeft w:val="0"/>
      <w:marRight w:val="0"/>
      <w:marTop w:val="0"/>
      <w:marBottom w:val="0"/>
      <w:divBdr>
        <w:top w:val="none" w:sz="0" w:space="0" w:color="auto"/>
        <w:left w:val="none" w:sz="0" w:space="0" w:color="auto"/>
        <w:bottom w:val="none" w:sz="0" w:space="0" w:color="auto"/>
        <w:right w:val="none" w:sz="0" w:space="0" w:color="auto"/>
      </w:divBdr>
    </w:div>
    <w:div w:id="2050297551">
      <w:bodyDiv w:val="1"/>
      <w:marLeft w:val="0"/>
      <w:marRight w:val="0"/>
      <w:marTop w:val="0"/>
      <w:marBottom w:val="0"/>
      <w:divBdr>
        <w:top w:val="none" w:sz="0" w:space="0" w:color="auto"/>
        <w:left w:val="none" w:sz="0" w:space="0" w:color="auto"/>
        <w:bottom w:val="none" w:sz="0" w:space="0" w:color="auto"/>
        <w:right w:val="none" w:sz="0" w:space="0" w:color="auto"/>
      </w:divBdr>
    </w:div>
    <w:div w:id="2050448415">
      <w:bodyDiv w:val="1"/>
      <w:marLeft w:val="0"/>
      <w:marRight w:val="0"/>
      <w:marTop w:val="0"/>
      <w:marBottom w:val="0"/>
      <w:divBdr>
        <w:top w:val="none" w:sz="0" w:space="0" w:color="auto"/>
        <w:left w:val="none" w:sz="0" w:space="0" w:color="auto"/>
        <w:bottom w:val="none" w:sz="0" w:space="0" w:color="auto"/>
        <w:right w:val="none" w:sz="0" w:space="0" w:color="auto"/>
      </w:divBdr>
    </w:div>
    <w:div w:id="2051148283">
      <w:bodyDiv w:val="1"/>
      <w:marLeft w:val="0"/>
      <w:marRight w:val="0"/>
      <w:marTop w:val="0"/>
      <w:marBottom w:val="0"/>
      <w:divBdr>
        <w:top w:val="none" w:sz="0" w:space="0" w:color="auto"/>
        <w:left w:val="none" w:sz="0" w:space="0" w:color="auto"/>
        <w:bottom w:val="none" w:sz="0" w:space="0" w:color="auto"/>
        <w:right w:val="none" w:sz="0" w:space="0" w:color="auto"/>
      </w:divBdr>
    </w:div>
    <w:div w:id="2052343780">
      <w:bodyDiv w:val="1"/>
      <w:marLeft w:val="0"/>
      <w:marRight w:val="0"/>
      <w:marTop w:val="0"/>
      <w:marBottom w:val="0"/>
      <w:divBdr>
        <w:top w:val="none" w:sz="0" w:space="0" w:color="auto"/>
        <w:left w:val="none" w:sz="0" w:space="0" w:color="auto"/>
        <w:bottom w:val="none" w:sz="0" w:space="0" w:color="auto"/>
        <w:right w:val="none" w:sz="0" w:space="0" w:color="auto"/>
      </w:divBdr>
    </w:div>
    <w:div w:id="2053992337">
      <w:bodyDiv w:val="1"/>
      <w:marLeft w:val="0"/>
      <w:marRight w:val="0"/>
      <w:marTop w:val="0"/>
      <w:marBottom w:val="0"/>
      <w:divBdr>
        <w:top w:val="none" w:sz="0" w:space="0" w:color="auto"/>
        <w:left w:val="none" w:sz="0" w:space="0" w:color="auto"/>
        <w:bottom w:val="none" w:sz="0" w:space="0" w:color="auto"/>
        <w:right w:val="none" w:sz="0" w:space="0" w:color="auto"/>
      </w:divBdr>
    </w:div>
    <w:div w:id="2054502647">
      <w:bodyDiv w:val="1"/>
      <w:marLeft w:val="0"/>
      <w:marRight w:val="0"/>
      <w:marTop w:val="0"/>
      <w:marBottom w:val="0"/>
      <w:divBdr>
        <w:top w:val="none" w:sz="0" w:space="0" w:color="auto"/>
        <w:left w:val="none" w:sz="0" w:space="0" w:color="auto"/>
        <w:bottom w:val="none" w:sz="0" w:space="0" w:color="auto"/>
        <w:right w:val="none" w:sz="0" w:space="0" w:color="auto"/>
      </w:divBdr>
    </w:div>
    <w:div w:id="2055885219">
      <w:bodyDiv w:val="1"/>
      <w:marLeft w:val="0"/>
      <w:marRight w:val="0"/>
      <w:marTop w:val="0"/>
      <w:marBottom w:val="0"/>
      <w:divBdr>
        <w:top w:val="none" w:sz="0" w:space="0" w:color="auto"/>
        <w:left w:val="none" w:sz="0" w:space="0" w:color="auto"/>
        <w:bottom w:val="none" w:sz="0" w:space="0" w:color="auto"/>
        <w:right w:val="none" w:sz="0" w:space="0" w:color="auto"/>
      </w:divBdr>
    </w:div>
    <w:div w:id="2057730861">
      <w:bodyDiv w:val="1"/>
      <w:marLeft w:val="0"/>
      <w:marRight w:val="0"/>
      <w:marTop w:val="0"/>
      <w:marBottom w:val="0"/>
      <w:divBdr>
        <w:top w:val="none" w:sz="0" w:space="0" w:color="auto"/>
        <w:left w:val="none" w:sz="0" w:space="0" w:color="auto"/>
        <w:bottom w:val="none" w:sz="0" w:space="0" w:color="auto"/>
        <w:right w:val="none" w:sz="0" w:space="0" w:color="auto"/>
      </w:divBdr>
    </w:div>
    <w:div w:id="2058233517">
      <w:bodyDiv w:val="1"/>
      <w:marLeft w:val="0"/>
      <w:marRight w:val="0"/>
      <w:marTop w:val="0"/>
      <w:marBottom w:val="0"/>
      <w:divBdr>
        <w:top w:val="none" w:sz="0" w:space="0" w:color="auto"/>
        <w:left w:val="none" w:sz="0" w:space="0" w:color="auto"/>
        <w:bottom w:val="none" w:sz="0" w:space="0" w:color="auto"/>
        <w:right w:val="none" w:sz="0" w:space="0" w:color="auto"/>
      </w:divBdr>
    </w:div>
    <w:div w:id="2058627229">
      <w:bodyDiv w:val="1"/>
      <w:marLeft w:val="0"/>
      <w:marRight w:val="0"/>
      <w:marTop w:val="0"/>
      <w:marBottom w:val="0"/>
      <w:divBdr>
        <w:top w:val="none" w:sz="0" w:space="0" w:color="auto"/>
        <w:left w:val="none" w:sz="0" w:space="0" w:color="auto"/>
        <w:bottom w:val="none" w:sz="0" w:space="0" w:color="auto"/>
        <w:right w:val="none" w:sz="0" w:space="0" w:color="auto"/>
      </w:divBdr>
    </w:div>
    <w:div w:id="2059090042">
      <w:bodyDiv w:val="1"/>
      <w:marLeft w:val="0"/>
      <w:marRight w:val="0"/>
      <w:marTop w:val="0"/>
      <w:marBottom w:val="0"/>
      <w:divBdr>
        <w:top w:val="none" w:sz="0" w:space="0" w:color="auto"/>
        <w:left w:val="none" w:sz="0" w:space="0" w:color="auto"/>
        <w:bottom w:val="none" w:sz="0" w:space="0" w:color="auto"/>
        <w:right w:val="none" w:sz="0" w:space="0" w:color="auto"/>
      </w:divBdr>
    </w:div>
    <w:div w:id="2059862815">
      <w:bodyDiv w:val="1"/>
      <w:marLeft w:val="0"/>
      <w:marRight w:val="0"/>
      <w:marTop w:val="0"/>
      <w:marBottom w:val="0"/>
      <w:divBdr>
        <w:top w:val="none" w:sz="0" w:space="0" w:color="auto"/>
        <w:left w:val="none" w:sz="0" w:space="0" w:color="auto"/>
        <w:bottom w:val="none" w:sz="0" w:space="0" w:color="auto"/>
        <w:right w:val="none" w:sz="0" w:space="0" w:color="auto"/>
      </w:divBdr>
    </w:div>
    <w:div w:id="2060082065">
      <w:bodyDiv w:val="1"/>
      <w:marLeft w:val="0"/>
      <w:marRight w:val="0"/>
      <w:marTop w:val="0"/>
      <w:marBottom w:val="0"/>
      <w:divBdr>
        <w:top w:val="none" w:sz="0" w:space="0" w:color="auto"/>
        <w:left w:val="none" w:sz="0" w:space="0" w:color="auto"/>
        <w:bottom w:val="none" w:sz="0" w:space="0" w:color="auto"/>
        <w:right w:val="none" w:sz="0" w:space="0" w:color="auto"/>
      </w:divBdr>
    </w:div>
    <w:div w:id="2061633066">
      <w:bodyDiv w:val="1"/>
      <w:marLeft w:val="0"/>
      <w:marRight w:val="0"/>
      <w:marTop w:val="0"/>
      <w:marBottom w:val="0"/>
      <w:divBdr>
        <w:top w:val="none" w:sz="0" w:space="0" w:color="auto"/>
        <w:left w:val="none" w:sz="0" w:space="0" w:color="auto"/>
        <w:bottom w:val="none" w:sz="0" w:space="0" w:color="auto"/>
        <w:right w:val="none" w:sz="0" w:space="0" w:color="auto"/>
      </w:divBdr>
    </w:div>
    <w:div w:id="2061711831">
      <w:bodyDiv w:val="1"/>
      <w:marLeft w:val="0"/>
      <w:marRight w:val="0"/>
      <w:marTop w:val="0"/>
      <w:marBottom w:val="0"/>
      <w:divBdr>
        <w:top w:val="none" w:sz="0" w:space="0" w:color="auto"/>
        <w:left w:val="none" w:sz="0" w:space="0" w:color="auto"/>
        <w:bottom w:val="none" w:sz="0" w:space="0" w:color="auto"/>
        <w:right w:val="none" w:sz="0" w:space="0" w:color="auto"/>
      </w:divBdr>
    </w:div>
    <w:div w:id="2061785495">
      <w:bodyDiv w:val="1"/>
      <w:marLeft w:val="0"/>
      <w:marRight w:val="0"/>
      <w:marTop w:val="0"/>
      <w:marBottom w:val="0"/>
      <w:divBdr>
        <w:top w:val="none" w:sz="0" w:space="0" w:color="auto"/>
        <w:left w:val="none" w:sz="0" w:space="0" w:color="auto"/>
        <w:bottom w:val="none" w:sz="0" w:space="0" w:color="auto"/>
        <w:right w:val="none" w:sz="0" w:space="0" w:color="auto"/>
      </w:divBdr>
    </w:div>
    <w:div w:id="2061829119">
      <w:bodyDiv w:val="1"/>
      <w:marLeft w:val="0"/>
      <w:marRight w:val="0"/>
      <w:marTop w:val="0"/>
      <w:marBottom w:val="0"/>
      <w:divBdr>
        <w:top w:val="none" w:sz="0" w:space="0" w:color="auto"/>
        <w:left w:val="none" w:sz="0" w:space="0" w:color="auto"/>
        <w:bottom w:val="none" w:sz="0" w:space="0" w:color="auto"/>
        <w:right w:val="none" w:sz="0" w:space="0" w:color="auto"/>
      </w:divBdr>
    </w:div>
    <w:div w:id="2062902516">
      <w:bodyDiv w:val="1"/>
      <w:marLeft w:val="0"/>
      <w:marRight w:val="0"/>
      <w:marTop w:val="0"/>
      <w:marBottom w:val="0"/>
      <w:divBdr>
        <w:top w:val="none" w:sz="0" w:space="0" w:color="auto"/>
        <w:left w:val="none" w:sz="0" w:space="0" w:color="auto"/>
        <w:bottom w:val="none" w:sz="0" w:space="0" w:color="auto"/>
        <w:right w:val="none" w:sz="0" w:space="0" w:color="auto"/>
      </w:divBdr>
    </w:div>
    <w:div w:id="2063169237">
      <w:bodyDiv w:val="1"/>
      <w:marLeft w:val="0"/>
      <w:marRight w:val="0"/>
      <w:marTop w:val="0"/>
      <w:marBottom w:val="0"/>
      <w:divBdr>
        <w:top w:val="none" w:sz="0" w:space="0" w:color="auto"/>
        <w:left w:val="none" w:sz="0" w:space="0" w:color="auto"/>
        <w:bottom w:val="none" w:sz="0" w:space="0" w:color="auto"/>
        <w:right w:val="none" w:sz="0" w:space="0" w:color="auto"/>
      </w:divBdr>
    </w:div>
    <w:div w:id="2063286817">
      <w:bodyDiv w:val="1"/>
      <w:marLeft w:val="0"/>
      <w:marRight w:val="0"/>
      <w:marTop w:val="0"/>
      <w:marBottom w:val="0"/>
      <w:divBdr>
        <w:top w:val="none" w:sz="0" w:space="0" w:color="auto"/>
        <w:left w:val="none" w:sz="0" w:space="0" w:color="auto"/>
        <w:bottom w:val="none" w:sz="0" w:space="0" w:color="auto"/>
        <w:right w:val="none" w:sz="0" w:space="0" w:color="auto"/>
      </w:divBdr>
    </w:div>
    <w:div w:id="2063557705">
      <w:bodyDiv w:val="1"/>
      <w:marLeft w:val="0"/>
      <w:marRight w:val="0"/>
      <w:marTop w:val="0"/>
      <w:marBottom w:val="0"/>
      <w:divBdr>
        <w:top w:val="none" w:sz="0" w:space="0" w:color="auto"/>
        <w:left w:val="none" w:sz="0" w:space="0" w:color="auto"/>
        <w:bottom w:val="none" w:sz="0" w:space="0" w:color="auto"/>
        <w:right w:val="none" w:sz="0" w:space="0" w:color="auto"/>
      </w:divBdr>
    </w:div>
    <w:div w:id="2063669284">
      <w:bodyDiv w:val="1"/>
      <w:marLeft w:val="0"/>
      <w:marRight w:val="0"/>
      <w:marTop w:val="0"/>
      <w:marBottom w:val="0"/>
      <w:divBdr>
        <w:top w:val="none" w:sz="0" w:space="0" w:color="auto"/>
        <w:left w:val="none" w:sz="0" w:space="0" w:color="auto"/>
        <w:bottom w:val="none" w:sz="0" w:space="0" w:color="auto"/>
        <w:right w:val="none" w:sz="0" w:space="0" w:color="auto"/>
      </w:divBdr>
    </w:div>
    <w:div w:id="2065060673">
      <w:bodyDiv w:val="1"/>
      <w:marLeft w:val="0"/>
      <w:marRight w:val="0"/>
      <w:marTop w:val="0"/>
      <w:marBottom w:val="0"/>
      <w:divBdr>
        <w:top w:val="none" w:sz="0" w:space="0" w:color="auto"/>
        <w:left w:val="none" w:sz="0" w:space="0" w:color="auto"/>
        <w:bottom w:val="none" w:sz="0" w:space="0" w:color="auto"/>
        <w:right w:val="none" w:sz="0" w:space="0" w:color="auto"/>
      </w:divBdr>
    </w:div>
    <w:div w:id="2065834978">
      <w:bodyDiv w:val="1"/>
      <w:marLeft w:val="0"/>
      <w:marRight w:val="0"/>
      <w:marTop w:val="0"/>
      <w:marBottom w:val="0"/>
      <w:divBdr>
        <w:top w:val="none" w:sz="0" w:space="0" w:color="auto"/>
        <w:left w:val="none" w:sz="0" w:space="0" w:color="auto"/>
        <w:bottom w:val="none" w:sz="0" w:space="0" w:color="auto"/>
        <w:right w:val="none" w:sz="0" w:space="0" w:color="auto"/>
      </w:divBdr>
    </w:div>
    <w:div w:id="2067023397">
      <w:bodyDiv w:val="1"/>
      <w:marLeft w:val="0"/>
      <w:marRight w:val="0"/>
      <w:marTop w:val="0"/>
      <w:marBottom w:val="0"/>
      <w:divBdr>
        <w:top w:val="none" w:sz="0" w:space="0" w:color="auto"/>
        <w:left w:val="none" w:sz="0" w:space="0" w:color="auto"/>
        <w:bottom w:val="none" w:sz="0" w:space="0" w:color="auto"/>
        <w:right w:val="none" w:sz="0" w:space="0" w:color="auto"/>
      </w:divBdr>
    </w:div>
    <w:div w:id="2067026239">
      <w:bodyDiv w:val="1"/>
      <w:marLeft w:val="0"/>
      <w:marRight w:val="0"/>
      <w:marTop w:val="0"/>
      <w:marBottom w:val="0"/>
      <w:divBdr>
        <w:top w:val="none" w:sz="0" w:space="0" w:color="auto"/>
        <w:left w:val="none" w:sz="0" w:space="0" w:color="auto"/>
        <w:bottom w:val="none" w:sz="0" w:space="0" w:color="auto"/>
        <w:right w:val="none" w:sz="0" w:space="0" w:color="auto"/>
      </w:divBdr>
    </w:div>
    <w:div w:id="2067675573">
      <w:bodyDiv w:val="1"/>
      <w:marLeft w:val="0"/>
      <w:marRight w:val="0"/>
      <w:marTop w:val="0"/>
      <w:marBottom w:val="0"/>
      <w:divBdr>
        <w:top w:val="none" w:sz="0" w:space="0" w:color="auto"/>
        <w:left w:val="none" w:sz="0" w:space="0" w:color="auto"/>
        <w:bottom w:val="none" w:sz="0" w:space="0" w:color="auto"/>
        <w:right w:val="none" w:sz="0" w:space="0" w:color="auto"/>
      </w:divBdr>
    </w:div>
    <w:div w:id="2068066062">
      <w:bodyDiv w:val="1"/>
      <w:marLeft w:val="0"/>
      <w:marRight w:val="0"/>
      <w:marTop w:val="0"/>
      <w:marBottom w:val="0"/>
      <w:divBdr>
        <w:top w:val="none" w:sz="0" w:space="0" w:color="auto"/>
        <w:left w:val="none" w:sz="0" w:space="0" w:color="auto"/>
        <w:bottom w:val="none" w:sz="0" w:space="0" w:color="auto"/>
        <w:right w:val="none" w:sz="0" w:space="0" w:color="auto"/>
      </w:divBdr>
    </w:div>
    <w:div w:id="2070956099">
      <w:bodyDiv w:val="1"/>
      <w:marLeft w:val="0"/>
      <w:marRight w:val="0"/>
      <w:marTop w:val="0"/>
      <w:marBottom w:val="0"/>
      <w:divBdr>
        <w:top w:val="none" w:sz="0" w:space="0" w:color="auto"/>
        <w:left w:val="none" w:sz="0" w:space="0" w:color="auto"/>
        <w:bottom w:val="none" w:sz="0" w:space="0" w:color="auto"/>
        <w:right w:val="none" w:sz="0" w:space="0" w:color="auto"/>
      </w:divBdr>
    </w:div>
    <w:div w:id="2071072211">
      <w:bodyDiv w:val="1"/>
      <w:marLeft w:val="0"/>
      <w:marRight w:val="0"/>
      <w:marTop w:val="0"/>
      <w:marBottom w:val="0"/>
      <w:divBdr>
        <w:top w:val="none" w:sz="0" w:space="0" w:color="auto"/>
        <w:left w:val="none" w:sz="0" w:space="0" w:color="auto"/>
        <w:bottom w:val="none" w:sz="0" w:space="0" w:color="auto"/>
        <w:right w:val="none" w:sz="0" w:space="0" w:color="auto"/>
      </w:divBdr>
    </w:div>
    <w:div w:id="2071419417">
      <w:bodyDiv w:val="1"/>
      <w:marLeft w:val="0"/>
      <w:marRight w:val="0"/>
      <w:marTop w:val="0"/>
      <w:marBottom w:val="0"/>
      <w:divBdr>
        <w:top w:val="none" w:sz="0" w:space="0" w:color="auto"/>
        <w:left w:val="none" w:sz="0" w:space="0" w:color="auto"/>
        <w:bottom w:val="none" w:sz="0" w:space="0" w:color="auto"/>
        <w:right w:val="none" w:sz="0" w:space="0" w:color="auto"/>
      </w:divBdr>
    </w:div>
    <w:div w:id="2072653970">
      <w:bodyDiv w:val="1"/>
      <w:marLeft w:val="0"/>
      <w:marRight w:val="0"/>
      <w:marTop w:val="0"/>
      <w:marBottom w:val="0"/>
      <w:divBdr>
        <w:top w:val="none" w:sz="0" w:space="0" w:color="auto"/>
        <w:left w:val="none" w:sz="0" w:space="0" w:color="auto"/>
        <w:bottom w:val="none" w:sz="0" w:space="0" w:color="auto"/>
        <w:right w:val="none" w:sz="0" w:space="0" w:color="auto"/>
      </w:divBdr>
    </w:div>
    <w:div w:id="2072727769">
      <w:bodyDiv w:val="1"/>
      <w:marLeft w:val="0"/>
      <w:marRight w:val="0"/>
      <w:marTop w:val="0"/>
      <w:marBottom w:val="0"/>
      <w:divBdr>
        <w:top w:val="none" w:sz="0" w:space="0" w:color="auto"/>
        <w:left w:val="none" w:sz="0" w:space="0" w:color="auto"/>
        <w:bottom w:val="none" w:sz="0" w:space="0" w:color="auto"/>
        <w:right w:val="none" w:sz="0" w:space="0" w:color="auto"/>
      </w:divBdr>
    </w:div>
    <w:div w:id="2073194859">
      <w:bodyDiv w:val="1"/>
      <w:marLeft w:val="0"/>
      <w:marRight w:val="0"/>
      <w:marTop w:val="0"/>
      <w:marBottom w:val="0"/>
      <w:divBdr>
        <w:top w:val="none" w:sz="0" w:space="0" w:color="auto"/>
        <w:left w:val="none" w:sz="0" w:space="0" w:color="auto"/>
        <w:bottom w:val="none" w:sz="0" w:space="0" w:color="auto"/>
        <w:right w:val="none" w:sz="0" w:space="0" w:color="auto"/>
      </w:divBdr>
    </w:div>
    <w:div w:id="2073767608">
      <w:bodyDiv w:val="1"/>
      <w:marLeft w:val="0"/>
      <w:marRight w:val="0"/>
      <w:marTop w:val="0"/>
      <w:marBottom w:val="0"/>
      <w:divBdr>
        <w:top w:val="none" w:sz="0" w:space="0" w:color="auto"/>
        <w:left w:val="none" w:sz="0" w:space="0" w:color="auto"/>
        <w:bottom w:val="none" w:sz="0" w:space="0" w:color="auto"/>
        <w:right w:val="none" w:sz="0" w:space="0" w:color="auto"/>
      </w:divBdr>
    </w:div>
    <w:div w:id="2075270541">
      <w:bodyDiv w:val="1"/>
      <w:marLeft w:val="0"/>
      <w:marRight w:val="0"/>
      <w:marTop w:val="0"/>
      <w:marBottom w:val="0"/>
      <w:divBdr>
        <w:top w:val="none" w:sz="0" w:space="0" w:color="auto"/>
        <w:left w:val="none" w:sz="0" w:space="0" w:color="auto"/>
        <w:bottom w:val="none" w:sz="0" w:space="0" w:color="auto"/>
        <w:right w:val="none" w:sz="0" w:space="0" w:color="auto"/>
      </w:divBdr>
    </w:div>
    <w:div w:id="2075347769">
      <w:bodyDiv w:val="1"/>
      <w:marLeft w:val="0"/>
      <w:marRight w:val="0"/>
      <w:marTop w:val="0"/>
      <w:marBottom w:val="0"/>
      <w:divBdr>
        <w:top w:val="none" w:sz="0" w:space="0" w:color="auto"/>
        <w:left w:val="none" w:sz="0" w:space="0" w:color="auto"/>
        <w:bottom w:val="none" w:sz="0" w:space="0" w:color="auto"/>
        <w:right w:val="none" w:sz="0" w:space="0" w:color="auto"/>
      </w:divBdr>
    </w:div>
    <w:div w:id="2077122493">
      <w:bodyDiv w:val="1"/>
      <w:marLeft w:val="0"/>
      <w:marRight w:val="0"/>
      <w:marTop w:val="0"/>
      <w:marBottom w:val="0"/>
      <w:divBdr>
        <w:top w:val="none" w:sz="0" w:space="0" w:color="auto"/>
        <w:left w:val="none" w:sz="0" w:space="0" w:color="auto"/>
        <w:bottom w:val="none" w:sz="0" w:space="0" w:color="auto"/>
        <w:right w:val="none" w:sz="0" w:space="0" w:color="auto"/>
      </w:divBdr>
    </w:div>
    <w:div w:id="2079134100">
      <w:bodyDiv w:val="1"/>
      <w:marLeft w:val="0"/>
      <w:marRight w:val="0"/>
      <w:marTop w:val="0"/>
      <w:marBottom w:val="0"/>
      <w:divBdr>
        <w:top w:val="none" w:sz="0" w:space="0" w:color="auto"/>
        <w:left w:val="none" w:sz="0" w:space="0" w:color="auto"/>
        <w:bottom w:val="none" w:sz="0" w:space="0" w:color="auto"/>
        <w:right w:val="none" w:sz="0" w:space="0" w:color="auto"/>
      </w:divBdr>
    </w:div>
    <w:div w:id="2079480010">
      <w:bodyDiv w:val="1"/>
      <w:marLeft w:val="0"/>
      <w:marRight w:val="0"/>
      <w:marTop w:val="0"/>
      <w:marBottom w:val="0"/>
      <w:divBdr>
        <w:top w:val="none" w:sz="0" w:space="0" w:color="auto"/>
        <w:left w:val="none" w:sz="0" w:space="0" w:color="auto"/>
        <w:bottom w:val="none" w:sz="0" w:space="0" w:color="auto"/>
        <w:right w:val="none" w:sz="0" w:space="0" w:color="auto"/>
      </w:divBdr>
    </w:div>
    <w:div w:id="2081364645">
      <w:bodyDiv w:val="1"/>
      <w:marLeft w:val="0"/>
      <w:marRight w:val="0"/>
      <w:marTop w:val="0"/>
      <w:marBottom w:val="0"/>
      <w:divBdr>
        <w:top w:val="none" w:sz="0" w:space="0" w:color="auto"/>
        <w:left w:val="none" w:sz="0" w:space="0" w:color="auto"/>
        <w:bottom w:val="none" w:sz="0" w:space="0" w:color="auto"/>
        <w:right w:val="none" w:sz="0" w:space="0" w:color="auto"/>
      </w:divBdr>
    </w:div>
    <w:div w:id="2084716526">
      <w:bodyDiv w:val="1"/>
      <w:marLeft w:val="0"/>
      <w:marRight w:val="0"/>
      <w:marTop w:val="0"/>
      <w:marBottom w:val="0"/>
      <w:divBdr>
        <w:top w:val="none" w:sz="0" w:space="0" w:color="auto"/>
        <w:left w:val="none" w:sz="0" w:space="0" w:color="auto"/>
        <w:bottom w:val="none" w:sz="0" w:space="0" w:color="auto"/>
        <w:right w:val="none" w:sz="0" w:space="0" w:color="auto"/>
      </w:divBdr>
    </w:div>
    <w:div w:id="2084793825">
      <w:bodyDiv w:val="1"/>
      <w:marLeft w:val="0"/>
      <w:marRight w:val="0"/>
      <w:marTop w:val="0"/>
      <w:marBottom w:val="0"/>
      <w:divBdr>
        <w:top w:val="none" w:sz="0" w:space="0" w:color="auto"/>
        <w:left w:val="none" w:sz="0" w:space="0" w:color="auto"/>
        <w:bottom w:val="none" w:sz="0" w:space="0" w:color="auto"/>
        <w:right w:val="none" w:sz="0" w:space="0" w:color="auto"/>
      </w:divBdr>
    </w:div>
    <w:div w:id="2084911679">
      <w:bodyDiv w:val="1"/>
      <w:marLeft w:val="0"/>
      <w:marRight w:val="0"/>
      <w:marTop w:val="0"/>
      <w:marBottom w:val="0"/>
      <w:divBdr>
        <w:top w:val="none" w:sz="0" w:space="0" w:color="auto"/>
        <w:left w:val="none" w:sz="0" w:space="0" w:color="auto"/>
        <w:bottom w:val="none" w:sz="0" w:space="0" w:color="auto"/>
        <w:right w:val="none" w:sz="0" w:space="0" w:color="auto"/>
      </w:divBdr>
    </w:div>
    <w:div w:id="2086871771">
      <w:bodyDiv w:val="1"/>
      <w:marLeft w:val="0"/>
      <w:marRight w:val="0"/>
      <w:marTop w:val="0"/>
      <w:marBottom w:val="0"/>
      <w:divBdr>
        <w:top w:val="none" w:sz="0" w:space="0" w:color="auto"/>
        <w:left w:val="none" w:sz="0" w:space="0" w:color="auto"/>
        <w:bottom w:val="none" w:sz="0" w:space="0" w:color="auto"/>
        <w:right w:val="none" w:sz="0" w:space="0" w:color="auto"/>
      </w:divBdr>
    </w:div>
    <w:div w:id="2087142637">
      <w:bodyDiv w:val="1"/>
      <w:marLeft w:val="0"/>
      <w:marRight w:val="0"/>
      <w:marTop w:val="0"/>
      <w:marBottom w:val="0"/>
      <w:divBdr>
        <w:top w:val="none" w:sz="0" w:space="0" w:color="auto"/>
        <w:left w:val="none" w:sz="0" w:space="0" w:color="auto"/>
        <w:bottom w:val="none" w:sz="0" w:space="0" w:color="auto"/>
        <w:right w:val="none" w:sz="0" w:space="0" w:color="auto"/>
      </w:divBdr>
    </w:div>
    <w:div w:id="2087680618">
      <w:bodyDiv w:val="1"/>
      <w:marLeft w:val="0"/>
      <w:marRight w:val="0"/>
      <w:marTop w:val="0"/>
      <w:marBottom w:val="0"/>
      <w:divBdr>
        <w:top w:val="none" w:sz="0" w:space="0" w:color="auto"/>
        <w:left w:val="none" w:sz="0" w:space="0" w:color="auto"/>
        <w:bottom w:val="none" w:sz="0" w:space="0" w:color="auto"/>
        <w:right w:val="none" w:sz="0" w:space="0" w:color="auto"/>
      </w:divBdr>
    </w:div>
    <w:div w:id="2088186649">
      <w:bodyDiv w:val="1"/>
      <w:marLeft w:val="0"/>
      <w:marRight w:val="0"/>
      <w:marTop w:val="0"/>
      <w:marBottom w:val="0"/>
      <w:divBdr>
        <w:top w:val="none" w:sz="0" w:space="0" w:color="auto"/>
        <w:left w:val="none" w:sz="0" w:space="0" w:color="auto"/>
        <w:bottom w:val="none" w:sz="0" w:space="0" w:color="auto"/>
        <w:right w:val="none" w:sz="0" w:space="0" w:color="auto"/>
      </w:divBdr>
    </w:div>
    <w:div w:id="2090152968">
      <w:bodyDiv w:val="1"/>
      <w:marLeft w:val="0"/>
      <w:marRight w:val="0"/>
      <w:marTop w:val="0"/>
      <w:marBottom w:val="0"/>
      <w:divBdr>
        <w:top w:val="none" w:sz="0" w:space="0" w:color="auto"/>
        <w:left w:val="none" w:sz="0" w:space="0" w:color="auto"/>
        <w:bottom w:val="none" w:sz="0" w:space="0" w:color="auto"/>
        <w:right w:val="none" w:sz="0" w:space="0" w:color="auto"/>
      </w:divBdr>
    </w:div>
    <w:div w:id="2090226120">
      <w:bodyDiv w:val="1"/>
      <w:marLeft w:val="0"/>
      <w:marRight w:val="0"/>
      <w:marTop w:val="0"/>
      <w:marBottom w:val="0"/>
      <w:divBdr>
        <w:top w:val="none" w:sz="0" w:space="0" w:color="auto"/>
        <w:left w:val="none" w:sz="0" w:space="0" w:color="auto"/>
        <w:bottom w:val="none" w:sz="0" w:space="0" w:color="auto"/>
        <w:right w:val="none" w:sz="0" w:space="0" w:color="auto"/>
      </w:divBdr>
    </w:div>
    <w:div w:id="2090467666">
      <w:bodyDiv w:val="1"/>
      <w:marLeft w:val="0"/>
      <w:marRight w:val="0"/>
      <w:marTop w:val="0"/>
      <w:marBottom w:val="0"/>
      <w:divBdr>
        <w:top w:val="none" w:sz="0" w:space="0" w:color="auto"/>
        <w:left w:val="none" w:sz="0" w:space="0" w:color="auto"/>
        <w:bottom w:val="none" w:sz="0" w:space="0" w:color="auto"/>
        <w:right w:val="none" w:sz="0" w:space="0" w:color="auto"/>
      </w:divBdr>
    </w:div>
    <w:div w:id="2092240073">
      <w:bodyDiv w:val="1"/>
      <w:marLeft w:val="0"/>
      <w:marRight w:val="0"/>
      <w:marTop w:val="0"/>
      <w:marBottom w:val="0"/>
      <w:divBdr>
        <w:top w:val="none" w:sz="0" w:space="0" w:color="auto"/>
        <w:left w:val="none" w:sz="0" w:space="0" w:color="auto"/>
        <w:bottom w:val="none" w:sz="0" w:space="0" w:color="auto"/>
        <w:right w:val="none" w:sz="0" w:space="0" w:color="auto"/>
      </w:divBdr>
    </w:div>
    <w:div w:id="2092771285">
      <w:bodyDiv w:val="1"/>
      <w:marLeft w:val="0"/>
      <w:marRight w:val="0"/>
      <w:marTop w:val="0"/>
      <w:marBottom w:val="0"/>
      <w:divBdr>
        <w:top w:val="none" w:sz="0" w:space="0" w:color="auto"/>
        <w:left w:val="none" w:sz="0" w:space="0" w:color="auto"/>
        <w:bottom w:val="none" w:sz="0" w:space="0" w:color="auto"/>
        <w:right w:val="none" w:sz="0" w:space="0" w:color="auto"/>
      </w:divBdr>
    </w:div>
    <w:div w:id="2094272979">
      <w:bodyDiv w:val="1"/>
      <w:marLeft w:val="0"/>
      <w:marRight w:val="0"/>
      <w:marTop w:val="0"/>
      <w:marBottom w:val="0"/>
      <w:divBdr>
        <w:top w:val="none" w:sz="0" w:space="0" w:color="auto"/>
        <w:left w:val="none" w:sz="0" w:space="0" w:color="auto"/>
        <w:bottom w:val="none" w:sz="0" w:space="0" w:color="auto"/>
        <w:right w:val="none" w:sz="0" w:space="0" w:color="auto"/>
      </w:divBdr>
    </w:div>
    <w:div w:id="2096319205">
      <w:bodyDiv w:val="1"/>
      <w:marLeft w:val="0"/>
      <w:marRight w:val="0"/>
      <w:marTop w:val="0"/>
      <w:marBottom w:val="0"/>
      <w:divBdr>
        <w:top w:val="none" w:sz="0" w:space="0" w:color="auto"/>
        <w:left w:val="none" w:sz="0" w:space="0" w:color="auto"/>
        <w:bottom w:val="none" w:sz="0" w:space="0" w:color="auto"/>
        <w:right w:val="none" w:sz="0" w:space="0" w:color="auto"/>
      </w:divBdr>
    </w:div>
    <w:div w:id="2096973059">
      <w:bodyDiv w:val="1"/>
      <w:marLeft w:val="0"/>
      <w:marRight w:val="0"/>
      <w:marTop w:val="0"/>
      <w:marBottom w:val="0"/>
      <w:divBdr>
        <w:top w:val="none" w:sz="0" w:space="0" w:color="auto"/>
        <w:left w:val="none" w:sz="0" w:space="0" w:color="auto"/>
        <w:bottom w:val="none" w:sz="0" w:space="0" w:color="auto"/>
        <w:right w:val="none" w:sz="0" w:space="0" w:color="auto"/>
      </w:divBdr>
    </w:div>
    <w:div w:id="2097939355">
      <w:bodyDiv w:val="1"/>
      <w:marLeft w:val="0"/>
      <w:marRight w:val="0"/>
      <w:marTop w:val="0"/>
      <w:marBottom w:val="0"/>
      <w:divBdr>
        <w:top w:val="none" w:sz="0" w:space="0" w:color="auto"/>
        <w:left w:val="none" w:sz="0" w:space="0" w:color="auto"/>
        <w:bottom w:val="none" w:sz="0" w:space="0" w:color="auto"/>
        <w:right w:val="none" w:sz="0" w:space="0" w:color="auto"/>
      </w:divBdr>
    </w:div>
    <w:div w:id="2098095724">
      <w:bodyDiv w:val="1"/>
      <w:marLeft w:val="0"/>
      <w:marRight w:val="0"/>
      <w:marTop w:val="0"/>
      <w:marBottom w:val="0"/>
      <w:divBdr>
        <w:top w:val="none" w:sz="0" w:space="0" w:color="auto"/>
        <w:left w:val="none" w:sz="0" w:space="0" w:color="auto"/>
        <w:bottom w:val="none" w:sz="0" w:space="0" w:color="auto"/>
        <w:right w:val="none" w:sz="0" w:space="0" w:color="auto"/>
      </w:divBdr>
    </w:div>
    <w:div w:id="2098138689">
      <w:bodyDiv w:val="1"/>
      <w:marLeft w:val="0"/>
      <w:marRight w:val="0"/>
      <w:marTop w:val="0"/>
      <w:marBottom w:val="0"/>
      <w:divBdr>
        <w:top w:val="none" w:sz="0" w:space="0" w:color="auto"/>
        <w:left w:val="none" w:sz="0" w:space="0" w:color="auto"/>
        <w:bottom w:val="none" w:sz="0" w:space="0" w:color="auto"/>
        <w:right w:val="none" w:sz="0" w:space="0" w:color="auto"/>
      </w:divBdr>
    </w:div>
    <w:div w:id="2098402370">
      <w:bodyDiv w:val="1"/>
      <w:marLeft w:val="0"/>
      <w:marRight w:val="0"/>
      <w:marTop w:val="0"/>
      <w:marBottom w:val="0"/>
      <w:divBdr>
        <w:top w:val="none" w:sz="0" w:space="0" w:color="auto"/>
        <w:left w:val="none" w:sz="0" w:space="0" w:color="auto"/>
        <w:bottom w:val="none" w:sz="0" w:space="0" w:color="auto"/>
        <w:right w:val="none" w:sz="0" w:space="0" w:color="auto"/>
      </w:divBdr>
    </w:div>
    <w:div w:id="2099135121">
      <w:bodyDiv w:val="1"/>
      <w:marLeft w:val="0"/>
      <w:marRight w:val="0"/>
      <w:marTop w:val="0"/>
      <w:marBottom w:val="0"/>
      <w:divBdr>
        <w:top w:val="none" w:sz="0" w:space="0" w:color="auto"/>
        <w:left w:val="none" w:sz="0" w:space="0" w:color="auto"/>
        <w:bottom w:val="none" w:sz="0" w:space="0" w:color="auto"/>
        <w:right w:val="none" w:sz="0" w:space="0" w:color="auto"/>
      </w:divBdr>
    </w:div>
    <w:div w:id="2099518621">
      <w:bodyDiv w:val="1"/>
      <w:marLeft w:val="0"/>
      <w:marRight w:val="0"/>
      <w:marTop w:val="0"/>
      <w:marBottom w:val="0"/>
      <w:divBdr>
        <w:top w:val="none" w:sz="0" w:space="0" w:color="auto"/>
        <w:left w:val="none" w:sz="0" w:space="0" w:color="auto"/>
        <w:bottom w:val="none" w:sz="0" w:space="0" w:color="auto"/>
        <w:right w:val="none" w:sz="0" w:space="0" w:color="auto"/>
      </w:divBdr>
    </w:div>
    <w:div w:id="2100297989">
      <w:bodyDiv w:val="1"/>
      <w:marLeft w:val="0"/>
      <w:marRight w:val="0"/>
      <w:marTop w:val="0"/>
      <w:marBottom w:val="0"/>
      <w:divBdr>
        <w:top w:val="none" w:sz="0" w:space="0" w:color="auto"/>
        <w:left w:val="none" w:sz="0" w:space="0" w:color="auto"/>
        <w:bottom w:val="none" w:sz="0" w:space="0" w:color="auto"/>
        <w:right w:val="none" w:sz="0" w:space="0" w:color="auto"/>
      </w:divBdr>
    </w:div>
    <w:div w:id="2100902372">
      <w:bodyDiv w:val="1"/>
      <w:marLeft w:val="0"/>
      <w:marRight w:val="0"/>
      <w:marTop w:val="0"/>
      <w:marBottom w:val="0"/>
      <w:divBdr>
        <w:top w:val="none" w:sz="0" w:space="0" w:color="auto"/>
        <w:left w:val="none" w:sz="0" w:space="0" w:color="auto"/>
        <w:bottom w:val="none" w:sz="0" w:space="0" w:color="auto"/>
        <w:right w:val="none" w:sz="0" w:space="0" w:color="auto"/>
      </w:divBdr>
    </w:div>
    <w:div w:id="2101287927">
      <w:bodyDiv w:val="1"/>
      <w:marLeft w:val="0"/>
      <w:marRight w:val="0"/>
      <w:marTop w:val="0"/>
      <w:marBottom w:val="0"/>
      <w:divBdr>
        <w:top w:val="none" w:sz="0" w:space="0" w:color="auto"/>
        <w:left w:val="none" w:sz="0" w:space="0" w:color="auto"/>
        <w:bottom w:val="none" w:sz="0" w:space="0" w:color="auto"/>
        <w:right w:val="none" w:sz="0" w:space="0" w:color="auto"/>
      </w:divBdr>
    </w:div>
    <w:div w:id="2101560464">
      <w:bodyDiv w:val="1"/>
      <w:marLeft w:val="0"/>
      <w:marRight w:val="0"/>
      <w:marTop w:val="0"/>
      <w:marBottom w:val="0"/>
      <w:divBdr>
        <w:top w:val="none" w:sz="0" w:space="0" w:color="auto"/>
        <w:left w:val="none" w:sz="0" w:space="0" w:color="auto"/>
        <w:bottom w:val="none" w:sz="0" w:space="0" w:color="auto"/>
        <w:right w:val="none" w:sz="0" w:space="0" w:color="auto"/>
      </w:divBdr>
    </w:div>
    <w:div w:id="2101901898">
      <w:bodyDiv w:val="1"/>
      <w:marLeft w:val="0"/>
      <w:marRight w:val="0"/>
      <w:marTop w:val="0"/>
      <w:marBottom w:val="0"/>
      <w:divBdr>
        <w:top w:val="none" w:sz="0" w:space="0" w:color="auto"/>
        <w:left w:val="none" w:sz="0" w:space="0" w:color="auto"/>
        <w:bottom w:val="none" w:sz="0" w:space="0" w:color="auto"/>
        <w:right w:val="none" w:sz="0" w:space="0" w:color="auto"/>
      </w:divBdr>
    </w:div>
    <w:div w:id="2102018723">
      <w:bodyDiv w:val="1"/>
      <w:marLeft w:val="0"/>
      <w:marRight w:val="0"/>
      <w:marTop w:val="0"/>
      <w:marBottom w:val="0"/>
      <w:divBdr>
        <w:top w:val="none" w:sz="0" w:space="0" w:color="auto"/>
        <w:left w:val="none" w:sz="0" w:space="0" w:color="auto"/>
        <w:bottom w:val="none" w:sz="0" w:space="0" w:color="auto"/>
        <w:right w:val="none" w:sz="0" w:space="0" w:color="auto"/>
      </w:divBdr>
    </w:div>
    <w:div w:id="2103062204">
      <w:bodyDiv w:val="1"/>
      <w:marLeft w:val="0"/>
      <w:marRight w:val="0"/>
      <w:marTop w:val="0"/>
      <w:marBottom w:val="0"/>
      <w:divBdr>
        <w:top w:val="none" w:sz="0" w:space="0" w:color="auto"/>
        <w:left w:val="none" w:sz="0" w:space="0" w:color="auto"/>
        <w:bottom w:val="none" w:sz="0" w:space="0" w:color="auto"/>
        <w:right w:val="none" w:sz="0" w:space="0" w:color="auto"/>
      </w:divBdr>
    </w:div>
    <w:div w:id="2104179562">
      <w:bodyDiv w:val="1"/>
      <w:marLeft w:val="0"/>
      <w:marRight w:val="0"/>
      <w:marTop w:val="0"/>
      <w:marBottom w:val="0"/>
      <w:divBdr>
        <w:top w:val="none" w:sz="0" w:space="0" w:color="auto"/>
        <w:left w:val="none" w:sz="0" w:space="0" w:color="auto"/>
        <w:bottom w:val="none" w:sz="0" w:space="0" w:color="auto"/>
        <w:right w:val="none" w:sz="0" w:space="0" w:color="auto"/>
      </w:divBdr>
    </w:div>
    <w:div w:id="2104759112">
      <w:bodyDiv w:val="1"/>
      <w:marLeft w:val="0"/>
      <w:marRight w:val="0"/>
      <w:marTop w:val="0"/>
      <w:marBottom w:val="0"/>
      <w:divBdr>
        <w:top w:val="none" w:sz="0" w:space="0" w:color="auto"/>
        <w:left w:val="none" w:sz="0" w:space="0" w:color="auto"/>
        <w:bottom w:val="none" w:sz="0" w:space="0" w:color="auto"/>
        <w:right w:val="none" w:sz="0" w:space="0" w:color="auto"/>
      </w:divBdr>
    </w:div>
    <w:div w:id="2105494734">
      <w:bodyDiv w:val="1"/>
      <w:marLeft w:val="0"/>
      <w:marRight w:val="0"/>
      <w:marTop w:val="0"/>
      <w:marBottom w:val="0"/>
      <w:divBdr>
        <w:top w:val="none" w:sz="0" w:space="0" w:color="auto"/>
        <w:left w:val="none" w:sz="0" w:space="0" w:color="auto"/>
        <w:bottom w:val="none" w:sz="0" w:space="0" w:color="auto"/>
        <w:right w:val="none" w:sz="0" w:space="0" w:color="auto"/>
      </w:divBdr>
    </w:div>
    <w:div w:id="2106031109">
      <w:bodyDiv w:val="1"/>
      <w:marLeft w:val="0"/>
      <w:marRight w:val="0"/>
      <w:marTop w:val="0"/>
      <w:marBottom w:val="0"/>
      <w:divBdr>
        <w:top w:val="none" w:sz="0" w:space="0" w:color="auto"/>
        <w:left w:val="none" w:sz="0" w:space="0" w:color="auto"/>
        <w:bottom w:val="none" w:sz="0" w:space="0" w:color="auto"/>
        <w:right w:val="none" w:sz="0" w:space="0" w:color="auto"/>
      </w:divBdr>
    </w:div>
    <w:div w:id="2107380217">
      <w:bodyDiv w:val="1"/>
      <w:marLeft w:val="0"/>
      <w:marRight w:val="0"/>
      <w:marTop w:val="0"/>
      <w:marBottom w:val="0"/>
      <w:divBdr>
        <w:top w:val="none" w:sz="0" w:space="0" w:color="auto"/>
        <w:left w:val="none" w:sz="0" w:space="0" w:color="auto"/>
        <w:bottom w:val="none" w:sz="0" w:space="0" w:color="auto"/>
        <w:right w:val="none" w:sz="0" w:space="0" w:color="auto"/>
      </w:divBdr>
    </w:div>
    <w:div w:id="2107843105">
      <w:bodyDiv w:val="1"/>
      <w:marLeft w:val="0"/>
      <w:marRight w:val="0"/>
      <w:marTop w:val="0"/>
      <w:marBottom w:val="0"/>
      <w:divBdr>
        <w:top w:val="none" w:sz="0" w:space="0" w:color="auto"/>
        <w:left w:val="none" w:sz="0" w:space="0" w:color="auto"/>
        <w:bottom w:val="none" w:sz="0" w:space="0" w:color="auto"/>
        <w:right w:val="none" w:sz="0" w:space="0" w:color="auto"/>
      </w:divBdr>
    </w:div>
    <w:div w:id="2109422305">
      <w:bodyDiv w:val="1"/>
      <w:marLeft w:val="0"/>
      <w:marRight w:val="0"/>
      <w:marTop w:val="0"/>
      <w:marBottom w:val="0"/>
      <w:divBdr>
        <w:top w:val="none" w:sz="0" w:space="0" w:color="auto"/>
        <w:left w:val="none" w:sz="0" w:space="0" w:color="auto"/>
        <w:bottom w:val="none" w:sz="0" w:space="0" w:color="auto"/>
        <w:right w:val="none" w:sz="0" w:space="0" w:color="auto"/>
      </w:divBdr>
    </w:div>
    <w:div w:id="2112696122">
      <w:bodyDiv w:val="1"/>
      <w:marLeft w:val="0"/>
      <w:marRight w:val="0"/>
      <w:marTop w:val="0"/>
      <w:marBottom w:val="0"/>
      <w:divBdr>
        <w:top w:val="none" w:sz="0" w:space="0" w:color="auto"/>
        <w:left w:val="none" w:sz="0" w:space="0" w:color="auto"/>
        <w:bottom w:val="none" w:sz="0" w:space="0" w:color="auto"/>
        <w:right w:val="none" w:sz="0" w:space="0" w:color="auto"/>
      </w:divBdr>
    </w:div>
    <w:div w:id="2113090516">
      <w:bodyDiv w:val="1"/>
      <w:marLeft w:val="0"/>
      <w:marRight w:val="0"/>
      <w:marTop w:val="0"/>
      <w:marBottom w:val="0"/>
      <w:divBdr>
        <w:top w:val="none" w:sz="0" w:space="0" w:color="auto"/>
        <w:left w:val="none" w:sz="0" w:space="0" w:color="auto"/>
        <w:bottom w:val="none" w:sz="0" w:space="0" w:color="auto"/>
        <w:right w:val="none" w:sz="0" w:space="0" w:color="auto"/>
      </w:divBdr>
    </w:div>
    <w:div w:id="2113889295">
      <w:bodyDiv w:val="1"/>
      <w:marLeft w:val="0"/>
      <w:marRight w:val="0"/>
      <w:marTop w:val="0"/>
      <w:marBottom w:val="0"/>
      <w:divBdr>
        <w:top w:val="none" w:sz="0" w:space="0" w:color="auto"/>
        <w:left w:val="none" w:sz="0" w:space="0" w:color="auto"/>
        <w:bottom w:val="none" w:sz="0" w:space="0" w:color="auto"/>
        <w:right w:val="none" w:sz="0" w:space="0" w:color="auto"/>
      </w:divBdr>
    </w:div>
    <w:div w:id="2116897385">
      <w:bodyDiv w:val="1"/>
      <w:marLeft w:val="0"/>
      <w:marRight w:val="0"/>
      <w:marTop w:val="0"/>
      <w:marBottom w:val="0"/>
      <w:divBdr>
        <w:top w:val="none" w:sz="0" w:space="0" w:color="auto"/>
        <w:left w:val="none" w:sz="0" w:space="0" w:color="auto"/>
        <w:bottom w:val="none" w:sz="0" w:space="0" w:color="auto"/>
        <w:right w:val="none" w:sz="0" w:space="0" w:color="auto"/>
      </w:divBdr>
    </w:div>
    <w:div w:id="2118480891">
      <w:bodyDiv w:val="1"/>
      <w:marLeft w:val="0"/>
      <w:marRight w:val="0"/>
      <w:marTop w:val="0"/>
      <w:marBottom w:val="0"/>
      <w:divBdr>
        <w:top w:val="none" w:sz="0" w:space="0" w:color="auto"/>
        <w:left w:val="none" w:sz="0" w:space="0" w:color="auto"/>
        <w:bottom w:val="none" w:sz="0" w:space="0" w:color="auto"/>
        <w:right w:val="none" w:sz="0" w:space="0" w:color="auto"/>
      </w:divBdr>
    </w:div>
    <w:div w:id="2119175507">
      <w:bodyDiv w:val="1"/>
      <w:marLeft w:val="0"/>
      <w:marRight w:val="0"/>
      <w:marTop w:val="0"/>
      <w:marBottom w:val="0"/>
      <w:divBdr>
        <w:top w:val="none" w:sz="0" w:space="0" w:color="auto"/>
        <w:left w:val="none" w:sz="0" w:space="0" w:color="auto"/>
        <w:bottom w:val="none" w:sz="0" w:space="0" w:color="auto"/>
        <w:right w:val="none" w:sz="0" w:space="0" w:color="auto"/>
      </w:divBdr>
    </w:div>
    <w:div w:id="2119256791">
      <w:bodyDiv w:val="1"/>
      <w:marLeft w:val="0"/>
      <w:marRight w:val="0"/>
      <w:marTop w:val="0"/>
      <w:marBottom w:val="0"/>
      <w:divBdr>
        <w:top w:val="none" w:sz="0" w:space="0" w:color="auto"/>
        <w:left w:val="none" w:sz="0" w:space="0" w:color="auto"/>
        <w:bottom w:val="none" w:sz="0" w:space="0" w:color="auto"/>
        <w:right w:val="none" w:sz="0" w:space="0" w:color="auto"/>
      </w:divBdr>
    </w:div>
    <w:div w:id="2119331995">
      <w:bodyDiv w:val="1"/>
      <w:marLeft w:val="0"/>
      <w:marRight w:val="0"/>
      <w:marTop w:val="0"/>
      <w:marBottom w:val="0"/>
      <w:divBdr>
        <w:top w:val="none" w:sz="0" w:space="0" w:color="auto"/>
        <w:left w:val="none" w:sz="0" w:space="0" w:color="auto"/>
        <w:bottom w:val="none" w:sz="0" w:space="0" w:color="auto"/>
        <w:right w:val="none" w:sz="0" w:space="0" w:color="auto"/>
      </w:divBdr>
    </w:div>
    <w:div w:id="2119791384">
      <w:bodyDiv w:val="1"/>
      <w:marLeft w:val="0"/>
      <w:marRight w:val="0"/>
      <w:marTop w:val="0"/>
      <w:marBottom w:val="0"/>
      <w:divBdr>
        <w:top w:val="none" w:sz="0" w:space="0" w:color="auto"/>
        <w:left w:val="none" w:sz="0" w:space="0" w:color="auto"/>
        <w:bottom w:val="none" w:sz="0" w:space="0" w:color="auto"/>
        <w:right w:val="none" w:sz="0" w:space="0" w:color="auto"/>
      </w:divBdr>
    </w:div>
    <w:div w:id="2120566458">
      <w:bodyDiv w:val="1"/>
      <w:marLeft w:val="0"/>
      <w:marRight w:val="0"/>
      <w:marTop w:val="0"/>
      <w:marBottom w:val="0"/>
      <w:divBdr>
        <w:top w:val="none" w:sz="0" w:space="0" w:color="auto"/>
        <w:left w:val="none" w:sz="0" w:space="0" w:color="auto"/>
        <w:bottom w:val="none" w:sz="0" w:space="0" w:color="auto"/>
        <w:right w:val="none" w:sz="0" w:space="0" w:color="auto"/>
      </w:divBdr>
    </w:div>
    <w:div w:id="2122409621">
      <w:bodyDiv w:val="1"/>
      <w:marLeft w:val="0"/>
      <w:marRight w:val="0"/>
      <w:marTop w:val="0"/>
      <w:marBottom w:val="0"/>
      <w:divBdr>
        <w:top w:val="none" w:sz="0" w:space="0" w:color="auto"/>
        <w:left w:val="none" w:sz="0" w:space="0" w:color="auto"/>
        <w:bottom w:val="none" w:sz="0" w:space="0" w:color="auto"/>
        <w:right w:val="none" w:sz="0" w:space="0" w:color="auto"/>
      </w:divBdr>
    </w:div>
    <w:div w:id="2122450286">
      <w:bodyDiv w:val="1"/>
      <w:marLeft w:val="0"/>
      <w:marRight w:val="0"/>
      <w:marTop w:val="0"/>
      <w:marBottom w:val="0"/>
      <w:divBdr>
        <w:top w:val="none" w:sz="0" w:space="0" w:color="auto"/>
        <w:left w:val="none" w:sz="0" w:space="0" w:color="auto"/>
        <w:bottom w:val="none" w:sz="0" w:space="0" w:color="auto"/>
        <w:right w:val="none" w:sz="0" w:space="0" w:color="auto"/>
      </w:divBdr>
    </w:div>
    <w:div w:id="2123187528">
      <w:bodyDiv w:val="1"/>
      <w:marLeft w:val="0"/>
      <w:marRight w:val="0"/>
      <w:marTop w:val="0"/>
      <w:marBottom w:val="0"/>
      <w:divBdr>
        <w:top w:val="none" w:sz="0" w:space="0" w:color="auto"/>
        <w:left w:val="none" w:sz="0" w:space="0" w:color="auto"/>
        <w:bottom w:val="none" w:sz="0" w:space="0" w:color="auto"/>
        <w:right w:val="none" w:sz="0" w:space="0" w:color="auto"/>
      </w:divBdr>
    </w:div>
    <w:div w:id="2124107428">
      <w:bodyDiv w:val="1"/>
      <w:marLeft w:val="0"/>
      <w:marRight w:val="0"/>
      <w:marTop w:val="0"/>
      <w:marBottom w:val="0"/>
      <w:divBdr>
        <w:top w:val="none" w:sz="0" w:space="0" w:color="auto"/>
        <w:left w:val="none" w:sz="0" w:space="0" w:color="auto"/>
        <w:bottom w:val="none" w:sz="0" w:space="0" w:color="auto"/>
        <w:right w:val="none" w:sz="0" w:space="0" w:color="auto"/>
      </w:divBdr>
    </w:div>
    <w:div w:id="2125032174">
      <w:bodyDiv w:val="1"/>
      <w:marLeft w:val="0"/>
      <w:marRight w:val="0"/>
      <w:marTop w:val="0"/>
      <w:marBottom w:val="0"/>
      <w:divBdr>
        <w:top w:val="none" w:sz="0" w:space="0" w:color="auto"/>
        <w:left w:val="none" w:sz="0" w:space="0" w:color="auto"/>
        <w:bottom w:val="none" w:sz="0" w:space="0" w:color="auto"/>
        <w:right w:val="none" w:sz="0" w:space="0" w:color="auto"/>
      </w:divBdr>
      <w:divsChild>
        <w:div w:id="16666863">
          <w:marLeft w:val="480"/>
          <w:marRight w:val="0"/>
          <w:marTop w:val="0"/>
          <w:marBottom w:val="0"/>
          <w:divBdr>
            <w:top w:val="none" w:sz="0" w:space="0" w:color="auto"/>
            <w:left w:val="none" w:sz="0" w:space="0" w:color="auto"/>
            <w:bottom w:val="none" w:sz="0" w:space="0" w:color="auto"/>
            <w:right w:val="none" w:sz="0" w:space="0" w:color="auto"/>
          </w:divBdr>
        </w:div>
        <w:div w:id="33771800">
          <w:marLeft w:val="480"/>
          <w:marRight w:val="0"/>
          <w:marTop w:val="0"/>
          <w:marBottom w:val="0"/>
          <w:divBdr>
            <w:top w:val="none" w:sz="0" w:space="0" w:color="auto"/>
            <w:left w:val="none" w:sz="0" w:space="0" w:color="auto"/>
            <w:bottom w:val="none" w:sz="0" w:space="0" w:color="auto"/>
            <w:right w:val="none" w:sz="0" w:space="0" w:color="auto"/>
          </w:divBdr>
        </w:div>
        <w:div w:id="45574212">
          <w:marLeft w:val="480"/>
          <w:marRight w:val="0"/>
          <w:marTop w:val="0"/>
          <w:marBottom w:val="0"/>
          <w:divBdr>
            <w:top w:val="none" w:sz="0" w:space="0" w:color="auto"/>
            <w:left w:val="none" w:sz="0" w:space="0" w:color="auto"/>
            <w:bottom w:val="none" w:sz="0" w:space="0" w:color="auto"/>
            <w:right w:val="none" w:sz="0" w:space="0" w:color="auto"/>
          </w:divBdr>
        </w:div>
        <w:div w:id="91560758">
          <w:marLeft w:val="480"/>
          <w:marRight w:val="0"/>
          <w:marTop w:val="0"/>
          <w:marBottom w:val="0"/>
          <w:divBdr>
            <w:top w:val="none" w:sz="0" w:space="0" w:color="auto"/>
            <w:left w:val="none" w:sz="0" w:space="0" w:color="auto"/>
            <w:bottom w:val="none" w:sz="0" w:space="0" w:color="auto"/>
            <w:right w:val="none" w:sz="0" w:space="0" w:color="auto"/>
          </w:divBdr>
        </w:div>
        <w:div w:id="343286265">
          <w:marLeft w:val="480"/>
          <w:marRight w:val="0"/>
          <w:marTop w:val="0"/>
          <w:marBottom w:val="0"/>
          <w:divBdr>
            <w:top w:val="none" w:sz="0" w:space="0" w:color="auto"/>
            <w:left w:val="none" w:sz="0" w:space="0" w:color="auto"/>
            <w:bottom w:val="none" w:sz="0" w:space="0" w:color="auto"/>
            <w:right w:val="none" w:sz="0" w:space="0" w:color="auto"/>
          </w:divBdr>
        </w:div>
        <w:div w:id="371810522">
          <w:marLeft w:val="480"/>
          <w:marRight w:val="0"/>
          <w:marTop w:val="0"/>
          <w:marBottom w:val="0"/>
          <w:divBdr>
            <w:top w:val="none" w:sz="0" w:space="0" w:color="auto"/>
            <w:left w:val="none" w:sz="0" w:space="0" w:color="auto"/>
            <w:bottom w:val="none" w:sz="0" w:space="0" w:color="auto"/>
            <w:right w:val="none" w:sz="0" w:space="0" w:color="auto"/>
          </w:divBdr>
        </w:div>
        <w:div w:id="522279795">
          <w:marLeft w:val="480"/>
          <w:marRight w:val="0"/>
          <w:marTop w:val="0"/>
          <w:marBottom w:val="0"/>
          <w:divBdr>
            <w:top w:val="none" w:sz="0" w:space="0" w:color="auto"/>
            <w:left w:val="none" w:sz="0" w:space="0" w:color="auto"/>
            <w:bottom w:val="none" w:sz="0" w:space="0" w:color="auto"/>
            <w:right w:val="none" w:sz="0" w:space="0" w:color="auto"/>
          </w:divBdr>
        </w:div>
        <w:div w:id="598609931">
          <w:marLeft w:val="480"/>
          <w:marRight w:val="0"/>
          <w:marTop w:val="0"/>
          <w:marBottom w:val="0"/>
          <w:divBdr>
            <w:top w:val="none" w:sz="0" w:space="0" w:color="auto"/>
            <w:left w:val="none" w:sz="0" w:space="0" w:color="auto"/>
            <w:bottom w:val="none" w:sz="0" w:space="0" w:color="auto"/>
            <w:right w:val="none" w:sz="0" w:space="0" w:color="auto"/>
          </w:divBdr>
        </w:div>
        <w:div w:id="680081421">
          <w:marLeft w:val="480"/>
          <w:marRight w:val="0"/>
          <w:marTop w:val="0"/>
          <w:marBottom w:val="0"/>
          <w:divBdr>
            <w:top w:val="none" w:sz="0" w:space="0" w:color="auto"/>
            <w:left w:val="none" w:sz="0" w:space="0" w:color="auto"/>
            <w:bottom w:val="none" w:sz="0" w:space="0" w:color="auto"/>
            <w:right w:val="none" w:sz="0" w:space="0" w:color="auto"/>
          </w:divBdr>
        </w:div>
        <w:div w:id="759719731">
          <w:marLeft w:val="480"/>
          <w:marRight w:val="0"/>
          <w:marTop w:val="0"/>
          <w:marBottom w:val="0"/>
          <w:divBdr>
            <w:top w:val="none" w:sz="0" w:space="0" w:color="auto"/>
            <w:left w:val="none" w:sz="0" w:space="0" w:color="auto"/>
            <w:bottom w:val="none" w:sz="0" w:space="0" w:color="auto"/>
            <w:right w:val="none" w:sz="0" w:space="0" w:color="auto"/>
          </w:divBdr>
        </w:div>
        <w:div w:id="791828910">
          <w:marLeft w:val="480"/>
          <w:marRight w:val="0"/>
          <w:marTop w:val="0"/>
          <w:marBottom w:val="0"/>
          <w:divBdr>
            <w:top w:val="none" w:sz="0" w:space="0" w:color="auto"/>
            <w:left w:val="none" w:sz="0" w:space="0" w:color="auto"/>
            <w:bottom w:val="none" w:sz="0" w:space="0" w:color="auto"/>
            <w:right w:val="none" w:sz="0" w:space="0" w:color="auto"/>
          </w:divBdr>
        </w:div>
        <w:div w:id="803621408">
          <w:marLeft w:val="480"/>
          <w:marRight w:val="0"/>
          <w:marTop w:val="0"/>
          <w:marBottom w:val="0"/>
          <w:divBdr>
            <w:top w:val="none" w:sz="0" w:space="0" w:color="auto"/>
            <w:left w:val="none" w:sz="0" w:space="0" w:color="auto"/>
            <w:bottom w:val="none" w:sz="0" w:space="0" w:color="auto"/>
            <w:right w:val="none" w:sz="0" w:space="0" w:color="auto"/>
          </w:divBdr>
        </w:div>
        <w:div w:id="852956304">
          <w:marLeft w:val="480"/>
          <w:marRight w:val="0"/>
          <w:marTop w:val="0"/>
          <w:marBottom w:val="0"/>
          <w:divBdr>
            <w:top w:val="none" w:sz="0" w:space="0" w:color="auto"/>
            <w:left w:val="none" w:sz="0" w:space="0" w:color="auto"/>
            <w:bottom w:val="none" w:sz="0" w:space="0" w:color="auto"/>
            <w:right w:val="none" w:sz="0" w:space="0" w:color="auto"/>
          </w:divBdr>
        </w:div>
        <w:div w:id="911355592">
          <w:marLeft w:val="480"/>
          <w:marRight w:val="0"/>
          <w:marTop w:val="0"/>
          <w:marBottom w:val="0"/>
          <w:divBdr>
            <w:top w:val="none" w:sz="0" w:space="0" w:color="auto"/>
            <w:left w:val="none" w:sz="0" w:space="0" w:color="auto"/>
            <w:bottom w:val="none" w:sz="0" w:space="0" w:color="auto"/>
            <w:right w:val="none" w:sz="0" w:space="0" w:color="auto"/>
          </w:divBdr>
        </w:div>
        <w:div w:id="940649648">
          <w:marLeft w:val="480"/>
          <w:marRight w:val="0"/>
          <w:marTop w:val="0"/>
          <w:marBottom w:val="0"/>
          <w:divBdr>
            <w:top w:val="none" w:sz="0" w:space="0" w:color="auto"/>
            <w:left w:val="none" w:sz="0" w:space="0" w:color="auto"/>
            <w:bottom w:val="none" w:sz="0" w:space="0" w:color="auto"/>
            <w:right w:val="none" w:sz="0" w:space="0" w:color="auto"/>
          </w:divBdr>
        </w:div>
        <w:div w:id="1241527583">
          <w:marLeft w:val="480"/>
          <w:marRight w:val="0"/>
          <w:marTop w:val="0"/>
          <w:marBottom w:val="0"/>
          <w:divBdr>
            <w:top w:val="none" w:sz="0" w:space="0" w:color="auto"/>
            <w:left w:val="none" w:sz="0" w:space="0" w:color="auto"/>
            <w:bottom w:val="none" w:sz="0" w:space="0" w:color="auto"/>
            <w:right w:val="none" w:sz="0" w:space="0" w:color="auto"/>
          </w:divBdr>
        </w:div>
        <w:div w:id="1296567231">
          <w:marLeft w:val="480"/>
          <w:marRight w:val="0"/>
          <w:marTop w:val="0"/>
          <w:marBottom w:val="0"/>
          <w:divBdr>
            <w:top w:val="none" w:sz="0" w:space="0" w:color="auto"/>
            <w:left w:val="none" w:sz="0" w:space="0" w:color="auto"/>
            <w:bottom w:val="none" w:sz="0" w:space="0" w:color="auto"/>
            <w:right w:val="none" w:sz="0" w:space="0" w:color="auto"/>
          </w:divBdr>
        </w:div>
        <w:div w:id="1323779022">
          <w:marLeft w:val="480"/>
          <w:marRight w:val="0"/>
          <w:marTop w:val="0"/>
          <w:marBottom w:val="0"/>
          <w:divBdr>
            <w:top w:val="none" w:sz="0" w:space="0" w:color="auto"/>
            <w:left w:val="none" w:sz="0" w:space="0" w:color="auto"/>
            <w:bottom w:val="none" w:sz="0" w:space="0" w:color="auto"/>
            <w:right w:val="none" w:sz="0" w:space="0" w:color="auto"/>
          </w:divBdr>
        </w:div>
        <w:div w:id="1498690187">
          <w:marLeft w:val="480"/>
          <w:marRight w:val="0"/>
          <w:marTop w:val="0"/>
          <w:marBottom w:val="0"/>
          <w:divBdr>
            <w:top w:val="none" w:sz="0" w:space="0" w:color="auto"/>
            <w:left w:val="none" w:sz="0" w:space="0" w:color="auto"/>
            <w:bottom w:val="none" w:sz="0" w:space="0" w:color="auto"/>
            <w:right w:val="none" w:sz="0" w:space="0" w:color="auto"/>
          </w:divBdr>
        </w:div>
        <w:div w:id="1678265028">
          <w:marLeft w:val="480"/>
          <w:marRight w:val="0"/>
          <w:marTop w:val="0"/>
          <w:marBottom w:val="0"/>
          <w:divBdr>
            <w:top w:val="none" w:sz="0" w:space="0" w:color="auto"/>
            <w:left w:val="none" w:sz="0" w:space="0" w:color="auto"/>
            <w:bottom w:val="none" w:sz="0" w:space="0" w:color="auto"/>
            <w:right w:val="none" w:sz="0" w:space="0" w:color="auto"/>
          </w:divBdr>
        </w:div>
        <w:div w:id="1750881658">
          <w:marLeft w:val="480"/>
          <w:marRight w:val="0"/>
          <w:marTop w:val="0"/>
          <w:marBottom w:val="0"/>
          <w:divBdr>
            <w:top w:val="none" w:sz="0" w:space="0" w:color="auto"/>
            <w:left w:val="none" w:sz="0" w:space="0" w:color="auto"/>
            <w:bottom w:val="none" w:sz="0" w:space="0" w:color="auto"/>
            <w:right w:val="none" w:sz="0" w:space="0" w:color="auto"/>
          </w:divBdr>
        </w:div>
        <w:div w:id="1803503264">
          <w:marLeft w:val="480"/>
          <w:marRight w:val="0"/>
          <w:marTop w:val="0"/>
          <w:marBottom w:val="0"/>
          <w:divBdr>
            <w:top w:val="none" w:sz="0" w:space="0" w:color="auto"/>
            <w:left w:val="none" w:sz="0" w:space="0" w:color="auto"/>
            <w:bottom w:val="none" w:sz="0" w:space="0" w:color="auto"/>
            <w:right w:val="none" w:sz="0" w:space="0" w:color="auto"/>
          </w:divBdr>
        </w:div>
        <w:div w:id="1807746378">
          <w:marLeft w:val="480"/>
          <w:marRight w:val="0"/>
          <w:marTop w:val="0"/>
          <w:marBottom w:val="0"/>
          <w:divBdr>
            <w:top w:val="none" w:sz="0" w:space="0" w:color="auto"/>
            <w:left w:val="none" w:sz="0" w:space="0" w:color="auto"/>
            <w:bottom w:val="none" w:sz="0" w:space="0" w:color="auto"/>
            <w:right w:val="none" w:sz="0" w:space="0" w:color="auto"/>
          </w:divBdr>
        </w:div>
        <w:div w:id="1861310969">
          <w:marLeft w:val="480"/>
          <w:marRight w:val="0"/>
          <w:marTop w:val="0"/>
          <w:marBottom w:val="0"/>
          <w:divBdr>
            <w:top w:val="none" w:sz="0" w:space="0" w:color="auto"/>
            <w:left w:val="none" w:sz="0" w:space="0" w:color="auto"/>
            <w:bottom w:val="none" w:sz="0" w:space="0" w:color="auto"/>
            <w:right w:val="none" w:sz="0" w:space="0" w:color="auto"/>
          </w:divBdr>
        </w:div>
        <w:div w:id="1869952622">
          <w:marLeft w:val="480"/>
          <w:marRight w:val="0"/>
          <w:marTop w:val="0"/>
          <w:marBottom w:val="0"/>
          <w:divBdr>
            <w:top w:val="none" w:sz="0" w:space="0" w:color="auto"/>
            <w:left w:val="none" w:sz="0" w:space="0" w:color="auto"/>
            <w:bottom w:val="none" w:sz="0" w:space="0" w:color="auto"/>
            <w:right w:val="none" w:sz="0" w:space="0" w:color="auto"/>
          </w:divBdr>
        </w:div>
        <w:div w:id="1876574397">
          <w:marLeft w:val="480"/>
          <w:marRight w:val="0"/>
          <w:marTop w:val="0"/>
          <w:marBottom w:val="0"/>
          <w:divBdr>
            <w:top w:val="none" w:sz="0" w:space="0" w:color="auto"/>
            <w:left w:val="none" w:sz="0" w:space="0" w:color="auto"/>
            <w:bottom w:val="none" w:sz="0" w:space="0" w:color="auto"/>
            <w:right w:val="none" w:sz="0" w:space="0" w:color="auto"/>
          </w:divBdr>
        </w:div>
        <w:div w:id="1901549321">
          <w:marLeft w:val="480"/>
          <w:marRight w:val="0"/>
          <w:marTop w:val="0"/>
          <w:marBottom w:val="0"/>
          <w:divBdr>
            <w:top w:val="none" w:sz="0" w:space="0" w:color="auto"/>
            <w:left w:val="none" w:sz="0" w:space="0" w:color="auto"/>
            <w:bottom w:val="none" w:sz="0" w:space="0" w:color="auto"/>
            <w:right w:val="none" w:sz="0" w:space="0" w:color="auto"/>
          </w:divBdr>
        </w:div>
        <w:div w:id="1926765799">
          <w:marLeft w:val="480"/>
          <w:marRight w:val="0"/>
          <w:marTop w:val="0"/>
          <w:marBottom w:val="0"/>
          <w:divBdr>
            <w:top w:val="none" w:sz="0" w:space="0" w:color="auto"/>
            <w:left w:val="none" w:sz="0" w:space="0" w:color="auto"/>
            <w:bottom w:val="none" w:sz="0" w:space="0" w:color="auto"/>
            <w:right w:val="none" w:sz="0" w:space="0" w:color="auto"/>
          </w:divBdr>
        </w:div>
        <w:div w:id="1929148418">
          <w:marLeft w:val="480"/>
          <w:marRight w:val="0"/>
          <w:marTop w:val="0"/>
          <w:marBottom w:val="0"/>
          <w:divBdr>
            <w:top w:val="none" w:sz="0" w:space="0" w:color="auto"/>
            <w:left w:val="none" w:sz="0" w:space="0" w:color="auto"/>
            <w:bottom w:val="none" w:sz="0" w:space="0" w:color="auto"/>
            <w:right w:val="none" w:sz="0" w:space="0" w:color="auto"/>
          </w:divBdr>
        </w:div>
        <w:div w:id="1976986381">
          <w:marLeft w:val="480"/>
          <w:marRight w:val="0"/>
          <w:marTop w:val="0"/>
          <w:marBottom w:val="0"/>
          <w:divBdr>
            <w:top w:val="none" w:sz="0" w:space="0" w:color="auto"/>
            <w:left w:val="none" w:sz="0" w:space="0" w:color="auto"/>
            <w:bottom w:val="none" w:sz="0" w:space="0" w:color="auto"/>
            <w:right w:val="none" w:sz="0" w:space="0" w:color="auto"/>
          </w:divBdr>
        </w:div>
        <w:div w:id="2061516215">
          <w:marLeft w:val="480"/>
          <w:marRight w:val="0"/>
          <w:marTop w:val="0"/>
          <w:marBottom w:val="0"/>
          <w:divBdr>
            <w:top w:val="none" w:sz="0" w:space="0" w:color="auto"/>
            <w:left w:val="none" w:sz="0" w:space="0" w:color="auto"/>
            <w:bottom w:val="none" w:sz="0" w:space="0" w:color="auto"/>
            <w:right w:val="none" w:sz="0" w:space="0" w:color="auto"/>
          </w:divBdr>
        </w:div>
      </w:divsChild>
    </w:div>
    <w:div w:id="2125688600">
      <w:bodyDiv w:val="1"/>
      <w:marLeft w:val="0"/>
      <w:marRight w:val="0"/>
      <w:marTop w:val="0"/>
      <w:marBottom w:val="0"/>
      <w:divBdr>
        <w:top w:val="none" w:sz="0" w:space="0" w:color="auto"/>
        <w:left w:val="none" w:sz="0" w:space="0" w:color="auto"/>
        <w:bottom w:val="none" w:sz="0" w:space="0" w:color="auto"/>
        <w:right w:val="none" w:sz="0" w:space="0" w:color="auto"/>
      </w:divBdr>
    </w:div>
    <w:div w:id="2128619328">
      <w:bodyDiv w:val="1"/>
      <w:marLeft w:val="0"/>
      <w:marRight w:val="0"/>
      <w:marTop w:val="0"/>
      <w:marBottom w:val="0"/>
      <w:divBdr>
        <w:top w:val="none" w:sz="0" w:space="0" w:color="auto"/>
        <w:left w:val="none" w:sz="0" w:space="0" w:color="auto"/>
        <w:bottom w:val="none" w:sz="0" w:space="0" w:color="auto"/>
        <w:right w:val="none" w:sz="0" w:space="0" w:color="auto"/>
      </w:divBdr>
    </w:div>
    <w:div w:id="2128960110">
      <w:bodyDiv w:val="1"/>
      <w:marLeft w:val="0"/>
      <w:marRight w:val="0"/>
      <w:marTop w:val="0"/>
      <w:marBottom w:val="0"/>
      <w:divBdr>
        <w:top w:val="none" w:sz="0" w:space="0" w:color="auto"/>
        <w:left w:val="none" w:sz="0" w:space="0" w:color="auto"/>
        <w:bottom w:val="none" w:sz="0" w:space="0" w:color="auto"/>
        <w:right w:val="none" w:sz="0" w:space="0" w:color="auto"/>
      </w:divBdr>
    </w:div>
    <w:div w:id="2130589049">
      <w:bodyDiv w:val="1"/>
      <w:marLeft w:val="0"/>
      <w:marRight w:val="0"/>
      <w:marTop w:val="0"/>
      <w:marBottom w:val="0"/>
      <w:divBdr>
        <w:top w:val="none" w:sz="0" w:space="0" w:color="auto"/>
        <w:left w:val="none" w:sz="0" w:space="0" w:color="auto"/>
        <w:bottom w:val="none" w:sz="0" w:space="0" w:color="auto"/>
        <w:right w:val="none" w:sz="0" w:space="0" w:color="auto"/>
      </w:divBdr>
    </w:div>
    <w:div w:id="2131583218">
      <w:bodyDiv w:val="1"/>
      <w:marLeft w:val="0"/>
      <w:marRight w:val="0"/>
      <w:marTop w:val="0"/>
      <w:marBottom w:val="0"/>
      <w:divBdr>
        <w:top w:val="none" w:sz="0" w:space="0" w:color="auto"/>
        <w:left w:val="none" w:sz="0" w:space="0" w:color="auto"/>
        <w:bottom w:val="none" w:sz="0" w:space="0" w:color="auto"/>
        <w:right w:val="none" w:sz="0" w:space="0" w:color="auto"/>
      </w:divBdr>
    </w:div>
    <w:div w:id="2131588588">
      <w:bodyDiv w:val="1"/>
      <w:marLeft w:val="0"/>
      <w:marRight w:val="0"/>
      <w:marTop w:val="0"/>
      <w:marBottom w:val="0"/>
      <w:divBdr>
        <w:top w:val="none" w:sz="0" w:space="0" w:color="auto"/>
        <w:left w:val="none" w:sz="0" w:space="0" w:color="auto"/>
        <w:bottom w:val="none" w:sz="0" w:space="0" w:color="auto"/>
        <w:right w:val="none" w:sz="0" w:space="0" w:color="auto"/>
      </w:divBdr>
    </w:div>
    <w:div w:id="2131589236">
      <w:bodyDiv w:val="1"/>
      <w:marLeft w:val="0"/>
      <w:marRight w:val="0"/>
      <w:marTop w:val="0"/>
      <w:marBottom w:val="0"/>
      <w:divBdr>
        <w:top w:val="none" w:sz="0" w:space="0" w:color="auto"/>
        <w:left w:val="none" w:sz="0" w:space="0" w:color="auto"/>
        <w:bottom w:val="none" w:sz="0" w:space="0" w:color="auto"/>
        <w:right w:val="none" w:sz="0" w:space="0" w:color="auto"/>
      </w:divBdr>
    </w:div>
    <w:div w:id="2133328003">
      <w:bodyDiv w:val="1"/>
      <w:marLeft w:val="0"/>
      <w:marRight w:val="0"/>
      <w:marTop w:val="0"/>
      <w:marBottom w:val="0"/>
      <w:divBdr>
        <w:top w:val="none" w:sz="0" w:space="0" w:color="auto"/>
        <w:left w:val="none" w:sz="0" w:space="0" w:color="auto"/>
        <w:bottom w:val="none" w:sz="0" w:space="0" w:color="auto"/>
        <w:right w:val="none" w:sz="0" w:space="0" w:color="auto"/>
      </w:divBdr>
    </w:div>
    <w:div w:id="2135056931">
      <w:bodyDiv w:val="1"/>
      <w:marLeft w:val="0"/>
      <w:marRight w:val="0"/>
      <w:marTop w:val="0"/>
      <w:marBottom w:val="0"/>
      <w:divBdr>
        <w:top w:val="none" w:sz="0" w:space="0" w:color="auto"/>
        <w:left w:val="none" w:sz="0" w:space="0" w:color="auto"/>
        <w:bottom w:val="none" w:sz="0" w:space="0" w:color="auto"/>
        <w:right w:val="none" w:sz="0" w:space="0" w:color="auto"/>
      </w:divBdr>
    </w:div>
    <w:div w:id="2135906801">
      <w:bodyDiv w:val="1"/>
      <w:marLeft w:val="0"/>
      <w:marRight w:val="0"/>
      <w:marTop w:val="0"/>
      <w:marBottom w:val="0"/>
      <w:divBdr>
        <w:top w:val="none" w:sz="0" w:space="0" w:color="auto"/>
        <w:left w:val="none" w:sz="0" w:space="0" w:color="auto"/>
        <w:bottom w:val="none" w:sz="0" w:space="0" w:color="auto"/>
        <w:right w:val="none" w:sz="0" w:space="0" w:color="auto"/>
      </w:divBdr>
    </w:div>
    <w:div w:id="2136215028">
      <w:bodyDiv w:val="1"/>
      <w:marLeft w:val="0"/>
      <w:marRight w:val="0"/>
      <w:marTop w:val="0"/>
      <w:marBottom w:val="0"/>
      <w:divBdr>
        <w:top w:val="none" w:sz="0" w:space="0" w:color="auto"/>
        <w:left w:val="none" w:sz="0" w:space="0" w:color="auto"/>
        <w:bottom w:val="none" w:sz="0" w:space="0" w:color="auto"/>
        <w:right w:val="none" w:sz="0" w:space="0" w:color="auto"/>
      </w:divBdr>
    </w:div>
    <w:div w:id="2137138400">
      <w:bodyDiv w:val="1"/>
      <w:marLeft w:val="0"/>
      <w:marRight w:val="0"/>
      <w:marTop w:val="0"/>
      <w:marBottom w:val="0"/>
      <w:divBdr>
        <w:top w:val="none" w:sz="0" w:space="0" w:color="auto"/>
        <w:left w:val="none" w:sz="0" w:space="0" w:color="auto"/>
        <w:bottom w:val="none" w:sz="0" w:space="0" w:color="auto"/>
        <w:right w:val="none" w:sz="0" w:space="0" w:color="auto"/>
      </w:divBdr>
    </w:div>
    <w:div w:id="2137525340">
      <w:bodyDiv w:val="1"/>
      <w:marLeft w:val="0"/>
      <w:marRight w:val="0"/>
      <w:marTop w:val="0"/>
      <w:marBottom w:val="0"/>
      <w:divBdr>
        <w:top w:val="none" w:sz="0" w:space="0" w:color="auto"/>
        <w:left w:val="none" w:sz="0" w:space="0" w:color="auto"/>
        <w:bottom w:val="none" w:sz="0" w:space="0" w:color="auto"/>
        <w:right w:val="none" w:sz="0" w:space="0" w:color="auto"/>
      </w:divBdr>
    </w:div>
    <w:div w:id="2137792500">
      <w:bodyDiv w:val="1"/>
      <w:marLeft w:val="0"/>
      <w:marRight w:val="0"/>
      <w:marTop w:val="0"/>
      <w:marBottom w:val="0"/>
      <w:divBdr>
        <w:top w:val="none" w:sz="0" w:space="0" w:color="auto"/>
        <w:left w:val="none" w:sz="0" w:space="0" w:color="auto"/>
        <w:bottom w:val="none" w:sz="0" w:space="0" w:color="auto"/>
        <w:right w:val="none" w:sz="0" w:space="0" w:color="auto"/>
      </w:divBdr>
    </w:div>
    <w:div w:id="2138529674">
      <w:bodyDiv w:val="1"/>
      <w:marLeft w:val="0"/>
      <w:marRight w:val="0"/>
      <w:marTop w:val="0"/>
      <w:marBottom w:val="0"/>
      <w:divBdr>
        <w:top w:val="none" w:sz="0" w:space="0" w:color="auto"/>
        <w:left w:val="none" w:sz="0" w:space="0" w:color="auto"/>
        <w:bottom w:val="none" w:sz="0" w:space="0" w:color="auto"/>
        <w:right w:val="none" w:sz="0" w:space="0" w:color="auto"/>
      </w:divBdr>
    </w:div>
    <w:div w:id="2141414487">
      <w:bodyDiv w:val="1"/>
      <w:marLeft w:val="0"/>
      <w:marRight w:val="0"/>
      <w:marTop w:val="0"/>
      <w:marBottom w:val="0"/>
      <w:divBdr>
        <w:top w:val="none" w:sz="0" w:space="0" w:color="auto"/>
        <w:left w:val="none" w:sz="0" w:space="0" w:color="auto"/>
        <w:bottom w:val="none" w:sz="0" w:space="0" w:color="auto"/>
        <w:right w:val="none" w:sz="0" w:space="0" w:color="auto"/>
      </w:divBdr>
    </w:div>
    <w:div w:id="2141612038">
      <w:bodyDiv w:val="1"/>
      <w:marLeft w:val="0"/>
      <w:marRight w:val="0"/>
      <w:marTop w:val="0"/>
      <w:marBottom w:val="0"/>
      <w:divBdr>
        <w:top w:val="none" w:sz="0" w:space="0" w:color="auto"/>
        <w:left w:val="none" w:sz="0" w:space="0" w:color="auto"/>
        <w:bottom w:val="none" w:sz="0" w:space="0" w:color="auto"/>
        <w:right w:val="none" w:sz="0" w:space="0" w:color="auto"/>
      </w:divBdr>
    </w:div>
    <w:div w:id="2142110794">
      <w:bodyDiv w:val="1"/>
      <w:marLeft w:val="0"/>
      <w:marRight w:val="0"/>
      <w:marTop w:val="0"/>
      <w:marBottom w:val="0"/>
      <w:divBdr>
        <w:top w:val="none" w:sz="0" w:space="0" w:color="auto"/>
        <w:left w:val="none" w:sz="0" w:space="0" w:color="auto"/>
        <w:bottom w:val="none" w:sz="0" w:space="0" w:color="auto"/>
        <w:right w:val="none" w:sz="0" w:space="0" w:color="auto"/>
      </w:divBdr>
    </w:div>
    <w:div w:id="2145732763">
      <w:bodyDiv w:val="1"/>
      <w:marLeft w:val="0"/>
      <w:marRight w:val="0"/>
      <w:marTop w:val="0"/>
      <w:marBottom w:val="0"/>
      <w:divBdr>
        <w:top w:val="none" w:sz="0" w:space="0" w:color="auto"/>
        <w:left w:val="none" w:sz="0" w:space="0" w:color="auto"/>
        <w:bottom w:val="none" w:sz="0" w:space="0" w:color="auto"/>
        <w:right w:val="none" w:sz="0" w:space="0" w:color="auto"/>
      </w:divBdr>
    </w:div>
    <w:div w:id="2146118300">
      <w:bodyDiv w:val="1"/>
      <w:marLeft w:val="0"/>
      <w:marRight w:val="0"/>
      <w:marTop w:val="0"/>
      <w:marBottom w:val="0"/>
      <w:divBdr>
        <w:top w:val="none" w:sz="0" w:space="0" w:color="auto"/>
        <w:left w:val="none" w:sz="0" w:space="0" w:color="auto"/>
        <w:bottom w:val="none" w:sz="0" w:space="0" w:color="auto"/>
        <w:right w:val="none" w:sz="0" w:space="0" w:color="auto"/>
      </w:divBdr>
    </w:div>
    <w:div w:id="214716154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7.png"/><Relationship Id="rId21" Type="http://schemas.openxmlformats.org/officeDocument/2006/relationships/footer" Target="footer5.xml"/><Relationship Id="rId42" Type="http://schemas.openxmlformats.org/officeDocument/2006/relationships/footer" Target="footer14.xml"/><Relationship Id="rId47" Type="http://schemas.openxmlformats.org/officeDocument/2006/relationships/image" Target="media/image10.png"/><Relationship Id="rId63" Type="http://schemas.openxmlformats.org/officeDocument/2006/relationships/footer" Target="footer20.xml"/><Relationship Id="rId68" Type="http://schemas.openxmlformats.org/officeDocument/2006/relationships/footer" Target="footer23.xml"/><Relationship Id="rId2" Type="http://schemas.openxmlformats.org/officeDocument/2006/relationships/customXml" Target="../customXml/item2.xml"/><Relationship Id="rId16" Type="http://schemas.openxmlformats.org/officeDocument/2006/relationships/footer" Target="footer1.xml"/><Relationship Id="rId29" Type="http://schemas.openxmlformats.org/officeDocument/2006/relationships/hyperlink" Target="http://creativecommons.org/licenses/by/3.0/au/deed.en" TargetMode="External"/><Relationship Id="rId11" Type="http://schemas.openxmlformats.org/officeDocument/2006/relationships/endnotes" Target="endnotes.xml"/><Relationship Id="rId24" Type="http://schemas.openxmlformats.org/officeDocument/2006/relationships/image" Target="media/image5.png"/><Relationship Id="rId32" Type="http://schemas.openxmlformats.org/officeDocument/2006/relationships/hyperlink" Target="http://www.delwp.vic.gov.au" TargetMode="External"/><Relationship Id="rId37" Type="http://schemas.openxmlformats.org/officeDocument/2006/relationships/footer" Target="footer9.xml"/><Relationship Id="rId40" Type="http://schemas.openxmlformats.org/officeDocument/2006/relationships/footer" Target="footer12.xml"/><Relationship Id="rId45" Type="http://schemas.openxmlformats.org/officeDocument/2006/relationships/hyperlink" Target="https://adobe.com" TargetMode="External"/><Relationship Id="rId53" Type="http://schemas.openxmlformats.org/officeDocument/2006/relationships/image" Target="media/image13.png"/><Relationship Id="rId58" Type="http://schemas.openxmlformats.org/officeDocument/2006/relationships/image" Target="media/image18.png"/><Relationship Id="rId66" Type="http://schemas.openxmlformats.org/officeDocument/2006/relationships/footer" Target="footer21.xml"/><Relationship Id="rId74" Type="http://schemas.openxmlformats.org/officeDocument/2006/relationships/glossaryDocument" Target="glossary/document.xml"/><Relationship Id="rId5" Type="http://schemas.openxmlformats.org/officeDocument/2006/relationships/customXml" Target="../customXml/item5.xml"/><Relationship Id="rId61" Type="http://schemas.openxmlformats.org/officeDocument/2006/relationships/image" Target="media/image21.png"/><Relationship Id="rId19" Type="http://schemas.openxmlformats.org/officeDocument/2006/relationships/header" Target="header2.xml"/><Relationship Id="rId14" Type="http://schemas.openxmlformats.org/officeDocument/2006/relationships/image" Target="media/image3.jpeg"/><Relationship Id="rId22" Type="http://schemas.openxmlformats.org/officeDocument/2006/relationships/footer" Target="footer6.xml"/><Relationship Id="rId27" Type="http://schemas.openxmlformats.org/officeDocument/2006/relationships/hyperlink" Target="http://www.ari.vic.gov.au" TargetMode="External"/><Relationship Id="rId30" Type="http://schemas.openxmlformats.org/officeDocument/2006/relationships/hyperlink" Target="mailto:customer.service@delwp.vic.gov.au" TargetMode="External"/><Relationship Id="rId35" Type="http://schemas.openxmlformats.org/officeDocument/2006/relationships/footer" Target="footer8.xml"/><Relationship Id="rId43" Type="http://schemas.openxmlformats.org/officeDocument/2006/relationships/footer" Target="footer15.xml"/><Relationship Id="rId48" Type="http://schemas.openxmlformats.org/officeDocument/2006/relationships/image" Target="media/image11.png"/><Relationship Id="rId56" Type="http://schemas.openxmlformats.org/officeDocument/2006/relationships/image" Target="media/image16.png"/><Relationship Id="rId64" Type="http://schemas.openxmlformats.org/officeDocument/2006/relationships/image" Target="media/image22.png"/><Relationship Id="rId69" Type="http://schemas.openxmlformats.org/officeDocument/2006/relationships/header" Target="header5.xml"/><Relationship Id="rId8" Type="http://schemas.openxmlformats.org/officeDocument/2006/relationships/settings" Target="settings.xml"/><Relationship Id="rId51" Type="http://schemas.openxmlformats.org/officeDocument/2006/relationships/footer" Target="footer17.xml"/><Relationship Id="rId72" Type="http://schemas.openxmlformats.org/officeDocument/2006/relationships/footer" Target="footer26.xml"/><Relationship Id="rId3" Type="http://schemas.openxmlformats.org/officeDocument/2006/relationships/customXml" Target="../customXml/item3.xml"/><Relationship Id="rId12" Type="http://schemas.openxmlformats.org/officeDocument/2006/relationships/image" Target="media/image1.jpeg"/><Relationship Id="rId17" Type="http://schemas.openxmlformats.org/officeDocument/2006/relationships/footer" Target="footer2.xml"/><Relationship Id="rId25" Type="http://schemas.openxmlformats.org/officeDocument/2006/relationships/image" Target="media/image6.jpeg"/><Relationship Id="rId33" Type="http://schemas.openxmlformats.org/officeDocument/2006/relationships/header" Target="header3.xml"/><Relationship Id="rId38" Type="http://schemas.openxmlformats.org/officeDocument/2006/relationships/footer" Target="footer10.xml"/><Relationship Id="rId46" Type="http://schemas.openxmlformats.org/officeDocument/2006/relationships/image" Target="media/image9.png"/><Relationship Id="rId59" Type="http://schemas.openxmlformats.org/officeDocument/2006/relationships/image" Target="media/image19.png"/><Relationship Id="rId67" Type="http://schemas.openxmlformats.org/officeDocument/2006/relationships/footer" Target="footer22.xml"/><Relationship Id="rId20" Type="http://schemas.openxmlformats.org/officeDocument/2006/relationships/footer" Target="footer4.xml"/><Relationship Id="rId41" Type="http://schemas.openxmlformats.org/officeDocument/2006/relationships/footer" Target="footer13.xml"/><Relationship Id="rId54" Type="http://schemas.openxmlformats.org/officeDocument/2006/relationships/image" Target="media/image14.png"/><Relationship Id="rId62" Type="http://schemas.openxmlformats.org/officeDocument/2006/relationships/footer" Target="footer19.xml"/><Relationship Id="rId70" Type="http://schemas.openxmlformats.org/officeDocument/2006/relationships/footer" Target="footer24.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eader" Target="header1.xml"/><Relationship Id="rId23" Type="http://schemas.openxmlformats.org/officeDocument/2006/relationships/image" Target="media/image4.png"/><Relationship Id="rId28" Type="http://schemas.openxmlformats.org/officeDocument/2006/relationships/image" Target="media/image8.emf"/><Relationship Id="rId36" Type="http://schemas.openxmlformats.org/officeDocument/2006/relationships/header" Target="header4.xml"/><Relationship Id="rId49" Type="http://schemas.openxmlformats.org/officeDocument/2006/relationships/image" Target="media/image12.png"/><Relationship Id="rId57" Type="http://schemas.openxmlformats.org/officeDocument/2006/relationships/image" Target="media/image17.png"/><Relationship Id="rId10" Type="http://schemas.openxmlformats.org/officeDocument/2006/relationships/footnotes" Target="footnotes.xml"/><Relationship Id="rId31" Type="http://schemas.openxmlformats.org/officeDocument/2006/relationships/hyperlink" Target="http://www.relayservice.com.au" TargetMode="External"/><Relationship Id="rId44" Type="http://schemas.openxmlformats.org/officeDocument/2006/relationships/hyperlink" Target="https://digikam.org" TargetMode="External"/><Relationship Id="rId52" Type="http://schemas.openxmlformats.org/officeDocument/2006/relationships/footer" Target="footer18.xml"/><Relationship Id="rId60" Type="http://schemas.openxmlformats.org/officeDocument/2006/relationships/image" Target="media/image20.png"/><Relationship Id="rId65" Type="http://schemas.openxmlformats.org/officeDocument/2006/relationships/image" Target="media/image23.png"/><Relationship Id="rId73"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image" Target="media/image2.jpg"/><Relationship Id="rId18" Type="http://schemas.openxmlformats.org/officeDocument/2006/relationships/footer" Target="footer3.xml"/><Relationship Id="rId39" Type="http://schemas.openxmlformats.org/officeDocument/2006/relationships/footer" Target="footer11.xml"/><Relationship Id="rId34" Type="http://schemas.openxmlformats.org/officeDocument/2006/relationships/footer" Target="footer7.xml"/><Relationship Id="rId50" Type="http://schemas.openxmlformats.org/officeDocument/2006/relationships/footer" Target="footer16.xml"/><Relationship Id="rId55" Type="http://schemas.openxmlformats.org/officeDocument/2006/relationships/image" Target="media/image15.png"/><Relationship Id="rId7" Type="http://schemas.openxmlformats.org/officeDocument/2006/relationships/styles" Target="styles.xml"/><Relationship Id="rId71" Type="http://schemas.openxmlformats.org/officeDocument/2006/relationships/footer" Target="footer25.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efaultPlaceholder_-1854013440"/>
        <w:category>
          <w:name w:val="General"/>
          <w:gallery w:val="placeholder"/>
        </w:category>
        <w:types>
          <w:type w:val="bbPlcHdr"/>
        </w:types>
        <w:behaviors>
          <w:behavior w:val="content"/>
        </w:behaviors>
        <w:guid w:val="{832B8AC2-E948-4159-B491-842ACF3AC5D7}"/>
      </w:docPartPr>
      <w:docPartBody>
        <w:p w:rsidR="00667486" w:rsidRDefault="0053784A">
          <w:r w:rsidRPr="00D86BEF">
            <w:rPr>
              <w:rStyle w:val="PlaceholderText"/>
            </w:rPr>
            <w:t>Click or tap here to enter text.</w:t>
          </w:r>
        </w:p>
      </w:docPartBody>
    </w:docPart>
    <w:docPart>
      <w:docPartPr>
        <w:name w:val="D85626A907154F86AA40CCBC32BE6019"/>
        <w:category>
          <w:name w:val="General"/>
          <w:gallery w:val="placeholder"/>
        </w:category>
        <w:types>
          <w:type w:val="bbPlcHdr"/>
        </w:types>
        <w:behaviors>
          <w:behavior w:val="content"/>
        </w:behaviors>
        <w:guid w:val="{D860CE4B-4110-4604-93DD-4A4A43A32BE2}"/>
      </w:docPartPr>
      <w:docPartBody>
        <w:p w:rsidR="00597563" w:rsidRDefault="00667486" w:rsidP="00667486">
          <w:pPr>
            <w:pStyle w:val="D85626A907154F86AA40CCBC32BE6019"/>
          </w:pPr>
          <w:r w:rsidRPr="00082795">
            <w:rPr>
              <w:rStyle w:val="PlaceholderText"/>
            </w:rPr>
            <w:t>Click or tap here to enter text.</w:t>
          </w:r>
        </w:p>
      </w:docPartBody>
    </w:docPart>
    <w:docPart>
      <w:docPartPr>
        <w:name w:val="B66B2ACC638B42279A5520FC6C846F0E"/>
        <w:category>
          <w:name w:val="General"/>
          <w:gallery w:val="placeholder"/>
        </w:category>
        <w:types>
          <w:type w:val="bbPlcHdr"/>
        </w:types>
        <w:behaviors>
          <w:behavior w:val="content"/>
        </w:behaviors>
        <w:guid w:val="{C2D35938-FF59-444C-A54A-D93F23959191}"/>
      </w:docPartPr>
      <w:docPartBody>
        <w:p w:rsidR="003B5290" w:rsidRDefault="00734356" w:rsidP="00734356">
          <w:pPr>
            <w:pStyle w:val="B66B2ACC638B42279A5520FC6C846F0E"/>
          </w:pPr>
          <w:r w:rsidRPr="00082795">
            <w:rPr>
              <w:rStyle w:val="PlaceholderText"/>
            </w:rPr>
            <w:t>Click or tap here to enter text.</w:t>
          </w:r>
        </w:p>
      </w:docPartBody>
    </w:docPart>
    <w:docPart>
      <w:docPartPr>
        <w:name w:val="23FACC958ADC46A6853DEDE46C7A492B"/>
        <w:category>
          <w:name w:val="General"/>
          <w:gallery w:val="placeholder"/>
        </w:category>
        <w:types>
          <w:type w:val="bbPlcHdr"/>
        </w:types>
        <w:behaviors>
          <w:behavior w:val="content"/>
        </w:behaviors>
        <w:guid w:val="{012AEE3D-B943-468F-B734-E7CA40F354BC}"/>
      </w:docPartPr>
      <w:docPartBody>
        <w:p w:rsidR="003B5290" w:rsidRDefault="00734356" w:rsidP="00734356">
          <w:pPr>
            <w:pStyle w:val="23FACC958ADC46A6853DEDE46C7A492B"/>
          </w:pPr>
          <w:r w:rsidRPr="00082795">
            <w:rPr>
              <w:rStyle w:val="PlaceholderText"/>
            </w:rPr>
            <w:t>Click or tap here to enter text.</w:t>
          </w:r>
        </w:p>
      </w:docPartBody>
    </w:docPart>
    <w:docPart>
      <w:docPartPr>
        <w:name w:val="1BF2824A18014165B6B8F3A28CEB3CB0"/>
        <w:category>
          <w:name w:val="General"/>
          <w:gallery w:val="placeholder"/>
        </w:category>
        <w:types>
          <w:type w:val="bbPlcHdr"/>
        </w:types>
        <w:behaviors>
          <w:behavior w:val="content"/>
        </w:behaviors>
        <w:guid w:val="{DA49F88C-3C63-471E-BAB6-CB9A5C8A9D8A}"/>
      </w:docPartPr>
      <w:docPartBody>
        <w:p w:rsidR="00BB5E29" w:rsidRDefault="003B5290" w:rsidP="003B5290">
          <w:pPr>
            <w:pStyle w:val="1BF2824A18014165B6B8F3A28CEB3CB0"/>
          </w:pPr>
          <w:r w:rsidRPr="00082795">
            <w:rPr>
              <w:rStyle w:val="PlaceholderText"/>
            </w:rPr>
            <w:t>Click or tap here to enter text.</w:t>
          </w:r>
        </w:p>
      </w:docPartBody>
    </w:docPart>
    <w:docPart>
      <w:docPartPr>
        <w:name w:val="20CEA743A860455FB2A034B334E7B0A5"/>
        <w:category>
          <w:name w:val="General"/>
          <w:gallery w:val="placeholder"/>
        </w:category>
        <w:types>
          <w:type w:val="bbPlcHdr"/>
        </w:types>
        <w:behaviors>
          <w:behavior w:val="content"/>
        </w:behaviors>
        <w:guid w:val="{D99ECD37-539E-4707-85B7-24AF5B6877CD}"/>
      </w:docPartPr>
      <w:docPartBody>
        <w:p w:rsidR="002C40AB" w:rsidRDefault="00AE574D" w:rsidP="00AE574D">
          <w:pPr>
            <w:pStyle w:val="20CEA743A860455FB2A034B334E7B0A5"/>
          </w:pPr>
          <w:r w:rsidRPr="00D86BEF">
            <w:rPr>
              <w:rStyle w:val="PlaceholderText"/>
            </w:rPr>
            <w:t>Click or tap here to enter text.</w:t>
          </w:r>
        </w:p>
      </w:docPartBody>
    </w:docPart>
    <w:docPart>
      <w:docPartPr>
        <w:name w:val="F7779E32B8564C16AB4DB84C2C86BCCF"/>
        <w:category>
          <w:name w:val="General"/>
          <w:gallery w:val="placeholder"/>
        </w:category>
        <w:types>
          <w:type w:val="bbPlcHdr"/>
        </w:types>
        <w:behaviors>
          <w:behavior w:val="content"/>
        </w:behaviors>
        <w:guid w:val="{1ABC83FB-0C44-4ADE-BF1A-893FE91A9D17}"/>
      </w:docPartPr>
      <w:docPartBody>
        <w:p w:rsidR="002C40AB" w:rsidRDefault="00AE574D" w:rsidP="00AE574D">
          <w:pPr>
            <w:pStyle w:val="F7779E32B8564C16AB4DB84C2C86BCCF"/>
          </w:pPr>
          <w:r w:rsidRPr="00082795">
            <w:rPr>
              <w:rStyle w:val="PlaceholderText"/>
            </w:rPr>
            <w:t>Click or tap here to enter text.</w:t>
          </w:r>
        </w:p>
      </w:docPartBody>
    </w:docPart>
    <w:docPart>
      <w:docPartPr>
        <w:name w:val="949C53F4B52A4DEA8FF63A13EC867BEA"/>
        <w:category>
          <w:name w:val="General"/>
          <w:gallery w:val="placeholder"/>
        </w:category>
        <w:types>
          <w:type w:val="bbPlcHdr"/>
        </w:types>
        <w:behaviors>
          <w:behavior w:val="content"/>
        </w:behaviors>
        <w:guid w:val="{BC2BB768-0C61-4F9C-A142-0B0DF44F0627}"/>
      </w:docPartPr>
      <w:docPartBody>
        <w:p w:rsidR="00A96A56" w:rsidRDefault="00C734BF" w:rsidP="00C734BF">
          <w:pPr>
            <w:pStyle w:val="949C53F4B52A4DEA8FF63A13EC867BEA"/>
          </w:pPr>
          <w:r w:rsidRPr="00082795">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Lucida Bright">
    <w:panose1 w:val="02040602050505020304"/>
    <w:charset w:val="00"/>
    <w:family w:val="roman"/>
    <w:pitch w:val="variable"/>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Cambria Math">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3784A"/>
    <w:rsid w:val="000208D0"/>
    <w:rsid w:val="00031086"/>
    <w:rsid w:val="0008730A"/>
    <w:rsid w:val="00091024"/>
    <w:rsid w:val="000A3438"/>
    <w:rsid w:val="00170B76"/>
    <w:rsid w:val="001E2EE3"/>
    <w:rsid w:val="00233613"/>
    <w:rsid w:val="00271E6F"/>
    <w:rsid w:val="002A1981"/>
    <w:rsid w:val="002B581C"/>
    <w:rsid w:val="002C40AB"/>
    <w:rsid w:val="0033416E"/>
    <w:rsid w:val="003B5290"/>
    <w:rsid w:val="004D41D8"/>
    <w:rsid w:val="004D4357"/>
    <w:rsid w:val="0053784A"/>
    <w:rsid w:val="00561C55"/>
    <w:rsid w:val="00597563"/>
    <w:rsid w:val="0059799C"/>
    <w:rsid w:val="005B67A6"/>
    <w:rsid w:val="005E4995"/>
    <w:rsid w:val="006100C1"/>
    <w:rsid w:val="00667486"/>
    <w:rsid w:val="006A6303"/>
    <w:rsid w:val="006B3863"/>
    <w:rsid w:val="006F4108"/>
    <w:rsid w:val="006F518D"/>
    <w:rsid w:val="00727458"/>
    <w:rsid w:val="00734356"/>
    <w:rsid w:val="007457CE"/>
    <w:rsid w:val="007E44E2"/>
    <w:rsid w:val="007F37E6"/>
    <w:rsid w:val="008712A9"/>
    <w:rsid w:val="00871DB1"/>
    <w:rsid w:val="008733BF"/>
    <w:rsid w:val="008754B2"/>
    <w:rsid w:val="008C5C27"/>
    <w:rsid w:val="008F0187"/>
    <w:rsid w:val="00926574"/>
    <w:rsid w:val="009360F8"/>
    <w:rsid w:val="009523FD"/>
    <w:rsid w:val="009F2A04"/>
    <w:rsid w:val="00A96A56"/>
    <w:rsid w:val="00AE3507"/>
    <w:rsid w:val="00AE574D"/>
    <w:rsid w:val="00B01017"/>
    <w:rsid w:val="00B31C4B"/>
    <w:rsid w:val="00BB5E29"/>
    <w:rsid w:val="00C734BF"/>
    <w:rsid w:val="00D036DD"/>
    <w:rsid w:val="00D11311"/>
    <w:rsid w:val="00D90B53"/>
    <w:rsid w:val="00E86E91"/>
    <w:rsid w:val="00EF7744"/>
    <w:rsid w:val="00F249CA"/>
    <w:rsid w:val="00F43A7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734BF"/>
    <w:rPr>
      <w:color w:val="808080"/>
    </w:rPr>
  </w:style>
  <w:style w:type="paragraph" w:customStyle="1" w:styleId="D85626A907154F86AA40CCBC32BE6019">
    <w:name w:val="D85626A907154F86AA40CCBC32BE6019"/>
    <w:rsid w:val="00667486"/>
  </w:style>
  <w:style w:type="paragraph" w:customStyle="1" w:styleId="1BF2824A18014165B6B8F3A28CEB3CB0">
    <w:name w:val="1BF2824A18014165B6B8F3A28CEB3CB0"/>
    <w:rsid w:val="003B5290"/>
  </w:style>
  <w:style w:type="paragraph" w:customStyle="1" w:styleId="B66B2ACC638B42279A5520FC6C846F0E">
    <w:name w:val="B66B2ACC638B42279A5520FC6C846F0E"/>
    <w:rsid w:val="00734356"/>
  </w:style>
  <w:style w:type="paragraph" w:customStyle="1" w:styleId="23FACC958ADC46A6853DEDE46C7A492B">
    <w:name w:val="23FACC958ADC46A6853DEDE46C7A492B"/>
    <w:rsid w:val="00734356"/>
  </w:style>
  <w:style w:type="paragraph" w:customStyle="1" w:styleId="20CEA743A860455FB2A034B334E7B0A5">
    <w:name w:val="20CEA743A860455FB2A034B334E7B0A5"/>
    <w:rsid w:val="00AE574D"/>
  </w:style>
  <w:style w:type="paragraph" w:customStyle="1" w:styleId="F7779E32B8564C16AB4DB84C2C86BCCF">
    <w:name w:val="F7779E32B8564C16AB4DB84C2C86BCCF"/>
    <w:rsid w:val="00AE574D"/>
  </w:style>
  <w:style w:type="paragraph" w:customStyle="1" w:styleId="949C53F4B52A4DEA8FF63A13EC867BEA">
    <w:name w:val="949C53F4B52A4DEA8FF63A13EC867BEA"/>
    <w:rsid w:val="00C734B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DELWP-ECC Colours">
      <a:dk1>
        <a:srgbClr val="363534"/>
      </a:dk1>
      <a:lt1>
        <a:sysClr val="window" lastClr="FFFFFF"/>
      </a:lt1>
      <a:dk2>
        <a:srgbClr val="CDDC29"/>
      </a:dk2>
      <a:lt2>
        <a:srgbClr val="F8FAE8"/>
      </a:lt2>
      <a:accent1>
        <a:srgbClr val="00B2A9"/>
      </a:accent1>
      <a:accent2>
        <a:srgbClr val="CDDC29"/>
      </a:accent2>
      <a:accent3>
        <a:srgbClr val="201547"/>
      </a:accent3>
      <a:accent4>
        <a:srgbClr val="99E0DD"/>
      </a:accent4>
      <a:accent5>
        <a:srgbClr val="E9EEAE"/>
      </a:accent5>
      <a:accent6>
        <a:srgbClr val="A6A1B5"/>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3E02C5CF-7971-46E9-8FC8-631C15858B06}">
  <we:reference id="f78a3046-9e99-4300-aa2b-5814002b01a2" version="1.55.1.0" store="EXCatalog" storeType="EXCatalog"/>
  <we:alternateReferences>
    <we:reference id="WA104382081" version="1.55.1.0" store="en-AU" storeType="OMEX"/>
  </we:alternateReferences>
  <we:properties>
    <we:property name="MENDELEY_CITATIONS" value="[{&quot;citationID&quot;:&quot;MENDELEY_CITATION_a19087c5-b79a-4c05-a425-6b439989a037&quot;,&quot;properties&quot;:{&quot;noteIndex&quot;:0},&quot;isEdited&quot;:false,&quot;manualOverride&quot;:{&quot;isManuallyOverridden&quot;:false,&quot;citeprocText&quot;:&quot;(Ramsey &lt;i&gt;et al.&lt;/i&gt; 2019)&quot;,&quot;manualOverrideText&quot;:&quot;&quot;},&quot;citationTag&quot;:&quot;MENDELEY_CITATION_v3_eyJjaXRhdGlvbklEIjoiTUVOREVMRVlfQ0lUQVRJT05fYTE5MDg3YzUtYjc5YS00YzA1LWE0MjUtNmI0Mzk5ODlhMDM3IiwicHJvcGVydGllcyI6eyJub3RlSW5kZXgiOjB9LCJpc0VkaXRlZCI6ZmFsc2UsIm1hbnVhbE92ZXJyaWRlIjp7ImlzTWFudWFsbHlPdmVycmlkZGVuIjpmYWxzZSwiY2l0ZXByb2NUZXh0IjoiKFJhbXNleSA8aT5ldCBhbC48L2k+IDIwMTkpIiwibWFudWFsT3ZlcnJpZGVUZXh0IjoiIn0sImNpdGF0aW9uSXRlbXMiOlt7ImlkIjoiMTYwOGFhNDMtZjRjMC0zNzQ2LTgxOGYtMTk0YjM0ZGFmNjlmIiwiaXRlbURhdGEiOnsidHlwZSI6InJlcG9ydCIsImlkIjoiMTYwOGFhNDMtZjRjMC0zNzQ2LTgxOGYtMTk0YjM0ZGFmNjlmIiwidGl0bGUiOiJBYnVuZGFuY2UgYW5kIHBvcHVsYXRpb24gZ2VuZXRpY3Mgb2YgSG9nIERlZXIgKEF4aXMgcG9yY2ludXMpIGluIFZpY3RvcmlhIiwiYXV0aG9yIjpbeyJmYW1pbHkiOiJSYW1zZXkiLCJnaXZlbiI6IkRhdmlkIFMuTC4iLCJwYXJzZS1uYW1lcyI6ZmFsc2UsImRyb3BwaW5nLXBhcnRpY2xlIjoiIiwibm9uLWRyb3BwaW5nLXBhcnRpY2xlIjoiIn0seyJmYW1pbHkiOiJQYWNpb25pIiwiZ2l2ZW4iOiJDYXJsbyIsInBhcnNlLW5hbWVzIjpmYWxzZSwiZHJvcHBpbmctcGFydGljbGUiOiIiLCJub24tZHJvcHBpbmctcGFydGljbGUiOiIifSx7ImZhbWlseSI6IkhpbGwiLCJnaXZlbiI6IkUuIiwicGFyc2UtbmFtZXMiOmZhbHNlLCJkcm9wcGluZy1wYXJ0aWNsZSI6IiIsIm5vbi1kcm9wcGluZy1wYXJ0aWNsZSI6IiJ9XSwiaXNzdWVkIjp7ImRhdGUtcGFydHMiOltbMjAxOV1dfSwibnVtYmVyLW9mLXBhZ2VzIjoiMzciLCJwdWJsaXNoZXIiOiJBcnRodXIgUnlsYWggSW5zdGl0dXRlIGZvciBFbnZpcm9ubWVudGFsIFJlc2VhcmNoIFRlY2huaWNhbCBSZXBvcnQgU2VyaWVzIE5vLiAzMDMsIERlcGFydG1lbnQgb2YgRW52aXJvbm1lbnQsIExhbmQsIFdhdGVyIGFuZCBQbGFubmluZzogSGVpZGVsYmVyZywgVmljdG9yaWEiLCJjb250YWluZXItdGl0bGUtc2hvcnQiOiIifSwiaXNUZW1wb3JhcnkiOmZhbHNlfV19&quot;,&quot;citationItems&quot;:[{&quot;id&quot;:&quot;1608aa43-f4c0-3746-818f-194b34daf69f&quot;,&quot;itemData&quot;:{&quot;type&quot;:&quot;report&quot;,&quot;id&quot;:&quot;1608aa43-f4c0-3746-818f-194b34daf69f&quot;,&quot;title&quot;:&quot;Abundance and population genetics of Hog Deer (Axis porcinus) in Victoria&quot;,&quot;author&quot;:[{&quot;family&quot;:&quot;Ramsey&quot;,&quot;given&quot;:&quot;David S.L.&quot;,&quot;parse-names&quot;:false,&quot;dropping-particle&quot;:&quot;&quot;,&quot;non-dropping-particle&quot;:&quot;&quot;},{&quot;family&quot;:&quot;Pacioni&quot;,&quot;given&quot;:&quot;Carlo&quot;,&quot;parse-names&quot;:false,&quot;dropping-particle&quot;:&quot;&quot;,&quot;non-dropping-particle&quot;:&quot;&quot;},{&quot;family&quot;:&quot;Hill&quot;,&quot;given&quot;:&quot;E.&quot;,&quot;parse-names&quot;:false,&quot;dropping-particle&quot;:&quot;&quot;,&quot;non-dropping-particle&quot;:&quot;&quot;}],&quot;issued&quot;:{&quot;date-parts&quot;:[[2019]]},&quot;number-of-pages&quot;:&quot;37&quot;,&quot;publisher&quot;:&quot;Arthur Rylah Institute for Environmental Research Technical Report Series No. 303, Department of Environment, Land, Water and Planning: Heidelberg, Victoria&quot;,&quot;container-title-short&quot;:&quot;&quot;},&quot;isTemporary&quot;:false}]},{&quot;citationID&quot;:&quot;MENDELEY_CITATION_13238d07-e653-423f-a03e-82c2616d4213&quot;,&quot;properties&quot;:{&quot;noteIndex&quot;:0},&quot;isEdited&quot;:false,&quot;manualOverride&quot;:{&quot;isManuallyOverridden&quot;:false,&quot;citeprocText&quot;:&quot;(Ramsey &lt;i&gt;et al.&lt;/i&gt; 2019)&quot;,&quot;manualOverrideText&quot;:&quot;&quot;},&quot;citationTag&quot;:&quot;MENDELEY_CITATION_v3_eyJjaXRhdGlvbklEIjoiTUVOREVMRVlfQ0lUQVRJT05fMTMyMzhkMDctZTY1My00MjNmLWEwM2UtODJjMjYxNmQ0MjEzIiwicHJvcGVydGllcyI6eyJub3RlSW5kZXgiOjB9LCJpc0VkaXRlZCI6ZmFsc2UsIm1hbnVhbE92ZXJyaWRlIjp7ImlzTWFudWFsbHlPdmVycmlkZGVuIjpmYWxzZSwiY2l0ZXByb2NUZXh0IjoiKFJhbXNleSA8aT5ldCBhbC48L2k+IDIwMTkpIiwibWFudWFsT3ZlcnJpZGVUZXh0IjoiIn0sImNpdGF0aW9uSXRlbXMiOlt7ImlkIjoiMTYwOGFhNDMtZjRjMC0zNzQ2LTgxOGYtMTk0YjM0ZGFmNjlmIiwiaXRlbURhdGEiOnsidHlwZSI6InJlcG9ydCIsImlkIjoiMTYwOGFhNDMtZjRjMC0zNzQ2LTgxOGYtMTk0YjM0ZGFmNjlmIiwidGl0bGUiOiJBYnVuZGFuY2UgYW5kIHBvcHVsYXRpb24gZ2VuZXRpY3Mgb2YgSG9nIERlZXIgKEF4aXMgcG9yY2ludXMpIGluIFZpY3RvcmlhIiwiYXV0aG9yIjpbeyJmYW1pbHkiOiJSYW1zZXkiLCJnaXZlbiI6IkRhdmlkIFMuTC4iLCJwYXJzZS1uYW1lcyI6ZmFsc2UsImRyb3BwaW5nLXBhcnRpY2xlIjoiIiwibm9uLWRyb3BwaW5nLXBhcnRpY2xlIjoiIn0seyJmYW1pbHkiOiJQYWNpb25pIiwiZ2l2ZW4iOiJDYXJsbyIsInBhcnNlLW5hbWVzIjpmYWxzZSwiZHJvcHBpbmctcGFydGljbGUiOiIiLCJub24tZHJvcHBpbmctcGFydGljbGUiOiIifSx7ImZhbWlseSI6IkhpbGwiLCJnaXZlbiI6IkUuIiwicGFyc2UtbmFtZXMiOmZhbHNlLCJkcm9wcGluZy1wYXJ0aWNsZSI6IiIsIm5vbi1kcm9wcGluZy1wYXJ0aWNsZSI6IiJ9XSwiaXNzdWVkIjp7ImRhdGUtcGFydHMiOltbMjAxOV1dfSwibnVtYmVyLW9mLXBhZ2VzIjoiMzciLCJwdWJsaXNoZXIiOiJBcnRodXIgUnlsYWggSW5zdGl0dXRlIGZvciBFbnZpcm9ubWVudGFsIFJlc2VhcmNoIFRlY2huaWNhbCBSZXBvcnQgU2VyaWVzIE5vLiAzMDMsIERlcGFydG1lbnQgb2YgRW52aXJvbm1lbnQsIExhbmQsIFdhdGVyIGFuZCBQbGFubmluZzogSGVpZGVsYmVyZywgVmljdG9yaWEiLCJjb250YWluZXItdGl0bGUtc2hvcnQiOiIifSwiaXNUZW1wb3JhcnkiOmZhbHNlfV19&quot;,&quot;citationItems&quot;:[{&quot;id&quot;:&quot;1608aa43-f4c0-3746-818f-194b34daf69f&quot;,&quot;itemData&quot;:{&quot;type&quot;:&quot;report&quot;,&quot;id&quot;:&quot;1608aa43-f4c0-3746-818f-194b34daf69f&quot;,&quot;title&quot;:&quot;Abundance and population genetics of Hog Deer (Axis porcinus) in Victoria&quot;,&quot;author&quot;:[{&quot;family&quot;:&quot;Ramsey&quot;,&quot;given&quot;:&quot;David S.L.&quot;,&quot;parse-names&quot;:false,&quot;dropping-particle&quot;:&quot;&quot;,&quot;non-dropping-particle&quot;:&quot;&quot;},{&quot;family&quot;:&quot;Pacioni&quot;,&quot;given&quot;:&quot;Carlo&quot;,&quot;parse-names&quot;:false,&quot;dropping-particle&quot;:&quot;&quot;,&quot;non-dropping-particle&quot;:&quot;&quot;},{&quot;family&quot;:&quot;Hill&quot;,&quot;given&quot;:&quot;E.&quot;,&quot;parse-names&quot;:false,&quot;dropping-particle&quot;:&quot;&quot;,&quot;non-dropping-particle&quot;:&quot;&quot;}],&quot;issued&quot;:{&quot;date-parts&quot;:[[2019]]},&quot;number-of-pages&quot;:&quot;37&quot;,&quot;publisher&quot;:&quot;Arthur Rylah Institute for Environmental Research Technical Report Series No. 303, Department of Environment, Land, Water and Planning: Heidelberg, Victoria&quot;,&quot;container-title-short&quot;:&quot;&quot;},&quot;isTemporary&quot;:false}]},{&quot;citationID&quot;:&quot;MENDELEY_CITATION_dc190122-2546-4063-b1ea-11ada89bc745&quot;,&quot;properties&quot;:{&quot;noteIndex&quot;:0},&quot;isEdited&quot;:false,&quot;manualOverride&quot;:{&quot;isManuallyOverridden&quot;:false,&quot;citeprocText&quot;:&quot;(Mayze and Moore 1990; Menkhorst 1995)&quot;,&quot;manualOverrideText&quot;:&quot;&quot;},&quot;citationTag&quot;:&quot;MENDELEY_CITATION_v3_eyJjaXRhdGlvbklEIjoiTUVOREVMRVlfQ0lUQVRJT05fZGMxOTAxMjItMjU0Ni00MDYzLWIxZWEtMTFhZGE4OWJjNzQ1IiwicHJvcGVydGllcyI6eyJub3RlSW5kZXgiOjB9LCJpc0VkaXRlZCI6ZmFsc2UsIm1hbnVhbE92ZXJyaWRlIjp7ImlzTWFudWFsbHlPdmVycmlkZGVuIjpmYWxzZSwiY2l0ZXByb2NUZXh0IjoiKE1heXplIGFuZCBNb29yZSAxOTkwOyBNZW5raG9yc3QgMTk5NSkiLCJtYW51YWxPdmVycmlkZVRleHQiOiIifSwiY2l0YXRpb25JdGVtcyI6W3siaWQiOiI3YjhmMTYyMC04NjBjLTMwY2EtOWQ4Zi02Mzk4MDg0NjZlZjgiLCJpdGVtRGF0YSI6eyJ0eXBlIjoiYm9vayIsImlkIjoiN2I4ZjE2MjAtODYwYy0zMGNhLTlkOGYtNjM5ODA4NDY2ZWY4IiwidGl0bGUiOiJUaGUgSG9nIERlZXIiLCJhdXRob3IiOlt7ImZhbWlseSI6Ik1heXplIiwiZ2l2ZW4iOiJSLkouIiwicGFyc2UtbmFtZXMiOmZhbHNlLCJkcm9wcGluZy1wYXJ0aWNsZSI6IiIsIm5vbi1kcm9wcGluZy1wYXJ0aWNsZSI6IiJ9LHsiZmFtaWx5IjoiTW9vcmUiLCJnaXZlbiI6IkcuSS4iLCJwYXJzZS1uYW1lcyI6ZmFsc2UsImRyb3BwaW5nLXBhcnRpY2xlIjoiIiwibm9uLWRyb3BwaW5nLXBhcnRpY2xlIjoiIn1dLCJpc3N1ZWQiOnsiZGF0ZS1wYXJ0cyI6W1sxOTkwXV19LCJwdWJsaXNoZXIiOiJBdXN0cmFsaWFuIERlZXIgUmVzZWFyY2ggRm91bmRhdGlvbiwgTWVsYm91cm5lLCBWaWN0b3JpYSIsImNvbnRhaW5lci10aXRsZS1zaG9ydCI6IiJ9LCJpc1RlbXBvcmFyeSI6ZmFsc2V9LHsiaWQiOiI0ZmVhZjRmMy1jMzhhLTNkMzMtYTJlYy1lZmRmYTUxOTkxNTIiLCJpdGVtRGF0YSI6eyJ0eXBlIjoiYm9vayIsImlkIjoiNGZlYWY0ZjMtYzM4YS0zZDMzLWEyZWMtZWZkZmE1MTk5MTUyIiwidGl0bGUiOiJNYW1tYWxzIG9mIFZpY3RvcmlhOiBEaXN0cmlidXRpb24sIEVjb2xvZ3kgYW5kIENvbnNlcnZhdGlvbiIsImF1dGhvciI6W3siZmFtaWx5IjoiTWVua2hvcnN0IiwiZ2l2ZW4iOiJQZXRlciBXLiIsInBhcnNlLW5hbWVzIjpmYWxzZSwiZHJvcHBpbmctcGFydGljbGUiOiIiLCJub24tZHJvcHBpbmctcGFydGljbGUiOiIifV0sImlzc3VlZCI6eyJkYXRlLXBhcnRzIjpbWzE5OTVdXX0sInB1Ymxpc2hlci1wbGFjZSI6Ik1lbGJvdXJuZSwgVmljdG9yaWEiLCJwdWJsaXNoZXIiOiJPeGZvcmQgVW5pdmVyc2l0eSBQcmVzcyIsImNvbnRhaW5lci10aXRsZS1zaG9ydCI6IiJ9LCJpc1RlbXBvcmFyeSI6ZmFsc2V9XX0=&quot;,&quot;citationItems&quot;:[{&quot;id&quot;:&quot;7b8f1620-860c-30ca-9d8f-639808466ef8&quot;,&quot;itemData&quot;:{&quot;type&quot;:&quot;book&quot;,&quot;id&quot;:&quot;7b8f1620-860c-30ca-9d8f-639808466ef8&quot;,&quot;title&quot;:&quot;The Hog Deer&quot;,&quot;author&quot;:[{&quot;family&quot;:&quot;Mayze&quot;,&quot;given&quot;:&quot;R.J.&quot;,&quot;parse-names&quot;:false,&quot;dropping-particle&quot;:&quot;&quot;,&quot;non-dropping-particle&quot;:&quot;&quot;},{&quot;family&quot;:&quot;Moore&quot;,&quot;given&quot;:&quot;G.I.&quot;,&quot;parse-names&quot;:false,&quot;dropping-particle&quot;:&quot;&quot;,&quot;non-dropping-particle&quot;:&quot;&quot;}],&quot;issued&quot;:{&quot;date-parts&quot;:[[1990]]},&quot;publisher&quot;:&quot;Australian Deer Research Foundation, Melbourne, Victoria&quot;,&quot;container-title-short&quot;:&quot;&quot;},&quot;isTemporary&quot;:false},{&quot;id&quot;:&quot;4feaf4f3-c38a-3d33-a2ec-efdfa5199152&quot;,&quot;itemData&quot;:{&quot;type&quot;:&quot;book&quot;,&quot;id&quot;:&quot;4feaf4f3-c38a-3d33-a2ec-efdfa5199152&quot;,&quot;title&quot;:&quot;Mammals of Victoria: Distribution, Ecology and Conservation&quot;,&quot;author&quot;:[{&quot;family&quot;:&quot;Menkhorst&quot;,&quot;given&quot;:&quot;Peter W.&quot;,&quot;parse-names&quot;:false,&quot;dropping-particle&quot;:&quot;&quot;,&quot;non-dropping-particle&quot;:&quot;&quot;}],&quot;issued&quot;:{&quot;date-parts&quot;:[[1995]]},&quot;publisher-place&quot;:&quot;Melbourne, Victoria&quot;,&quot;publisher&quot;:&quot;Oxford University Press&quot;,&quot;container-title-short&quot;:&quot;&quot;},&quot;isTemporary&quot;:false}]},{&quot;citationID&quot;:&quot;MENDELEY_CITATION_c0308208-5012-463b-938c-3cdded8e1e4b&quot;,&quot;properties&quot;:{&quot;noteIndex&quot;:0},&quot;isEdited&quot;:false,&quot;manualOverride&quot;:{&quot;isManuallyOverridden&quot;:false,&quot;citeprocText&quot;:&quot;(Forsyth &lt;i&gt;et al.&lt;/i&gt; 2016)&quot;,&quot;manualOverrideText&quot;:&quot;&quot;},&quot;citationTag&quot;:&quot;MENDELEY_CITATION_v3_eyJjaXRhdGlvbklEIjoiTUVOREVMRVlfQ0lUQVRJT05fYzAzMDgyMDgtNTAxMi00NjNiLTkzOGMtM2NkZGVkOGUxZTRiIiwicHJvcGVydGllcyI6eyJub3RlSW5kZXgiOjB9LCJpc0VkaXRlZCI6ZmFsc2UsIm1hbnVhbE92ZXJyaWRlIjp7ImlzTWFudWFsbHlPdmVycmlkZGVuIjpmYWxzZSwiY2l0ZXByb2NUZXh0IjoiKEZvcnN5dGggPGk+ZXQgYWwuPC9pPiAyMDE2KSIsIm1hbnVhbE92ZXJyaWRlVGV4dCI6IiJ9LCJjaXRhdGlvbkl0ZW1zIjpbeyJpZCI6IjBhZDExYjc5LTM5NDEtMzBiZC05ZDllLTdhYzEyMzc5ZjBjYSIsIml0ZW1EYXRhIjp7InR5cGUiOiJyZXBvcnQiLCJpZCI6IjBhZDExYjc5LTM5NDEtMzBiZC05ZDllLTdhYzEyMzc5ZjBjYSIsInRpdGxlIjoiRGlzdHJpYnV0aW9ucyBvZiBGYWxsb3cgRGVlciwgUmVkIERlZXIsIEhvZyBEZWVyIGFuZCBDaGl0YWwgRGVlciBpbiBWaWN0b3JpYSIsImF1dGhvciI6W3siZmFtaWx5IjoiRm9yc3l0aCIsImdpdmVuIjoiRC5NLiIsInBhcnNlLW5hbWVzIjpmYWxzZSwiZHJvcHBpbmctcGFydGljbGUiOiIiLCJub24tZHJvcHBpbmctcGFydGljbGUiOiIifSx7ImZhbWlseSI6IlN0YW1hdGlvbiIsImdpdmVuIjoiSy4iLCJwYXJzZS1uYW1lcyI6ZmFsc2UsImRyb3BwaW5nLXBhcnRpY2xlIjoiIiwibm9uLWRyb3BwaW5nLXBhcnRpY2xlIjoiIn0seyJmYW1pbHkiOiJXb29kZm9yZCIsImdpdmVuIjoiTC4iLCJwYXJzZS1uYW1lcyI6ZmFsc2UsImRyb3BwaW5nLXBhcnRpY2xlIjoiIiwibm9uLWRyb3BwaW5nLXBhcnRpY2xlIjoiIn1dLCJpc3N1ZWQiOnsiZGF0ZS1wYXJ0cyI6W1syMDE2XV19LCJwdWJsaXNoZXItcGxhY2UiOiJIZWlkZWxiZXJnLCBWaWN0b3JpYSIsInB1Ymxpc2hlciI6IlVucHVibGlzaGVkIENsaWVudCBSZXBvcnQgZm9yIHRoZSBCaW9zZWN1cml0eSBCcmFuY2gsIERlcGFydG1lbnQgb2YgRWNvbm9taWMgRGV2ZWxvcG1lbnQsIEpvYnMsIFRyYW5zcG9ydCBhbmQgUmVzb3VyY2VzLiBBcnRodXIgUnlsYWggSW5zdGl0dXRlIGZvciBFbnZpcm9ubWVudGFsIFJlc2VhcmNoLCBEZXBhcnRtZW50IG9mIEVudmlyb25tZW50LCBMYW5kLCBXYXRlciBhbmQgUGxhbm5pbmciLCJjb250YWluZXItdGl0bGUtc2hvcnQiOiIifSwiaXNUZW1wb3JhcnkiOmZhbHNlfV19&quot;,&quot;citationItems&quot;:[{&quot;id&quot;:&quot;0ad11b79-3941-30bd-9d9e-7ac12379f0ca&quot;,&quot;itemData&quot;:{&quot;type&quot;:&quot;report&quot;,&quot;id&quot;:&quot;0ad11b79-3941-30bd-9d9e-7ac12379f0ca&quot;,&quot;title&quot;:&quot;Distributions of Fallow Deer, Red Deer, Hog Deer and Chital Deer in Victoria&quot;,&quot;author&quot;:[{&quot;family&quot;:&quot;Forsyth&quot;,&quot;given&quot;:&quot;D.M.&quot;,&quot;parse-names&quot;:false,&quot;dropping-particle&quot;:&quot;&quot;,&quot;non-dropping-particle&quot;:&quot;&quot;},{&quot;family&quot;:&quot;Stamation&quot;,&quot;given&quot;:&quot;K.&quot;,&quot;parse-names&quot;:false,&quot;dropping-particle&quot;:&quot;&quot;,&quot;non-dropping-particle&quot;:&quot;&quot;},{&quot;family&quot;:&quot;Woodford&quot;,&quot;given&quot;:&quot;L.&quot;,&quot;parse-names&quot;:false,&quot;dropping-particle&quot;:&quot;&quot;,&quot;non-dropping-particle&quot;:&quot;&quot;}],&quot;issued&quot;:{&quot;date-parts&quot;:[[2016]]},&quot;publisher-place&quot;:&quot;Heidelberg, Victoria&quot;,&quot;publisher&quot;:&quot;Unpublished Client Report for the Biosecurity Branch, Department of Economic Development, Jobs, Transport and Resources. Arthur Rylah Institute for Environmental Research, Department of Environment, Land, Water and Planning&quot;,&quot;container-title-short&quot;:&quot;&quot;},&quot;isTemporary&quot;:false}]},{&quot;citationID&quot;:&quot;MENDELEY_CITATION_694c48da-5d3d-4271-8d4d-f8f8301ddbad&quot;,&quot;properties&quot;:{&quot;noteIndex&quot;:0},&quot;isEdited&quot;:false,&quot;manualOverride&quot;:{&quot;isManuallyOverridden&quot;:false,&quot;citeprocText&quot;:&quot;(Davis &lt;i&gt;et al.&lt;/i&gt; 2008)&quot;,&quot;manualOverrideText&quot;:&quot;&quot;},&quot;citationTag&quot;:&quot;MENDELEY_CITATION_v3_eyJjaXRhdGlvbklEIjoiTUVOREVMRVlfQ0lUQVRJT05fNjk0YzQ4ZGEtNWQzZC00MjcxLThkNGQtZjhmODMwMWRkYmFkIiwicHJvcGVydGllcyI6eyJub3RlSW5kZXgiOjB9LCJpc0VkaXRlZCI6ZmFsc2UsIm1hbnVhbE92ZXJyaWRlIjp7ImlzTWFudWFsbHlPdmVycmlkZGVuIjpmYWxzZSwiY2l0ZXByb2NUZXh0IjoiKERhdmlzIDxpPmV0IGFsLjwvaT4gMjAwOCkiLCJtYW51YWxPdmVycmlkZVRleHQiOiIifSwiY2l0YXRpb25JdGVtcyI6W3siaWQiOiI4Njk1ZTBjOC00NTA0LTNkMTgtODA0Ny1jNzUyN2UzMjc3OTMiLCJpdGVtRGF0YSI6eyJ0eXBlIjoiYXJ0aWNsZS1qb3VybmFsIiwiaWQiOiI4Njk1ZTBjOC00NTA0LTNkMTgtODA0Ny1jNzUyN2UzMjc3OTMiLCJ0aXRsZSI6IkRpZXRzIG9mIG5hdGl2ZSBhbmQgaW50cm9kdWNlZCBtYW1tYWxpYW4gaGVyYml2b3JlcyBpbiBzaHJ1Yi1lbmNyb2FjaGVkIGdyYXNzeSB3b29kbGFuZCwgc291dGgtZWFzdGVybiBBdXN0cmFsaWEiLCJhdXRob3IiOlt7ImZhbWlseSI6IkRhdmlzIiwiZ2l2ZW4iOiJOYW9taSBFLiIsInBhcnNlLW5hbWVzIjpmYWxzZSwiZHJvcHBpbmctcGFydGljbGUiOiIiLCJub24tZHJvcHBpbmctcGFydGljbGUiOiIifSx7ImZhbWlseSI6IkNvdWxzb24iLCJnaXZlbiI6IkdyYWVtZSIsInBhcnNlLW5hbWVzIjpmYWxzZSwiZHJvcHBpbmctcGFydGljbGUiOiIiLCJub24tZHJvcHBpbmctcGFydGljbGUiOiIifSx7ImZhbWlseSI6IkZvcnN5dGgiLCJnaXZlbiI6IkRhdmlkIE0uIiwicGFyc2UtbmFtZXMiOmZhbHNlLCJkcm9wcGluZy1wYXJ0aWNsZSI6IiIsIm5vbi1kcm9wcGluZy1wYXJ0aWNsZSI6IiJ9XSwiY29udGFpbmVyLXRpdGxlIjoiV2lsZGxpZmUgUmVzZWFyY2giLCJJU1NOIjoiMTAzNTM3MTIiLCJpc3N1ZWQiOnsiZGF0ZS1wYXJ0cyI6W1syMDA4XV19LCJwYWdlIjoiNjg0LTY5NCIsImFic3RyYWN0IjoiRWZmZWN0aXZlIG1hbmFnZW1lbnQgb2Ygc3ltcGF0cmljIG1hbW1hbGlhbiBoZXJiaXZvcmUgcG9wdWxhdGlvbnMgcmVxdWlyZXMgYW4gdW5kZXJzdGFuZGluZyBvZiBpbnRlcnNwZWNpZmljIGludGVyYWN0aW9ucy4gQXQgV2lsc29ucyBQcm9tb250b3J5IE5hdGlvbmFsIFBhcmssIFZpY3RvcmlhLCBzeW1wYXRyaWMgbmF0aXZlIGFuZCBpbnRyb2R1Y2VkIG1hbW1hbGlhbiBoZXJiaXZvcmVzIGFyZSB0aG91Z2h0IHRvIGJlIGNvbnRyaWJ1dGluZyB0byBtb2RpZmljYXRpb24gb2Ygc2hydWItZW5jcm9hY2hlZCBDb2FzdGFsIEdyYXNzeSBXb29kbGFuZC4gV2UgZXN0aW1hdGVkIHRoZSBkaWV0cyBvZiB0aGUgZml2ZSB0ZXJyZXN0cmlhbCBtYW1tYWxpYW4gaGVyYml2b3JlIHNwZWNpZXMgcHJlc2VudCB1c2luZyBtaWNyb2hpc3RvbG9naWNhbCB0ZWNobmlxdWVzLiBUaGUgZGlldHMgb2YgaW50cm9kdWNlZCBob2cgZGVlciAoQXhpcyBwb3JjaW51cykgYW5kIG5hdGl2ZSBzd2FtcCB3YWxsYWJpZXMgKFdhbGxhYmlhIGJpY29sb3IpIGNvbnNpc3RlZCBtYWlubHkgb2YgZGljb3RzLiBUaGUgZGlldCBvZiBpbnRyb2R1Y2VkIEV1cm9wZWFuIHJhYmJpdHMgKE9yeWN0b2xhZ3VzIGN1bmljdWx1cykgY29udGFpbmVkIHNpbWlsYXIgcHJvcG9ydGlvbnMgb2YgbW9ub2NvdHMgYW5kIGRpY290cy4gVGhlIGRpZXRzIG9mIG5hdGl2ZSBlYXN0ZXJuIGdyZXkga2FuZ2Fyb29zIChNYWNyb3B1cyBnaWdhbnRldXMpIGFuZCBuYXRpdmUgY29tbW9uIHdvbWJhdHMgKFZvbWJhdHVzIHVyc2ludXMpIGNvbnNpc3RlZCBtYWlubHkgb2YgbW9ub2NvdHMgYnV0IGthbmdhcm9vcyBhbHNvIGNvbnN1bWVkIG1vZGVyYXRlIGFtb3VudHMgb2YgZGljb3RzLiBEZWVyIGFuZCB3YWxsYWJpZXMgY29uc3VtZWQgbW9yZSBuYXRpdmUgcGxhbnRzIHRoYW4gZGlkIHRoZSBvdGhlciBzcGVjaWVzIGFuZCByYWJiaXRzIGNvbnN1bWVkIG1vcmUgZXhvdGljIHBsYW50cyB0aGFuIGRpZCBhbGwgb3RoZXIgc3BlY2llcyBleGNlcHQga2FuZ2Fyb29zLiBEaWV0IGJyZWFkdGggd2FzIG5hcnJvd2VzdCBmb3Iga2FuZ2Fyb29zIGFuZCBicm9hZGVzdCBmb3Igc3dhbXAgd2FsbGFiaWVzIGFuZCBob2cgZGVlci4gT3ZlcmxhcCBpbiBmb29kIHVzZSBieSB0aGUgZml2ZSBoZXJiaXZvcmVzIHdhcyBoaWdoLCBwYXJ0aWN1bGFybHkgYmV0d2VlbiBkZWVyIGFuZCB3YWxsYWJpZXMsIGFuZCBiZXR3ZWVuIGthbmdhcm9vcyBhbmQgYm90aCByYWJiaXRzIGFuZCB3b21iYXRzLiBPdXIgcmVzdWx0cyBzdWdnZXN0IHRoYXQgdGhlIHBvdGVudGlhbCBpbXBhY3RzIG9mIG5hdGl2ZSBhbmQgaW50cm9kdWNlZCBzcGVjaWVzIG9uIHRoZSB2ZWdldGF0aW9uIG9mIENvYXN0YWwgR3Jhc3N5IFdvb2RsYW5kIGFyZSBzaW1pbGFyLCBhbmQgdGhhdCB0aGUgZW50aXJlIGhlcmJpdm9yZSBhc3NlbWJsYWdlIHdpbGwgbmVlZCB0byBiZSBtYW5hZ2VkIHRvIGluY3JlYXNlIGZpbmUgZnVlbCBsb2FkcyBpZiBmaXJlIGlzIHVzZWQgYXMgYSByZXN0b3JhdGlvbiB0b29sLiIsImlzc3VlIjoiNyIsInZvbHVtZSI6IjM1IiwiY29udGFpbmVyLXRpdGxlLXNob3J0IjoiIn0sImlzVGVtcG9yYXJ5IjpmYWxzZX1dfQ==&quot;,&quot;citationItems&quot;:[{&quot;id&quot;:&quot;8695e0c8-4504-3d18-8047-c7527e327793&quot;,&quot;itemData&quot;:{&quot;type&quot;:&quot;article-journal&quot;,&quot;id&quot;:&quot;8695e0c8-4504-3d18-8047-c7527e327793&quot;,&quot;title&quot;:&quot;Diets of native and introduced mammalian herbivores in shrub-encroached grassy woodland, south-eastern Australia&quot;,&quot;author&quot;:[{&quot;family&quot;:&quot;Davis&quot;,&quot;given&quot;:&quot;Naomi E.&quot;,&quot;parse-names&quot;:false,&quot;dropping-particle&quot;:&quot;&quot;,&quot;non-dropping-particle&quot;:&quot;&quot;},{&quot;family&quot;:&quot;Coulson&quot;,&quot;given&quot;:&quot;Graeme&quot;,&quot;parse-names&quot;:false,&quot;dropping-particle&quot;:&quot;&quot;,&quot;non-dropping-particle&quot;:&quot;&quot;},{&quot;family&quot;:&quot;Forsyth&quot;,&quot;given&quot;:&quot;David M.&quot;,&quot;parse-names&quot;:false,&quot;dropping-particle&quot;:&quot;&quot;,&quot;non-dropping-particle&quot;:&quot;&quot;}],&quot;container-title&quot;:&quot;Wildlife Research&quot;,&quot;ISSN&quot;:&quot;10353712&quot;,&quot;issued&quot;:{&quot;date-parts&quot;:[[2008]]},&quot;page&quot;:&quot;684-694&quot;,&quot;abstract&quot;:&quot;Effective management of sympatric mammalian herbivore populations requires an understanding of interspecific interactions. At Wilsons Promontory National Park, Victoria, sympatric native and introduced mammalian herbivores are thought to be contributing to modification of shrub-encroached Coastal Grassy Woodland. We estimated the diets of the five terrestrial mammalian herbivore species present using microhistological techniques. The diets of introduced hog deer (Axis porcinus) and native swamp wallabies (Wallabia bicolor) consisted mainly of dicots. The diet of introduced European rabbits (Oryctolagus cuniculus) contained similar proportions of monocots and dicots. The diets of native eastern grey kangaroos (Macropus giganteus) and native common wombats (Vombatus ursinus) consisted mainly of monocots but kangaroos also consumed moderate amounts of dicots. Deer and wallabies consumed more native plants than did the other species and rabbits consumed more exotic plants than did all other species except kangaroos. Diet breadth was narrowest for kangaroos and broadest for swamp wallabies and hog deer. Overlap in food use by the five herbivores was high, particularly between deer and wallabies, and between kangaroos and both rabbits and wombats. Our results suggest that the potential impacts of native and introduced species on the vegetation of Coastal Grassy Woodland are similar, and that the entire herbivore assemblage will need to be managed to increase fine fuel loads if fire is used as a restoration tool.&quot;,&quot;issue&quot;:&quot;7&quot;,&quot;volume&quot;:&quot;35&quot;,&quot;container-title-short&quot;:&quot;&quot;},&quot;isTemporary&quot;:false}]},{&quot;citationID&quot;:&quot;MENDELEY_CITATION_8cfe0822-1221-4d35-914c-049e636d6d38&quot;,&quot;properties&quot;:{&quot;noteIndex&quot;:0},&quot;isEdited&quot;:false,&quot;manualOverride&quot;:{&quot;isManuallyOverridden&quot;:false,&quot;citeprocText&quot;:&quot;(Menkhorst 1995; Odden and Wegge 2007)&quot;,&quot;manualOverrideText&quot;:&quot;&quot;},&quot;citationTag&quot;:&quot;MENDELEY_CITATION_v3_eyJjaXRhdGlvbklEIjoiTUVOREVMRVlfQ0lUQVRJT05fOGNmZTA4MjItMTIyMS00ZDM1LTkxNGMtMDQ5ZTYzNmQ2ZDM4IiwicHJvcGVydGllcyI6eyJub3RlSW5kZXgiOjB9LCJpc0VkaXRlZCI6ZmFsc2UsIm1hbnVhbE92ZXJyaWRlIjp7ImlzTWFudWFsbHlPdmVycmlkZGVuIjpmYWxzZSwiY2l0ZXByb2NUZXh0IjoiKE1lbmtob3JzdCAxOTk1OyBPZGRlbiBhbmQgV2VnZ2UgMjAwNykiLCJtYW51YWxPdmVycmlkZVRleHQiOiIifSwiY2l0YXRpb25JdGVtcyI6W3siaWQiOiI0ZmVhZjRmMy1jMzhhLTNkMzMtYTJlYy1lZmRmYTUxOTkxNTIiLCJpdGVtRGF0YSI6eyJ0eXBlIjoiYm9vayIsImlkIjoiNGZlYWY0ZjMtYzM4YS0zZDMzLWEyZWMtZWZkZmE1MTk5MTUyIiwidGl0bGUiOiJNYW1tYWxzIG9mIFZpY3RvcmlhOiBEaXN0cmlidXRpb24sIEVjb2xvZ3kgYW5kIENvbnNlcnZhdGlvbiIsImF1dGhvciI6W3siZmFtaWx5IjoiTWVua2hvcnN0IiwiZ2l2ZW4iOiJQZXRlciBXLiIsInBhcnNlLW5hbWVzIjpmYWxzZSwiZHJvcHBpbmctcGFydGljbGUiOiIiLCJub24tZHJvcHBpbmctcGFydGljbGUiOiIifV0sImlzc3VlZCI6eyJkYXRlLXBhcnRzIjpbWzE5OTVdXX0sInB1Ymxpc2hlci1wbGFjZSI6Ik1lbGJvdXJuZSwgVmljdG9yaWEiLCJwdWJsaXNoZXIiOiJPeGZvcmQgVW5pdmVyc2l0eSBQcmVzcyIsImNvbnRhaW5lci10aXRsZS1zaG9ydCI6IiJ9LCJpc1RlbXBvcmFyeSI6ZmFsc2V9LHsiaWQiOiJjZTMwY2ZiNy1iNGE2LTNmMzAtYTA1OC03ZGQ2YmQxNjMzMmYiLCJpdGVtRGF0YSI6eyJ0eXBlIjoiYXJ0aWNsZS1qb3VybmFsIiwiaWQiOiJjZTMwY2ZiNy1iNGE2LTNmMzAtYTA1OC03ZGQ2YmQxNjMzMmYiLCJ0aXRsZSI6IlByZWRpY3Rpbmcgc3BhY2luZyBiZWhhdmlvciBhbmQgbWF0aW5nIHN5c3RlbXMgb2Ygc29saXRhcnkgY2VydmlkczogYSBzdHVkeSBvZiBob2cgZGVlciBhbmQgSW5kaWFuIG11bnRqYWMiLCJhdXRob3IiOlt7ImZhbWlseSI6Ik9kZGVuIiwiZ2l2ZW4iOiJNb3J0ZW4iLCJwYXJzZS1uYW1lcyI6ZmFsc2UsImRyb3BwaW5nLXBhcnRpY2xlIjoiIiwibm9uLWRyb3BwaW5nLXBhcnRpY2xlIjoiIn0seyJmYW1pbHkiOiJXZWdnZSIsImdpdmVuIjoiUGVyIiwicGFyc2UtbmFtZXMiOmZhbHNlLCJkcm9wcGluZy1wYXJ0aWNsZSI6IiIsIm5vbi1kcm9wcGluZy1wYXJ0aWNsZSI6IiJ9XSwiY29udGFpbmVyLXRpdGxlIjoiWm9vbG9neSIsImlzc3VlZCI6eyJkYXRlLXBhcnRzIjpbWzIwMDddXX0sInBhZ2UiOiIyNjEtMjcwIiwicHVibGlzaGVyIjoiRWxzZXZpZXIiLCJpc3N1ZSI6IjQiLCJ2b2x1bWUiOiIxMTAiLCJjb250YWluZXItdGl0bGUtc2hvcnQiOiIifSwiaXNUZW1wb3JhcnkiOmZhbHNlfV19&quot;,&quot;citationItems&quot;:[{&quot;id&quot;:&quot;4feaf4f3-c38a-3d33-a2ec-efdfa5199152&quot;,&quot;itemData&quot;:{&quot;type&quot;:&quot;book&quot;,&quot;id&quot;:&quot;4feaf4f3-c38a-3d33-a2ec-efdfa5199152&quot;,&quot;title&quot;:&quot;Mammals of Victoria: Distribution, Ecology and Conservation&quot;,&quot;author&quot;:[{&quot;family&quot;:&quot;Menkhorst&quot;,&quot;given&quot;:&quot;Peter W.&quot;,&quot;parse-names&quot;:false,&quot;dropping-particle&quot;:&quot;&quot;,&quot;non-dropping-particle&quot;:&quot;&quot;}],&quot;issued&quot;:{&quot;date-parts&quot;:[[1995]]},&quot;publisher-place&quot;:&quot;Melbourne, Victoria&quot;,&quot;publisher&quot;:&quot;Oxford University Press&quot;,&quot;container-title-short&quot;:&quot;&quot;},&quot;isTemporary&quot;:false},{&quot;id&quot;:&quot;ce30cfb7-b4a6-3f30-a058-7dd6bd16332f&quot;,&quot;itemData&quot;:{&quot;type&quot;:&quot;article-journal&quot;,&quot;id&quot;:&quot;ce30cfb7-b4a6-3f30-a058-7dd6bd16332f&quot;,&quot;title&quot;:&quot;Predicting spacing behavior and mating systems of solitary cervids: a study of hog deer and Indian muntjac&quot;,&quot;author&quot;:[{&quot;family&quot;:&quot;Odden&quot;,&quot;given&quot;:&quot;Morten&quot;,&quot;parse-names&quot;:false,&quot;dropping-particle&quot;:&quot;&quot;,&quot;non-dropping-particle&quot;:&quot;&quot;},{&quot;family&quot;:&quot;Wegge&quot;,&quot;given&quot;:&quot;Per&quot;,&quot;parse-names&quot;:false,&quot;dropping-particle&quot;:&quot;&quot;,&quot;non-dropping-particle&quot;:&quot;&quot;}],&quot;container-title&quot;:&quot;Zoology&quot;,&quot;issued&quot;:{&quot;date-parts&quot;:[[2007]]},&quot;page&quot;:&quot;261-270&quot;,&quot;publisher&quot;:&quot;Elsevier&quot;,&quot;issue&quot;:&quot;4&quot;,&quot;volume&quot;:&quot;110&quot;,&quot;container-title-short&quot;:&quot;&quot;},&quot;isTemporary&quot;:false}]},{&quot;citationID&quot;:&quot;MENDELEY_CITATION_67c8966c-f74c-4afb-8b84-90cb8a4ea30c&quot;,&quot;properties&quot;:{&quot;noteIndex&quot;:0},&quot;isEdited&quot;:false,&quot;manualOverride&quot;:{&quot;isManuallyOverridden&quot;:false,&quot;citeprocText&quot;:&quot;(Moloney and Turnbull 2018)&quot;,&quot;manualOverrideText&quot;:&quot;&quot;},&quot;citationTag&quot;:&quot;MENDELEY_CITATION_v3_eyJjaXRhdGlvbklEIjoiTUVOREVMRVlfQ0lUQVRJT05fNjdjODk2NmMtZjc0Yy00YWZiLThiODQtOTBjYjhhNGVhMzBjIiwicHJvcGVydGllcyI6eyJub3RlSW5kZXgiOjB9LCJpc0VkaXRlZCI6ZmFsc2UsIm1hbnVhbE92ZXJyaWRlIjp7ImlzTWFudWFsbHlPdmVycmlkZGVuIjpmYWxzZSwiY2l0ZXByb2NUZXh0IjoiKE1vbG9uZXkgYW5kIFR1cm5idWxsIDIwMTgpIiwibWFudWFsT3ZlcnJpZGVUZXh0IjoiIn0sImNpdGF0aW9uSXRlbXMiOlt7ImlkIjoiZjQzNjg0NjYtNDJkMC0zMGQxLWE0ODQtNTZlNzQ0MDBlYTYxIiwiaXRlbURhdGEiOnsidHlwZSI6InJlcG9ydCIsImlkIjoiZjQzNjg0NjYtNDJkMC0zMGQxLWE0ODQtNTZlNzQ0MDBlYTYxIiwidGl0bGUiOiJFc3RpbWF0ZXMgb2YgdGhlIDIwMTcgZGVlciBoYXJ2ZXN0IGluIFZpY3RvcmlhLiBVbnB1Ymxpc2hlZCBDbGllbnQgUmVwb3J0IGZvciB0aGUgR2FtZSBNYW5hZ2VtZW50IEF1dGhvcml0eS4iLCJhdXRob3IiOlt7ImZhbWlseSI6Ik1vbG9uZXkiLCJnaXZlbiI6IlAgRCIsInBhcnNlLW5hbWVzIjpmYWxzZSwiZHJvcHBpbmctcGFydGljbGUiOiIiLCJub24tZHJvcHBpbmctcGFydGljbGUiOiIifSx7ImZhbWlseSI6IlR1cm5idWxsIiwiZ2l2ZW4iOiJKIEQiLCJwYXJzZS1uYW1lcyI6ZmFsc2UsImRyb3BwaW5nLXBhcnRpY2xlIjoiIiwibm9uLWRyb3BwaW5nLXBhcnRpY2xlIjoiIn1dLCJpc3N1ZWQiOnsiZGF0ZS1wYXJ0cyI6W1syMDE4XV19LCJjb250YWluZXItdGl0bGUtc2hvcnQiOiIifSwiaXNUZW1wb3JhcnkiOmZhbHNlfV19&quot;,&quot;citationItems&quot;:[{&quot;id&quot;:&quot;f4368466-42d0-30d1-a484-56e74400ea61&quot;,&quot;itemData&quot;:{&quot;type&quot;:&quot;report&quot;,&quot;id&quot;:&quot;f4368466-42d0-30d1-a484-56e74400ea61&quot;,&quot;title&quot;:&quot;Estimates of the 2017 deer harvest in Victoria. Unpublished Client Report for the Game Management Authority.&quot;,&quot;author&quot;:[{&quot;family&quot;:&quot;Moloney&quot;,&quot;given&quot;:&quot;P D&quot;,&quot;parse-names&quot;:false,&quot;dropping-particle&quot;:&quot;&quot;,&quot;non-dropping-particle&quot;:&quot;&quot;},{&quot;family&quot;:&quot;Turnbull&quot;,&quot;given&quot;:&quot;J D&quot;,&quot;parse-names&quot;:false,&quot;dropping-particle&quot;:&quot;&quot;,&quot;non-dropping-particle&quot;:&quot;&quot;}],&quot;issued&quot;:{&quot;date-parts&quot;:[[2018]]},&quot;container-title-short&quot;:&quot;&quot;},&quot;isTemporary&quot;:false}]},{&quot;citationID&quot;:&quot;MENDELEY_CITATION_8e5741fd-d85e-47b1-ab13-fa1643817e2c&quot;,&quot;properties&quot;:{&quot;noteIndex&quot;:0},&quot;isEdited&quot;:false,&quot;manualOverride&quot;:{&quot;isManuallyOverridden&quot;:false,&quot;citeprocText&quot;:&quot;(Côté &lt;i&gt;et al.&lt;/i&gt; 2004; Davis &lt;i&gt;et al.&lt;/i&gt; 2016)&quot;,&quot;manualOverrideText&quot;:&quot;&quot;},&quot;citationTag&quot;:&quot;MENDELEY_CITATION_v3_eyJjaXRhdGlvbklEIjoiTUVOREVMRVlfQ0lUQVRJT05fOGU1NzQxZmQtZDg1ZS00N2IxLWFiMTMtZmExNjQzODE3ZTJjIiwicHJvcGVydGllcyI6eyJub3RlSW5kZXgiOjB9LCJpc0VkaXRlZCI6ZmFsc2UsIm1hbnVhbE92ZXJyaWRlIjp7ImlzTWFudWFsbHlPdmVycmlkZGVuIjpmYWxzZSwiY2l0ZXByb2NUZXh0IjoiKEPDtHTDqSA8aT5ldCBhbC48L2k+IDIwMDQ7IERhdmlzIDxpPmV0IGFsLjwvaT4gMjAxNikiLCJtYW51YWxPdmVycmlkZVRleHQiOiIifSwiY2l0YXRpb25JdGVtcyI6W3siaWQiOiI3ZjlhNTY0ZC01MjJmLTNiNTgtODgwYS0zMTU5ZGU1OWI3NTYiLCJpdGVtRGF0YSI6eyJ0eXBlIjoiYXJ0aWNsZS1qb3VybmFsIiwiaWQiOiI3ZjlhNTY0ZC01MjJmLTNiNTgtODgwYS0zMTU5ZGU1OWI3NTYiLCJ0aXRsZSI6IkVjb2xvZ2ljYWwgaW1wYWN0cyBvZiBkZWVyIG92ZXJhYnVuZGFuY2UiLCJhdXRob3IiOlt7ImZhbWlseSI6IkPDtHTDqSIsImdpdmVuIjoiU3RlZXZlIEQuIiwicGFyc2UtbmFtZXMiOmZhbHNlLCJkcm9wcGluZy1wYXJ0aWNsZSI6IiIsIm5vbi1kcm9wcGluZy1wYXJ0aWNsZSI6IiJ9LHsiZmFtaWx5IjoiUm9vbmV5IiwiZ2l2ZW4iOiJUaG9tYXMgUC4iLCJwYXJzZS1uYW1lcyI6ZmFsc2UsImRyb3BwaW5nLXBhcnRpY2xlIjoiIiwibm9uLWRyb3BwaW5nLXBhcnRpY2xlIjoiIn0seyJmYW1pbHkiOiJUcmVtYmxheSIsImdpdmVuIjoiSmVhbi1QaWVycmUiLCJwYXJzZS1uYW1lcyI6ZmFsc2UsImRyb3BwaW5nLXBhcnRpY2xlIjoiIiwibm9uLWRyb3BwaW5nLXBhcnRpY2xlIjoiIn0seyJmYW1pbHkiOiJEdXNzYXVsdCIsImdpdmVuIjoiQ2hyaXN0aWFuIiwicGFyc2UtbmFtZXMiOmZhbHNlLCJkcm9wcGluZy1wYXJ0aWNsZSI6IiIsIm5vbi1kcm9wcGluZy1wYXJ0aWNsZSI6IiJ9LHsiZmFtaWx5IjoiV2FsbGVyIiwiZ2l2ZW4iOiJEb25hbGQgTS4iLCJwYXJzZS1uYW1lcyI6ZmFsc2UsImRyb3BwaW5nLXBhcnRpY2xlIjoiIiwibm9uLWRyb3BwaW5nLXBhcnRpY2xlIjoiIn1dLCJjb250YWluZXItdGl0bGUiOiJBbm51YWwgUmV2aWV3IG9mIEVjb2xvZ3ksIEV2b2x1dGlvbiwgYW5kIFN5c3RlbWF0aWNzIiwiY29udGFpbmVyLXRpdGxlLXNob3J0IjoiQW5udSBSZXYgRWNvbCBFdm9sIFN5c3QiLCJhY2Nlc3NlZCI6eyJkYXRlLXBhcnRzIjpbWzIwMTYsMTAsMTBdXX0sIklTU04iOiIxNTQzLTU5MlgiLCJpc3N1ZWQiOnsiZGF0ZS1wYXJ0cyI6W1syMDA0XV19LCJwYWdlIjoiMTEzLTE0NyIsInZvbHVtZSI6IjM1In0sImlzVGVtcG9yYXJ5IjpmYWxzZX0seyJpZCI6ImYwZmZmYWU1LTBmYTQtMzUzMC1hZDUwLTc1NGIyZTc0OTY1MSIsIml0ZW1EYXRhIjp7InR5cGUiOiJhcnRpY2xlLWpvdXJuYWwiLCJpZCI6ImYwZmZmYWU1LTBmYTQtMzUzMC1hZDUwLTc1NGIyZTc0OTY1MSIsInRpdGxlIjoiQSBzeXN0ZW1hdGljIHJldmlldyBvZiB0aGUgaW1wYWN0cyBhbmQgbWFuYWdlbWVudCBvZiBpbnRyb2R1Y2VkIGRlZXIgKGZhbWlseSBDZXJ2aWRhZSkgaW4gQXVzdHJhbGlhIiwiYXV0aG9yIjpbeyJmYW1pbHkiOiJEYXZpcyIsImdpdmVuIjoiTmFvbWkgRS4iLCJwYXJzZS1uYW1lcyI6ZmFsc2UsImRyb3BwaW5nLXBhcnRpY2xlIjoiIiwibm9uLWRyb3BwaW5nLXBhcnRpY2xlIjoiIn0seyJmYW1pbHkiOiJCZW5uZXR0IiwiZ2l2ZW4iOiJBbWkiLCJwYXJzZS1uYW1lcyI6ZmFsc2UsImRyb3BwaW5nLXBhcnRpY2xlIjoiIiwibm9uLWRyb3BwaW5nLXBhcnRpY2xlIjoiIn0seyJmYW1pbHkiOiJGb3JzeXRoIiwiZ2l2ZW4iOiJEYXZpZCBNLiIsInBhcnNlLW5hbWVzIjpmYWxzZSwiZHJvcHBpbmctcGFydGljbGUiOiIiLCJub24tZHJvcHBpbmctcGFydGljbGUiOiIifSx7ImZhbWlseSI6IkJvd21hbiIsImdpdmVuIjoiRGF2aWQgTS5KLlMuIEouIFMuIiwicGFyc2UtbmFtZXMiOmZhbHNlLCJkcm9wcGluZy1wYXJ0aWNsZSI6IiIsIm5vbi1kcm9wcGluZy1wYXJ0aWNsZSI6IiJ9LHsiZmFtaWx5IjoiTGVmcm95IiwiZ2l2ZW4iOiJFZHdhcmQgQy4iLCJwYXJzZS1uYW1lcyI6ZmFsc2UsImRyb3BwaW5nLXBhcnRpY2xlIjoiIiwibm9uLWRyb3BwaW5nLXBhcnRpY2xlIjoiIn0seyJmYW1pbHkiOiJXb29kIiwiZ2l2ZW4iOiJTYW11ZWwgVy4iLCJwYXJzZS1uYW1lcyI6ZmFsc2UsImRyb3BwaW5nLXBhcnRpY2xlIjoiIiwibm9uLWRyb3BwaW5nLXBhcnRpY2xlIjoiIn0seyJmYW1pbHkiOiJXb29sbm91Z2giLCJnaXZlbiI6IkFuZHJldyBQLiIsInBhcnNlLW5hbWVzIjpmYWxzZSwiZHJvcHBpbmctcGFydGljbGUiOiIiLCJub24tZHJvcHBpbmctcGFydGljbGUiOiIifSx7ImZhbWlseSI6Ildlc3QiLCJnaXZlbiI6IlBldGVyIiwicGFyc2UtbmFtZXMiOmZhbHNlLCJkcm9wcGluZy1wYXJ0aWNsZSI6IiIsIm5vbi1kcm9wcGluZy1wYXJ0aWNsZSI6IiJ9LHsiZmFtaWx5IjoiSGFtcHRvbiIsImdpdmVuIjoiSm9yZGFuIE8uIiwicGFyc2UtbmFtZXMiOmZhbHNlLCJkcm9wcGluZy1wYXJ0aWNsZSI6IiIsIm5vbi1kcm9wcGluZy1wYXJ0aWNsZSI6IiJ9LHsiZmFtaWx5IjoiSm9obnNvbiIsImdpdmVuIjoiQ2hyaXN0b3BoZXIgTi4iLCJwYXJzZS1uYW1lcyI6ZmFsc2UsImRyb3BwaW5nLXBhcnRpY2xlIjoiIiwibm9uLWRyb3BwaW5nLXBhcnRpY2xlIjoiIn1dLCJjb250YWluZXItdGl0bGUiOiJXaWxkbGlmZSBSZXNlYXJjaCIsImFjY2Vzc2VkIjp7ImRhdGUtcGFydHMiOltbMjAxNiwxMCwyNl1dfSwiaXNzdWVkIjp7ImRhdGUtcGFydHMiOltbMjAxNl1dfSwicGFnZSI6IjUxNSIsImxhbmd1YWdlIjoiZW4iLCJpc3N1ZSI6IjYiLCJ2b2x1bWUiOiI0MyIsImNvbnRhaW5lci10aXRsZS1zaG9ydCI6IiJ9LCJpc1RlbXBvcmFyeSI6ZmFsc2V9XX0=&quot;,&quot;citationItems&quot;:[{&quot;id&quot;:&quot;7f9a564d-522f-3b58-880a-3159de59b756&quot;,&quot;itemData&quot;:{&quot;type&quot;:&quot;article-journal&quot;,&quot;id&quot;:&quot;7f9a564d-522f-3b58-880a-3159de59b756&quot;,&quot;title&quot;:&quot;Ecological impacts of deer overabundance&quot;,&quot;author&quot;:[{&quot;family&quot;:&quot;Côté&quot;,&quot;given&quot;:&quot;Steeve D.&quot;,&quot;parse-names&quot;:false,&quot;dropping-particle&quot;:&quot;&quot;,&quot;non-dropping-particle&quot;:&quot;&quot;},{&quot;family&quot;:&quot;Rooney&quot;,&quot;given&quot;:&quot;Thomas P.&quot;,&quot;parse-names&quot;:false,&quot;dropping-particle&quot;:&quot;&quot;,&quot;non-dropping-particle&quot;:&quot;&quot;},{&quot;family&quot;:&quot;Tremblay&quot;,&quot;given&quot;:&quot;Jean-Pierre&quot;,&quot;parse-names&quot;:false,&quot;dropping-particle&quot;:&quot;&quot;,&quot;non-dropping-particle&quot;:&quot;&quot;},{&quot;family&quot;:&quot;Dussault&quot;,&quot;given&quot;:&quot;Christian&quot;,&quot;parse-names&quot;:false,&quot;dropping-particle&quot;:&quot;&quot;,&quot;non-dropping-particle&quot;:&quot;&quot;},{&quot;family&quot;:&quot;Waller&quot;,&quot;given&quot;:&quot;Donald M.&quot;,&quot;parse-names&quot;:false,&quot;dropping-particle&quot;:&quot;&quot;,&quot;non-dropping-particle&quot;:&quot;&quot;}],&quot;container-title&quot;:&quot;Annual Review of Ecology, Evolution, and Systematics&quot;,&quot;container-title-short&quot;:&quot;Annu Rev Ecol Evol Syst&quot;,&quot;accessed&quot;:{&quot;date-parts&quot;:[[2016,10,10]]},&quot;ISSN&quot;:&quot;1543-592X&quot;,&quot;issued&quot;:{&quot;date-parts&quot;:[[2004]]},&quot;page&quot;:&quot;113-147&quot;,&quot;volume&quot;:&quot;35&quot;},&quot;isTemporary&quot;:false},{&quot;id&quot;:&quot;f0fffae5-0fa4-3530-ad50-754b2e749651&quot;,&quot;itemData&quot;:{&quot;type&quot;:&quot;article-journal&quot;,&quot;id&quot;:&quot;f0fffae5-0fa4-3530-ad50-754b2e749651&quot;,&quot;title&quot;:&quot;A systematic review of the impacts and management of introduced deer (family Cervidae) in Australia&quot;,&quot;author&quot;:[{&quot;family&quot;:&quot;Davis&quot;,&quot;given&quot;:&quot;Naomi E.&quot;,&quot;parse-names&quot;:false,&quot;dropping-particle&quot;:&quot;&quot;,&quot;non-dropping-particle&quot;:&quot;&quot;},{&quot;family&quot;:&quot;Bennett&quot;,&quot;given&quot;:&quot;Ami&quot;,&quot;parse-names&quot;:false,&quot;dropping-particle&quot;:&quot;&quot;,&quot;non-dropping-particle&quot;:&quot;&quot;},{&quot;family&quot;:&quot;Forsyth&quot;,&quot;given&quot;:&quot;David M.&quot;,&quot;parse-names&quot;:false,&quot;dropping-particle&quot;:&quot;&quot;,&quot;non-dropping-particle&quot;:&quot;&quot;},{&quot;family&quot;:&quot;Bowman&quot;,&quot;given&quot;:&quot;David M.J.S. J. S.&quot;,&quot;parse-names&quot;:false,&quot;dropping-particle&quot;:&quot;&quot;,&quot;non-dropping-particle&quot;:&quot;&quot;},{&quot;family&quot;:&quot;Lefroy&quot;,&quot;given&quot;:&quot;Edward C.&quot;,&quot;parse-names&quot;:false,&quot;dropping-particle&quot;:&quot;&quot;,&quot;non-dropping-particle&quot;:&quot;&quot;},{&quot;family&quot;:&quot;Wood&quot;,&quot;given&quot;:&quot;Samuel W.&quot;,&quot;parse-names&quot;:false,&quot;dropping-particle&quot;:&quot;&quot;,&quot;non-dropping-particle&quot;:&quot;&quot;},{&quot;family&quot;:&quot;Woolnough&quot;,&quot;given&quot;:&quot;Andrew P.&quot;,&quot;parse-names&quot;:false,&quot;dropping-particle&quot;:&quot;&quot;,&quot;non-dropping-particle&quot;:&quot;&quot;},{&quot;family&quot;:&quot;West&quot;,&quot;given&quot;:&quot;Peter&quot;,&quot;parse-names&quot;:false,&quot;dropping-particle&quot;:&quot;&quot;,&quot;non-dropping-particle&quot;:&quot;&quot;},{&quot;family&quot;:&quot;Hampton&quot;,&quot;given&quot;:&quot;Jordan O.&quot;,&quot;parse-names&quot;:false,&quot;dropping-particle&quot;:&quot;&quot;,&quot;non-dropping-particle&quot;:&quot;&quot;},{&quot;family&quot;:&quot;Johnson&quot;,&quot;given&quot;:&quot;Christopher N.&quot;,&quot;parse-names&quot;:false,&quot;dropping-particle&quot;:&quot;&quot;,&quot;non-dropping-particle&quot;:&quot;&quot;}],&quot;container-title&quot;:&quot;Wildlife Research&quot;,&quot;accessed&quot;:{&quot;date-parts&quot;:[[2016,10,26]]},&quot;issued&quot;:{&quot;date-parts&quot;:[[2016]]},&quot;page&quot;:&quot;515&quot;,&quot;language&quot;:&quot;en&quot;,&quot;issue&quot;:&quot;6&quot;,&quot;volume&quot;:&quot;43&quot;,&quot;container-title-short&quot;:&quot;&quot;},&quot;isTemporary&quot;:false}]},{&quot;citationID&quot;:&quot;MENDELEY_CITATION_65917933-08ad-44e3-b504-473f8e2e8e87&quot;,&quot;properties&quot;:{&quot;noteIndex&quot;:0},&quot;isEdited&quot;:false,&quot;manualOverride&quot;:{&quot;isManuallyOverridden&quot;:false,&quot;citeprocText&quot;:&quot;(Slee 1985)&quot;,&quot;manualOverrideText&quot;:&quot;&quot;},&quot;citationTag&quot;:&quot;MENDELEY_CITATION_v3_eyJjaXRhdGlvbklEIjoiTUVOREVMRVlfQ0lUQVRJT05fNjU5MTc5MzMtMDhhZC00NGUzLWI1MDQtNDczZjhlMmU4ZTg3IiwicHJvcGVydGllcyI6eyJub3RlSW5kZXgiOjB9LCJpc0VkaXRlZCI6ZmFsc2UsIm1hbnVhbE92ZXJyaWRlIjp7ImlzTWFudWFsbHlPdmVycmlkZGVuIjpmYWxzZSwiY2l0ZXByb2NUZXh0IjoiKFNsZWUgMTk4NSkiLCJtYW51YWxPdmVycmlkZVRleHQiOiIifSwiY2l0YXRpb25JdGVtcyI6W3siaWQiOiI2NDZiMWMwOC1kMmI1LTNhYjMtOGZlOS0wZjQ0MzRmNDk4MzkiLCJpdGVtRGF0YSI6eyJ0eXBlIjoicmVwb3J0IiwiaWQiOiI2NDZiMWMwOC1kMmI1LTNhYjMtOGZlOS0wZjQ0MzRmNDk4MzkiLCJ0aXRsZSI6IjE5ODUgSG9nIERlZXIgaGFiaXRhdCBzdXJ2ZXkiLCJhdXRob3IiOlt7ImZhbWlseSI6IlNsZWUiLCJnaXZlbiI6IksuSi4iLCJwYXJzZS1uYW1lcyI6ZmFsc2UsImRyb3BwaW5nLXBhcnRpY2xlIjoiIiwibm9uLWRyb3BwaW5nLXBhcnRpY2xlIjoiIn1dLCJpc3N1ZWQiOnsiZGF0ZS1wYXJ0cyI6W1sxOTg1XV19LCJwdWJsaXNoZXItcGxhY2UiOiJWaWN0b3JpYSIsIm51bWJlci1vZi1wYWdlcyI6IjYiLCJwdWJsaXNoZXIiOiJBIHJlcG9ydCBwcmVwYXJlZCBmb3IgdGhlIEF1c3RyYWxpYW4gRGVlciBBc3NvY2lhdGlvbiIsImNvbnRhaW5lci10aXRsZS1zaG9ydCI6IiJ9LCJpc1RlbXBvcmFyeSI6ZmFsc2V9XX0=&quot;,&quot;citationItems&quot;:[{&quot;id&quot;:&quot;646b1c08-d2b5-3ab3-8fe9-0f4434f49839&quot;,&quot;itemData&quot;:{&quot;type&quot;:&quot;report&quot;,&quot;id&quot;:&quot;646b1c08-d2b5-3ab3-8fe9-0f4434f49839&quot;,&quot;title&quot;:&quot;1985 Hog Deer habitat survey&quot;,&quot;author&quot;:[{&quot;family&quot;:&quot;Slee&quot;,&quot;given&quot;:&quot;K.J.&quot;,&quot;parse-names&quot;:false,&quot;dropping-particle&quot;:&quot;&quot;,&quot;non-dropping-particle&quot;:&quot;&quot;}],&quot;issued&quot;:{&quot;date-parts&quot;:[[1985]]},&quot;publisher-place&quot;:&quot;Victoria&quot;,&quot;number-of-pages&quot;:&quot;6&quot;,&quot;publisher&quot;:&quot;A report prepared for the Australian Deer Association&quot;,&quot;container-title-short&quot;:&quot;&quot;},&quot;isTemporary&quot;:false}]},{&quot;citationID&quot;:&quot;MENDELEY_CITATION_d5c3b1ed-f944-48fa-83bf-a6266deeab34&quot;,&quot;properties&quot;:{&quot;noteIndex&quot;:0},&quot;isEdited&quot;:false,&quot;manualOverride&quot;:{&quot;isManuallyOverridden&quot;:false,&quot;citeprocText&quot;:&quot;(Ramsey &lt;i&gt;et al.&lt;/i&gt; 2019)&quot;,&quot;manualOverrideText&quot;:&quot;&quot;},&quot;citationTag&quot;:&quot;MENDELEY_CITATION_v3_eyJjaXRhdGlvbklEIjoiTUVOREVMRVlfQ0lUQVRJT05fZDVjM2IxZWQtZjk0NC00OGZhLTgzYmYtYTYyNjZkZWVhYjM0IiwicHJvcGVydGllcyI6eyJub3RlSW5kZXgiOjB9LCJpc0VkaXRlZCI6ZmFsc2UsIm1hbnVhbE92ZXJyaWRlIjp7ImlzTWFudWFsbHlPdmVycmlkZGVuIjpmYWxzZSwiY2l0ZXByb2NUZXh0IjoiKFJhbXNleSA8aT5ldCBhbC48L2k+IDIwMTkpIiwibWFudWFsT3ZlcnJpZGVUZXh0IjoiIn0sImNpdGF0aW9uSXRlbXMiOlt7ImlkIjoiMTYwOGFhNDMtZjRjMC0zNzQ2LTgxOGYtMTk0YjM0ZGFmNjlmIiwiaXRlbURhdGEiOnsidHlwZSI6InJlcG9ydCIsImlkIjoiMTYwOGFhNDMtZjRjMC0zNzQ2LTgxOGYtMTk0YjM0ZGFmNjlmIiwidGl0bGUiOiJBYnVuZGFuY2UgYW5kIHBvcHVsYXRpb24gZ2VuZXRpY3Mgb2YgSG9nIERlZXIgKEF4aXMgcG9yY2ludXMpIGluIFZpY3RvcmlhIiwiYXV0aG9yIjpbeyJmYW1pbHkiOiJSYW1zZXkiLCJnaXZlbiI6IkRhdmlkIFMuTC4iLCJwYXJzZS1uYW1lcyI6ZmFsc2UsImRyb3BwaW5nLXBhcnRpY2xlIjoiIiwibm9uLWRyb3BwaW5nLXBhcnRpY2xlIjoiIn0seyJmYW1pbHkiOiJQYWNpb25pIiwiZ2l2ZW4iOiJDYXJsbyIsInBhcnNlLW5hbWVzIjpmYWxzZSwiZHJvcHBpbmctcGFydGljbGUiOiIiLCJub24tZHJvcHBpbmctcGFydGljbGUiOiIifSx7ImZhbWlseSI6IkhpbGwiLCJnaXZlbiI6IkUuIiwicGFyc2UtbmFtZXMiOmZhbHNlLCJkcm9wcGluZy1wYXJ0aWNsZSI6IiIsIm5vbi1kcm9wcGluZy1wYXJ0aWNsZSI6IiJ9XSwiaXNzdWVkIjp7ImRhdGUtcGFydHMiOltbMjAxOV1dfSwibnVtYmVyLW9mLXBhZ2VzIjoiMzciLCJwdWJsaXNoZXIiOiJBcnRodXIgUnlsYWggSW5zdGl0dXRlIGZvciBFbnZpcm9ubWVudGFsIFJlc2VhcmNoIFRlY2huaWNhbCBSZXBvcnQgU2VyaWVzIE5vLiAzMDMsIERlcGFydG1lbnQgb2YgRW52aXJvbm1lbnQsIExhbmQsIFdhdGVyIGFuZCBQbGFubmluZzogSGVpZGVsYmVyZywgVmljdG9yaWEiLCJjb250YWluZXItdGl0bGUtc2hvcnQiOiIifSwiaXNUZW1wb3JhcnkiOmZhbHNlfV19&quot;,&quot;citationItems&quot;:[{&quot;id&quot;:&quot;1608aa43-f4c0-3746-818f-194b34daf69f&quot;,&quot;itemData&quot;:{&quot;type&quot;:&quot;report&quot;,&quot;id&quot;:&quot;1608aa43-f4c0-3746-818f-194b34daf69f&quot;,&quot;title&quot;:&quot;Abundance and population genetics of Hog Deer (Axis porcinus) in Victoria&quot;,&quot;author&quot;:[{&quot;family&quot;:&quot;Ramsey&quot;,&quot;given&quot;:&quot;David S.L.&quot;,&quot;parse-names&quot;:false,&quot;dropping-particle&quot;:&quot;&quot;,&quot;non-dropping-particle&quot;:&quot;&quot;},{&quot;family&quot;:&quot;Pacioni&quot;,&quot;given&quot;:&quot;Carlo&quot;,&quot;parse-names&quot;:false,&quot;dropping-particle&quot;:&quot;&quot;,&quot;non-dropping-particle&quot;:&quot;&quot;},{&quot;family&quot;:&quot;Hill&quot;,&quot;given&quot;:&quot;E.&quot;,&quot;parse-names&quot;:false,&quot;dropping-particle&quot;:&quot;&quot;,&quot;non-dropping-particle&quot;:&quot;&quot;}],&quot;issued&quot;:{&quot;date-parts&quot;:[[2019]]},&quot;number-of-pages&quot;:&quot;37&quot;,&quot;publisher&quot;:&quot;Arthur Rylah Institute for Environmental Research Technical Report Series No. 303, Department of Environment, Land, Water and Planning: Heidelberg, Victoria&quot;,&quot;container-title-short&quot;:&quot;&quot;},&quot;isTemporary&quot;:false}]},{&quot;citationID&quot;:&quot;MENDELEY_CITATION_3729c9d6-41e8-4937-b9a8-d2253c83d8f1&quot;,&quot;properties&quot;:{&quot;noteIndex&quot;:0},&quot;isEdited&quot;:false,&quot;manualOverride&quot;:{&quot;isManuallyOverridden&quot;:false,&quot;citeprocText&quot;:&quot;(Ramsey &lt;i&gt;et al.&lt;/i&gt; 2019)&quot;,&quot;manualOverrideText&quot;:&quot;&quot;},&quot;citationTag&quot;:&quot;MENDELEY_CITATION_v3_eyJjaXRhdGlvbklEIjoiTUVOREVMRVlfQ0lUQVRJT05fMzcyOWM5ZDYtNDFlOC00OTM3LWI5YTgtZDIyNTNjODNkOGYxIiwicHJvcGVydGllcyI6eyJub3RlSW5kZXgiOjB9LCJpc0VkaXRlZCI6ZmFsc2UsIm1hbnVhbE92ZXJyaWRlIjp7ImlzTWFudWFsbHlPdmVycmlkZGVuIjpmYWxzZSwiY2l0ZXByb2NUZXh0IjoiKFJhbXNleSA8aT5ldCBhbC48L2k+IDIwMTkpIiwibWFudWFsT3ZlcnJpZGVUZXh0IjoiIn0sImNpdGF0aW9uSXRlbXMiOlt7ImlkIjoiMTYwOGFhNDMtZjRjMC0zNzQ2LTgxOGYtMTk0YjM0ZGFmNjlmIiwiaXRlbURhdGEiOnsidHlwZSI6InJlcG9ydCIsImlkIjoiMTYwOGFhNDMtZjRjMC0zNzQ2LTgxOGYtMTk0YjM0ZGFmNjlmIiwidGl0bGUiOiJBYnVuZGFuY2UgYW5kIHBvcHVsYXRpb24gZ2VuZXRpY3Mgb2YgSG9nIERlZXIgKEF4aXMgcG9yY2ludXMpIGluIFZpY3RvcmlhIiwiYXV0aG9yIjpbeyJmYW1pbHkiOiJSYW1zZXkiLCJnaXZlbiI6IkRhdmlkIFMuTC4iLCJwYXJzZS1uYW1lcyI6ZmFsc2UsImRyb3BwaW5nLXBhcnRpY2xlIjoiIiwibm9uLWRyb3BwaW5nLXBhcnRpY2xlIjoiIn0seyJmYW1pbHkiOiJQYWNpb25pIiwiZ2l2ZW4iOiJDYXJsbyIsInBhcnNlLW5hbWVzIjpmYWxzZSwiZHJvcHBpbmctcGFydGljbGUiOiIiLCJub24tZHJvcHBpbmctcGFydGljbGUiOiIifSx7ImZhbWlseSI6IkhpbGwiLCJnaXZlbiI6IkUuIiwicGFyc2UtbmFtZXMiOmZhbHNlLCJkcm9wcGluZy1wYXJ0aWNsZSI6IiIsIm5vbi1kcm9wcGluZy1wYXJ0aWNsZSI6IiJ9XSwiaXNzdWVkIjp7ImRhdGUtcGFydHMiOltbMjAxOV1dfSwibnVtYmVyLW9mLXBhZ2VzIjoiMzciLCJwdWJsaXNoZXIiOiJBcnRodXIgUnlsYWggSW5zdGl0dXRlIGZvciBFbnZpcm9ubWVudGFsIFJlc2VhcmNoIFRlY2huaWNhbCBSZXBvcnQgU2VyaWVzIE5vLiAzMDMsIERlcGFydG1lbnQgb2YgRW52aXJvbm1lbnQsIExhbmQsIFdhdGVyIGFuZCBQbGFubmluZzogSGVpZGVsYmVyZywgVmljdG9yaWEiLCJjb250YWluZXItdGl0bGUtc2hvcnQiOiIifSwiaXNUZW1wb3JhcnkiOmZhbHNlfV19&quot;,&quot;citationItems&quot;:[{&quot;id&quot;:&quot;1608aa43-f4c0-3746-818f-194b34daf69f&quot;,&quot;itemData&quot;:{&quot;type&quot;:&quot;report&quot;,&quot;id&quot;:&quot;1608aa43-f4c0-3746-818f-194b34daf69f&quot;,&quot;title&quot;:&quot;Abundance and population genetics of Hog Deer (Axis porcinus) in Victoria&quot;,&quot;author&quot;:[{&quot;family&quot;:&quot;Ramsey&quot;,&quot;given&quot;:&quot;David S.L.&quot;,&quot;parse-names&quot;:false,&quot;dropping-particle&quot;:&quot;&quot;,&quot;non-dropping-particle&quot;:&quot;&quot;},{&quot;family&quot;:&quot;Pacioni&quot;,&quot;given&quot;:&quot;Carlo&quot;,&quot;parse-names&quot;:false,&quot;dropping-particle&quot;:&quot;&quot;,&quot;non-dropping-particle&quot;:&quot;&quot;},{&quot;family&quot;:&quot;Hill&quot;,&quot;given&quot;:&quot;E.&quot;,&quot;parse-names&quot;:false,&quot;dropping-particle&quot;:&quot;&quot;,&quot;non-dropping-particle&quot;:&quot;&quot;}],&quot;issued&quot;:{&quot;date-parts&quot;:[[2019]]},&quot;number-of-pages&quot;:&quot;37&quot;,&quot;publisher&quot;:&quot;Arthur Rylah Institute for Environmental Research Technical Report Series No. 303, Department of Environment, Land, Water and Planning: Heidelberg, Victoria&quot;,&quot;container-title-short&quot;:&quot;&quot;},&quot;isTemporary&quot;:false}]},{&quot;citationID&quot;:&quot;MENDELEY_CITATION_1d49faa6-1fe3-4e8a-b397-15ecc6b6194a&quot;,&quot;properties&quot;:{&quot;noteIndex&quot;:0},&quot;isEdited&quot;:false,&quot;manualOverride&quot;:{&quot;isManuallyOverridden&quot;:false,&quot;citeprocText&quot;:&quot;(Ramsey &lt;i&gt;et al.&lt;/i&gt; 2019)&quot;,&quot;manualOverrideText&quot;:&quot;&quot;},&quot;citationTag&quot;:&quot;MENDELEY_CITATION_v3_eyJjaXRhdGlvbklEIjoiTUVOREVMRVlfQ0lUQVRJT05fMWQ0OWZhYTYtMWZlMy00ZThhLWIzOTctMTVlY2M2YjYxOTRhIiwicHJvcGVydGllcyI6eyJub3RlSW5kZXgiOjB9LCJpc0VkaXRlZCI6ZmFsc2UsIm1hbnVhbE92ZXJyaWRlIjp7ImlzTWFudWFsbHlPdmVycmlkZGVuIjpmYWxzZSwiY2l0ZXByb2NUZXh0IjoiKFJhbXNleSA8aT5ldCBhbC48L2k+IDIwMTkpIiwibWFudWFsT3ZlcnJpZGVUZXh0IjoiIn0sImNpdGF0aW9uSXRlbXMiOlt7ImlkIjoiMTYwOGFhNDMtZjRjMC0zNzQ2LTgxOGYtMTk0YjM0ZGFmNjlmIiwiaXRlbURhdGEiOnsidHlwZSI6InJlcG9ydCIsImlkIjoiMTYwOGFhNDMtZjRjMC0zNzQ2LTgxOGYtMTk0YjM0ZGFmNjlmIiwidGl0bGUiOiJBYnVuZGFuY2UgYW5kIHBvcHVsYXRpb24gZ2VuZXRpY3Mgb2YgSG9nIERlZXIgKEF4aXMgcG9yY2ludXMpIGluIFZpY3RvcmlhIiwiYXV0aG9yIjpbeyJmYW1pbHkiOiJSYW1zZXkiLCJnaXZlbiI6IkRhdmlkIFMuTC4iLCJwYXJzZS1uYW1lcyI6ZmFsc2UsImRyb3BwaW5nLXBhcnRpY2xlIjoiIiwibm9uLWRyb3BwaW5nLXBhcnRpY2xlIjoiIn0seyJmYW1pbHkiOiJQYWNpb25pIiwiZ2l2ZW4iOiJDYXJsbyIsInBhcnNlLW5hbWVzIjpmYWxzZSwiZHJvcHBpbmctcGFydGljbGUiOiIiLCJub24tZHJvcHBpbmctcGFydGljbGUiOiIifSx7ImZhbWlseSI6IkhpbGwiLCJnaXZlbiI6IkUuIiwicGFyc2UtbmFtZXMiOmZhbHNlLCJkcm9wcGluZy1wYXJ0aWNsZSI6IiIsIm5vbi1kcm9wcGluZy1wYXJ0aWNsZSI6IiJ9XSwiaXNzdWVkIjp7ImRhdGUtcGFydHMiOltbMjAxOV1dfSwibnVtYmVyLW9mLXBhZ2VzIjoiMzciLCJwdWJsaXNoZXIiOiJBcnRodXIgUnlsYWggSW5zdGl0dXRlIGZvciBFbnZpcm9ubWVudGFsIFJlc2VhcmNoIFRlY2huaWNhbCBSZXBvcnQgU2VyaWVzIE5vLiAzMDMsIERlcGFydG1lbnQgb2YgRW52aXJvbm1lbnQsIExhbmQsIFdhdGVyIGFuZCBQbGFubmluZzogSGVpZGVsYmVyZywgVmljdG9yaWEiLCJjb250YWluZXItdGl0bGUtc2hvcnQiOiIifSwiaXNUZW1wb3JhcnkiOmZhbHNlfV19&quot;,&quot;citationItems&quot;:[{&quot;id&quot;:&quot;1608aa43-f4c0-3746-818f-194b34daf69f&quot;,&quot;itemData&quot;:{&quot;type&quot;:&quot;report&quot;,&quot;id&quot;:&quot;1608aa43-f4c0-3746-818f-194b34daf69f&quot;,&quot;title&quot;:&quot;Abundance and population genetics of Hog Deer (Axis porcinus) in Victoria&quot;,&quot;author&quot;:[{&quot;family&quot;:&quot;Ramsey&quot;,&quot;given&quot;:&quot;David S.L.&quot;,&quot;parse-names&quot;:false,&quot;dropping-particle&quot;:&quot;&quot;,&quot;non-dropping-particle&quot;:&quot;&quot;},{&quot;family&quot;:&quot;Pacioni&quot;,&quot;given&quot;:&quot;Carlo&quot;,&quot;parse-names&quot;:false,&quot;dropping-particle&quot;:&quot;&quot;,&quot;non-dropping-particle&quot;:&quot;&quot;},{&quot;family&quot;:&quot;Hill&quot;,&quot;given&quot;:&quot;E.&quot;,&quot;parse-names&quot;:false,&quot;dropping-particle&quot;:&quot;&quot;,&quot;non-dropping-particle&quot;:&quot;&quot;}],&quot;issued&quot;:{&quot;date-parts&quot;:[[2019]]},&quot;number-of-pages&quot;:&quot;37&quot;,&quot;publisher&quot;:&quot;Arthur Rylah Institute for Environmental Research Technical Report Series No. 303, Department of Environment, Land, Water and Planning: Heidelberg, Victoria&quot;,&quot;container-title-short&quot;:&quot;&quot;},&quot;isTemporary&quot;:false}]},{&quot;citationID&quot;:&quot;MENDELEY_CITATION_4be131e4-3d01-4be4-ac65-61f2b289fa9f&quot;,&quot;properties&quot;:{&quot;noteIndex&quot;:0},&quot;isEdited&quot;:false,&quot;manualOverride&quot;:{&quot;isManuallyOverridden&quot;:false,&quot;citeprocText&quot;:&quot;(Cally and Ramsey 2023)&quot;,&quot;manualOverrideText&quot;:&quot;&quot;},&quot;citationTag&quot;:&quot;MENDELEY_CITATION_v3_eyJjaXRhdGlvbklEIjoiTUVOREVMRVlfQ0lUQVRJT05fNGJlMTMxZTQtM2QwMS00YmU0LWFjNjUtNjFmMmIyODlmYTlmIiwicHJvcGVydGllcyI6eyJub3RlSW5kZXgiOjB9LCJpc0VkaXRlZCI6ZmFsc2UsIm1hbnVhbE92ZXJyaWRlIjp7ImlzTWFudWFsbHlPdmVycmlkZGVuIjpmYWxzZSwiY2l0ZXByb2NUZXh0IjoiKENhbGx5IGFuZCBSYW1zZXkgMjAyMykiLCJtYW51YWxPdmVycmlkZVRleHQiOiIifSwiY2l0YXRpb25JdGVtcyI6W3siaWQiOiIxMjVkNTQ0Ny04NDM0LTNmZDMtOGU1Mi1lMmUxNWI1MzFkMjQiLCJpdGVtRGF0YSI6eyJ0eXBlIjoicmVwb3J0IiwiaWQiOiIxMjVkNTQ0Ny04NDM0LTNmZDMtOGU1Mi1lMmUxNWI1MzFkMjQiLCJ0aXRsZSI6IkFidW5kYW5jZSBvZiBkZWVyIGluIFZpY3RvcmlhOiBSZWdpb25hbCBhbmQgc3RhdGV3aWRlIGVzdGltYXRlcyBvZiBkZWVyIGRlbnNpdHkgYW5kIHRoZWlyIGltcGFjdCBvbiB2ZWdldGF0aW9uIiwiYXV0aG9yIjpbeyJmYW1pbHkiOiJDYWxseSIsImdpdmVuIjoiSi5HLiIsInBhcnNlLW5hbWVzIjpmYWxzZSwiZHJvcHBpbmctcGFydGljbGUiOiIiLCJub24tZHJvcHBpbmctcGFydGljbGUiOiIifSx7ImZhbWlseSI6IlJhbXNleSIsImdpdmVuIjoiRC5TLkwuIiwicGFyc2UtbmFtZXMiOmZhbHNlLCJkcm9wcGluZy1wYXJ0aWNsZSI6IiIsIm5vbi1kcm9wcGluZy1wYXJ0aWNsZSI6IiJ9XSwiaXNzdWVkIjp7ImRhdGUtcGFydHMiOltbMjAyM11dfSwicHVibGlzaGVyLXBsYWNlIjoiQXJ0aHVyIFJ5bGFoIEluc3RpdHV0ZSBmb3IgRW52aXJvbm1lbnRhbCBSZXNlYXJjaCBUZWNobmljYWwgUmVwb3J0IFNlcmllcyBOby4gMzY4LiBEZXBhcnRtZW50IG9mIEVuZXJneSwgRW52aXJvbm1lbnQgYW5kIENsaW1hdGUgQWN0aW9uLCBIZWlkZWxiZXJnLCBWaWN0b3JpYSIsImNvbnRhaW5lci10aXRsZS1zaG9ydCI6IiJ9LCJpc1RlbXBvcmFyeSI6ZmFsc2V9XX0=&quot;,&quot;citationItems&quot;:[{&quot;id&quot;:&quot;125d5447-8434-3fd3-8e52-e2e15b531d24&quot;,&quot;itemData&quot;:{&quot;type&quot;:&quot;report&quot;,&quot;id&quot;:&quot;125d5447-8434-3fd3-8e52-e2e15b531d24&quot;,&quot;title&quot;:&quot;Abundance of deer in Victoria: Regional and statewide estimates of deer density and their impact on vegetation&quot;,&quot;author&quot;:[{&quot;family&quot;:&quot;Cally&quot;,&quot;given&quot;:&quot;J.G.&quot;,&quot;parse-names&quot;:false,&quot;dropping-particle&quot;:&quot;&quot;,&quot;non-dropping-particle&quot;:&quot;&quot;},{&quot;family&quot;:&quot;Ramsey&quot;,&quot;given&quot;:&quot;D.S.L.&quot;,&quot;parse-names&quot;:false,&quot;dropping-particle&quot;:&quot;&quot;,&quot;non-dropping-particle&quot;:&quot;&quot;}],&quot;issued&quot;:{&quot;date-parts&quot;:[[2023]]},&quot;publisher-place&quot;:&quot;Arthur Rylah Institute for Environmental Research Technical Report Series No. 368. Department of Energy, Environment and Climate Action, Heidelberg, Victoria&quot;,&quot;container-title-short&quot;:&quot;&quot;},&quot;isTemporary&quot;:false}]},{&quot;citationID&quot;:&quot;MENDELEY_CITATION_7be3a803-8ae4-46ac-875e-b47352ec7d65&quot;,&quot;properties&quot;:{&quot;noteIndex&quot;:0},&quot;isEdited&quot;:false,&quot;manualOverride&quot;:{&quot;isManuallyOverridden&quot;:false,&quot;citeprocText&quot;:&quot;(Ramsey &lt;i&gt;et al.&lt;/i&gt; 2019)&quot;,&quot;manualOverrideText&quot;:&quot;&quot;},&quot;citationTag&quot;:&quot;MENDELEY_CITATION_v3_eyJjaXRhdGlvbklEIjoiTUVOREVMRVlfQ0lUQVRJT05fN2JlM2E4MDMtOGFlNC00NmFjLTg3NWUtYjQ3MzUyZWM3ZDY1IiwicHJvcGVydGllcyI6eyJub3RlSW5kZXgiOjB9LCJpc0VkaXRlZCI6ZmFsc2UsIm1hbnVhbE92ZXJyaWRlIjp7ImlzTWFudWFsbHlPdmVycmlkZGVuIjpmYWxzZSwiY2l0ZXByb2NUZXh0IjoiKFJhbXNleSA8aT5ldCBhbC48L2k+IDIwMTkpIiwibWFudWFsT3ZlcnJpZGVUZXh0IjoiIn0sImNpdGF0aW9uSXRlbXMiOlt7ImlkIjoiMTYwOGFhNDMtZjRjMC0zNzQ2LTgxOGYtMTk0YjM0ZGFmNjlmIiwiaXRlbURhdGEiOnsidHlwZSI6InJlcG9ydCIsImlkIjoiMTYwOGFhNDMtZjRjMC0zNzQ2LTgxOGYtMTk0YjM0ZGFmNjlmIiwidGl0bGUiOiJBYnVuZGFuY2UgYW5kIHBvcHVsYXRpb24gZ2VuZXRpY3Mgb2YgSG9nIERlZXIgKEF4aXMgcG9yY2ludXMpIGluIFZpY3RvcmlhIiwiYXV0aG9yIjpbeyJmYW1pbHkiOiJSYW1zZXkiLCJnaXZlbiI6IkRhdmlkIFMuTC4iLCJwYXJzZS1uYW1lcyI6ZmFsc2UsImRyb3BwaW5nLXBhcnRpY2xlIjoiIiwibm9uLWRyb3BwaW5nLXBhcnRpY2xlIjoiIn0seyJmYW1pbHkiOiJQYWNpb25pIiwiZ2l2ZW4iOiJDYXJsbyIsInBhcnNlLW5hbWVzIjpmYWxzZSwiZHJvcHBpbmctcGFydGljbGUiOiIiLCJub24tZHJvcHBpbmctcGFydGljbGUiOiIifSx7ImZhbWlseSI6IkhpbGwiLCJnaXZlbiI6IkUuIiwicGFyc2UtbmFtZXMiOmZhbHNlLCJkcm9wcGluZy1wYXJ0aWNsZSI6IiIsIm5vbi1kcm9wcGluZy1wYXJ0aWNsZSI6IiJ9XSwiaXNzdWVkIjp7ImRhdGUtcGFydHMiOltbMjAxOV1dfSwibnVtYmVyLW9mLXBhZ2VzIjoiMzciLCJwdWJsaXNoZXIiOiJBcnRodXIgUnlsYWggSW5zdGl0dXRlIGZvciBFbnZpcm9ubWVudGFsIFJlc2VhcmNoIFRlY2huaWNhbCBSZXBvcnQgU2VyaWVzIE5vLiAzMDMsIERlcGFydG1lbnQgb2YgRW52aXJvbm1lbnQsIExhbmQsIFdhdGVyIGFuZCBQbGFubmluZzogSGVpZGVsYmVyZywgVmljdG9yaWEiLCJjb250YWluZXItdGl0bGUtc2hvcnQiOiIifSwiaXNUZW1wb3JhcnkiOmZhbHNlfV19&quot;,&quot;citationItems&quot;:[{&quot;id&quot;:&quot;1608aa43-f4c0-3746-818f-194b34daf69f&quot;,&quot;itemData&quot;:{&quot;type&quot;:&quot;report&quot;,&quot;id&quot;:&quot;1608aa43-f4c0-3746-818f-194b34daf69f&quot;,&quot;title&quot;:&quot;Abundance and population genetics of Hog Deer (Axis porcinus) in Victoria&quot;,&quot;author&quot;:[{&quot;family&quot;:&quot;Ramsey&quot;,&quot;given&quot;:&quot;David S.L.&quot;,&quot;parse-names&quot;:false,&quot;dropping-particle&quot;:&quot;&quot;,&quot;non-dropping-particle&quot;:&quot;&quot;},{&quot;family&quot;:&quot;Pacioni&quot;,&quot;given&quot;:&quot;Carlo&quot;,&quot;parse-names&quot;:false,&quot;dropping-particle&quot;:&quot;&quot;,&quot;non-dropping-particle&quot;:&quot;&quot;},{&quot;family&quot;:&quot;Hill&quot;,&quot;given&quot;:&quot;E.&quot;,&quot;parse-names&quot;:false,&quot;dropping-particle&quot;:&quot;&quot;,&quot;non-dropping-particle&quot;:&quot;&quot;}],&quot;issued&quot;:{&quot;date-parts&quot;:[[2019]]},&quot;number-of-pages&quot;:&quot;37&quot;,&quot;publisher&quot;:&quot;Arthur Rylah Institute for Environmental Research Technical Report Series No. 303, Department of Environment, Land, Water and Planning: Heidelberg, Victoria&quot;,&quot;container-title-short&quot;:&quot;&quot;},&quot;isTemporary&quot;:false}]},{&quot;citationID&quot;:&quot;MENDELEY_CITATION_c9451c62-208b-4b86-8aec-0e065af0a488&quot;,&quot;properties&quot;:{&quot;noteIndex&quot;:0},&quot;isEdited&quot;:false,&quot;manualOverride&quot;:{&quot;isManuallyOverridden&quot;:false,&quot;citeprocText&quot;:&quot;(Foster &lt;i&gt;et al.&lt;/i&gt; 2017)&quot;,&quot;manualOverrideText&quot;:&quot;&quot;},&quot;citationTag&quot;:&quot;MENDELEY_CITATION_v3_eyJjaXRhdGlvbklEIjoiTUVOREVMRVlfQ0lUQVRJT05fYzk0NTFjNjItMjA4Yi00Yjg2LThhZWMtMGUwNjVhZjBhNDg4IiwicHJvcGVydGllcyI6eyJub3RlSW5kZXgiOjB9LCJpc0VkaXRlZCI6ZmFsc2UsIm1hbnVhbE92ZXJyaWRlIjp7ImlzTWFudWFsbHlPdmVycmlkZGVuIjpmYWxzZSwiY2l0ZXByb2NUZXh0IjoiKEZvc3RlciA8aT5ldCBhbC48L2k+IDIwMTcpIiwibWFudWFsT3ZlcnJpZGVUZXh0IjoiIn0sImNpdGF0aW9uSXRlbXMiOlt7ImlkIjoiYjUxYTUzYzktOTk0ZS0zYjJmLTg4YTAtMzY2MTMwNTE1MzIzIiwiaXRlbURhdGEiOnsidHlwZSI6ImFydGljbGUtam91cm5hbCIsImlkIjoiYjUxYTUzYzktOTk0ZS0zYjJmLTg4YTAtMzY2MTMwNTE1MzIzIiwidGl0bGUiOiJTcGF0aWFsbHktYmFsYW5jZWQgZGVzaWducyB0aGF0IGluY29ycG9yYXRlIGxlZ2FjeSBzaXRlcyIsImF1dGhvciI6W3siZmFtaWx5IjoiRm9zdGVyIiwiZ2l2ZW4iOiJTY290dCBELiIsInBhcnNlLW5hbWVzIjpmYWxzZSwiZHJvcHBpbmctcGFydGljbGUiOiIiLCJub24tZHJvcHBpbmctcGFydGljbGUiOiIifSx7ImZhbWlseSI6Ikhvc2FjayIsImdpdmVuIjoiR2VvZmZyZXkgUi4iLCJwYXJzZS1uYW1lcyI6ZmFsc2UsImRyb3BwaW5nLXBhcnRpY2xlIjoiIiwibm9uLWRyb3BwaW5nLXBhcnRpY2xlIjoiIn0seyJmYW1pbHkiOiJMYXdyZW5jZSIsImdpdmVuIjoiRW1tYSIsInBhcnNlLW5hbWVzIjpmYWxzZSwiZHJvcHBpbmctcGFydGljbGUiOiIiLCJub24tZHJvcHBpbmctcGFydGljbGUiOiIifSx7ImZhbWlseSI6IlByemVzbGF3c2tpIiwiZ2l2ZW4iOiJSYWNoZWwiLCJwYXJzZS1uYW1lcyI6ZmFsc2UsImRyb3BwaW5nLXBhcnRpY2xlIjoiIiwibm9uLWRyb3BwaW5nLXBhcnRpY2xlIjoiIn0seyJmYW1pbHkiOiJIZWRnZSIsImdpdmVuIjoiUGF1bCIsInBhcnNlLW5hbWVzIjpmYWxzZSwiZHJvcHBpbmctcGFydGljbGUiOiIiLCJub24tZHJvcHBpbmctcGFydGljbGUiOiIifSx7ImZhbWlseSI6IkNhbGV5IiwiZ2l2ZW4iOiJNLiBKdWxpYW4iLCJwYXJzZS1uYW1lcyI6ZmFsc2UsImRyb3BwaW5nLXBhcnRpY2xlIjoiIiwibm9uLWRyb3BwaW5nLXBhcnRpY2xlIjoiIn0seyJmYW1pbHkiOiJCYXJyZXR0IiwiZ2l2ZW4iOiJOZXZpbGxlIFMuIiwicGFyc2UtbmFtZXMiOmZhbHNlLCJkcm9wcGluZy1wYXJ0aWNsZSI6IiIsIm5vbi1kcm9wcGluZy1wYXJ0aWNsZSI6IiJ9LHsiZmFtaWx5IjoiV2lsbGlhbXMiLCJnaXZlbiI6IkFsYW4iLCJwYXJzZS1uYW1lcyI6ZmFsc2UsImRyb3BwaW5nLXBhcnRpY2xlIjoiIiwibm9uLWRyb3BwaW5nLXBhcnRpY2xlIjoiIn0seyJmYW1pbHkiOiJMaSIsImdpdmVuIjoiSmluIiwicGFyc2UtbmFtZXMiOmZhbHNlLCJkcm9wcGluZy1wYXJ0aWNsZSI6IiIsIm5vbi1kcm9wcGluZy1wYXJ0aWNsZSI6IiJ9LHsiZmFtaWx5IjoiTHluY2giLCJnaXZlbiI6IlRpbSIsInBhcnNlLW5hbWVzIjpmYWxzZSwiZHJvcHBpbmctcGFydGljbGUiOiIiLCJub24tZHJvcHBpbmctcGFydGljbGUiOiIifSx7ImZhbWlseSI6IkRhbWJhY2hlciIsImdpdmVuIjoiSmVmZnJleSBNLiIsInBhcnNlLW5hbWVzIjpmYWxzZSwiZHJvcHBpbmctcGFydGljbGUiOiIiLCJub24tZHJvcHBpbmctcGFydGljbGUiOiIifSx7ImZhbWlseSI6IlN3ZWF0bWFuIiwiZ2l2ZW4iOiJIdWdoIFAuQS4iLCJwYXJzZS1uYW1lcyI6ZmFsc2UsImRyb3BwaW5nLXBhcnRpY2xlIjoiIiwibm9uLWRyb3BwaW5nLXBhcnRpY2xlIjoiIn0seyJmYW1pbHkiOiJIYXllcyIsImdpdmVuIjoiS2VpdGggUi4iLCJwYXJzZS1uYW1lcyI6ZmFsc2UsImRyb3BwaW5nLXBhcnRpY2xlIjoiIiwibm9uLWRyb3BwaW5nLXBhcnRpY2xlIjoiIn1dLCJjb250YWluZXItdGl0bGUiOiJNZXRob2RzIGluIEVjb2xvZ3kgYW5kIEV2b2x1dGlvbiIsImlzc3VlZCI6eyJkYXRlLXBhcnRzIjpbWzIwMTddXX0sInBhZ2UiOiIxNDMzLTE0NDIiLCJpc3N1ZSI6IjExIiwidm9sdW1lIjoiOCIsImNvbnRhaW5lci10aXRsZS1zaG9ydCI6Ik1ldGhvZHMgRWNvbCBFdm9sIn0sImlzVGVtcG9yYXJ5IjpmYWxzZX1dfQ==&quot;,&quot;citationItems&quot;:[{&quot;id&quot;:&quot;b51a53c9-994e-3b2f-88a0-366130515323&quot;,&quot;itemData&quot;:{&quot;type&quot;:&quot;article-journal&quot;,&quot;id&quot;:&quot;b51a53c9-994e-3b2f-88a0-366130515323&quot;,&quot;title&quot;:&quot;Spatially-balanced designs that incorporate legacy sites&quot;,&quot;author&quot;:[{&quot;family&quot;:&quot;Foster&quot;,&quot;given&quot;:&quot;Scott D.&quot;,&quot;parse-names&quot;:false,&quot;dropping-particle&quot;:&quot;&quot;,&quot;non-dropping-particle&quot;:&quot;&quot;},{&quot;family&quot;:&quot;Hosack&quot;,&quot;given&quot;:&quot;Geoffrey R.&quot;,&quot;parse-names&quot;:false,&quot;dropping-particle&quot;:&quot;&quot;,&quot;non-dropping-particle&quot;:&quot;&quot;},{&quot;family&quot;:&quot;Lawrence&quot;,&quot;given&quot;:&quot;Emma&quot;,&quot;parse-names&quot;:false,&quot;dropping-particle&quot;:&quot;&quot;,&quot;non-dropping-particle&quot;:&quot;&quot;},{&quot;family&quot;:&quot;Przeslawski&quot;,&quot;given&quot;:&quot;Rachel&quot;,&quot;parse-names&quot;:false,&quot;dropping-particle&quot;:&quot;&quot;,&quot;non-dropping-particle&quot;:&quot;&quot;},{&quot;family&quot;:&quot;Hedge&quot;,&quot;given&quot;:&quot;Paul&quot;,&quot;parse-names&quot;:false,&quot;dropping-particle&quot;:&quot;&quot;,&quot;non-dropping-particle&quot;:&quot;&quot;},{&quot;family&quot;:&quot;Caley&quot;,&quot;given&quot;:&quot;M. Julian&quot;,&quot;parse-names&quot;:false,&quot;dropping-particle&quot;:&quot;&quot;,&quot;non-dropping-particle&quot;:&quot;&quot;},{&quot;family&quot;:&quot;Barrett&quot;,&quot;given&quot;:&quot;Neville S.&quot;,&quot;parse-names&quot;:false,&quot;dropping-particle&quot;:&quot;&quot;,&quot;non-dropping-particle&quot;:&quot;&quot;},{&quot;family&quot;:&quot;Williams&quot;,&quot;given&quot;:&quot;Alan&quot;,&quot;parse-names&quot;:false,&quot;dropping-particle&quot;:&quot;&quot;,&quot;non-dropping-particle&quot;:&quot;&quot;},{&quot;family&quot;:&quot;Li&quot;,&quot;given&quot;:&quot;Jin&quot;,&quot;parse-names&quot;:false,&quot;dropping-particle&quot;:&quot;&quot;,&quot;non-dropping-particle&quot;:&quot;&quot;},{&quot;family&quot;:&quot;Lynch&quot;,&quot;given&quot;:&quot;Tim&quot;,&quot;parse-names&quot;:false,&quot;dropping-particle&quot;:&quot;&quot;,&quot;non-dropping-particle&quot;:&quot;&quot;},{&quot;family&quot;:&quot;Dambacher&quot;,&quot;given&quot;:&quot;Jeffrey M.&quot;,&quot;parse-names&quot;:false,&quot;dropping-particle&quot;:&quot;&quot;,&quot;non-dropping-particle&quot;:&quot;&quot;},{&quot;family&quot;:&quot;Sweatman&quot;,&quot;given&quot;:&quot;Hugh P.A.&quot;,&quot;parse-names&quot;:false,&quot;dropping-particle&quot;:&quot;&quot;,&quot;non-dropping-particle&quot;:&quot;&quot;},{&quot;family&quot;:&quot;Hayes&quot;,&quot;given&quot;:&quot;Keith R.&quot;,&quot;parse-names&quot;:false,&quot;dropping-particle&quot;:&quot;&quot;,&quot;non-dropping-particle&quot;:&quot;&quot;}],&quot;container-title&quot;:&quot;Methods in Ecology and Evolution&quot;,&quot;issued&quot;:{&quot;date-parts&quot;:[[2017]]},&quot;page&quot;:&quot;1433-1442&quot;,&quot;issue&quot;:&quot;11&quot;,&quot;volume&quot;:&quot;8&quot;,&quot;container-title-short&quot;:&quot;Methods Ecol Evol&quot;},&quot;isTemporary&quot;:false}]},{&quot;citationID&quot;:&quot;MENDELEY_CITATION_87bf8321-0e4b-4679-920d-e60e555d173f&quot;,&quot;properties&quot;:{&quot;noteIndex&quot;:0},&quot;isEdited&quot;:false,&quot;manualOverride&quot;:{&quot;isManuallyOverridden&quot;:false,&quot;citeprocText&quot;:&quot;(Cally and Ramsey 2023)&quot;,&quot;manualOverrideText&quot;:&quot;&quot;},&quot;citationTag&quot;:&quot;MENDELEY_CITATION_v3_eyJjaXRhdGlvbklEIjoiTUVOREVMRVlfQ0lUQVRJT05fODdiZjgzMjEtMGU0Yi00Njc5LTkyMGQtZTYwZTU1NWQxNzNmIiwicHJvcGVydGllcyI6eyJub3RlSW5kZXgiOjB9LCJpc0VkaXRlZCI6ZmFsc2UsIm1hbnVhbE92ZXJyaWRlIjp7ImlzTWFudWFsbHlPdmVycmlkZGVuIjpmYWxzZSwiY2l0ZXByb2NUZXh0IjoiKENhbGx5IGFuZCBSYW1zZXkgMjAyMykiLCJtYW51YWxPdmVycmlkZVRleHQiOiIifSwiY2l0YXRpb25JdGVtcyI6W3siaWQiOiIxMjVkNTQ0Ny04NDM0LTNmZDMtOGU1Mi1lMmUxNWI1MzFkMjQiLCJpdGVtRGF0YSI6eyJ0eXBlIjoicmVwb3J0IiwiaWQiOiIxMjVkNTQ0Ny04NDM0LTNmZDMtOGU1Mi1lMmUxNWI1MzFkMjQiLCJ0aXRsZSI6IkFidW5kYW5jZSBvZiBkZWVyIGluIFZpY3RvcmlhOiBSZWdpb25hbCBhbmQgc3RhdGV3aWRlIGVzdGltYXRlcyBvZiBkZWVyIGRlbnNpdHkgYW5kIHRoZWlyIGltcGFjdCBvbiB2ZWdldGF0aW9uIiwiYXV0aG9yIjpbeyJmYW1pbHkiOiJDYWxseSIsImdpdmVuIjoiSi5HLiIsInBhcnNlLW5hbWVzIjpmYWxzZSwiZHJvcHBpbmctcGFydGljbGUiOiIiLCJub24tZHJvcHBpbmctcGFydGljbGUiOiIifSx7ImZhbWlseSI6IlJhbXNleSIsImdpdmVuIjoiRC5TLkwuIiwicGFyc2UtbmFtZXMiOmZhbHNlLCJkcm9wcGluZy1wYXJ0aWNsZSI6IiIsIm5vbi1kcm9wcGluZy1wYXJ0aWNsZSI6IiJ9XSwiaXNzdWVkIjp7ImRhdGUtcGFydHMiOltbMjAyM11dfSwicHVibGlzaGVyLXBsYWNlIjoiQXJ0aHVyIFJ5bGFoIEluc3RpdHV0ZSBmb3IgRW52aXJvbm1lbnRhbCBSZXNlYXJjaCBUZWNobmljYWwgUmVwb3J0IFNlcmllcyBOby4gMzY4LiBEZXBhcnRtZW50IG9mIEVuZXJneSwgRW52aXJvbm1lbnQgYW5kIENsaW1hdGUgQWN0aW9uLCBIZWlkZWxiZXJnLCBWaWN0b3JpYSIsImNvbnRhaW5lci10aXRsZS1zaG9ydCI6IiJ9LCJpc1RlbXBvcmFyeSI6ZmFsc2V9XX0=&quot;,&quot;citationItems&quot;:[{&quot;id&quot;:&quot;125d5447-8434-3fd3-8e52-e2e15b531d24&quot;,&quot;itemData&quot;:{&quot;type&quot;:&quot;report&quot;,&quot;id&quot;:&quot;125d5447-8434-3fd3-8e52-e2e15b531d24&quot;,&quot;title&quot;:&quot;Abundance of deer in Victoria: Regional and statewide estimates of deer density and their impact on vegetation&quot;,&quot;author&quot;:[{&quot;family&quot;:&quot;Cally&quot;,&quot;given&quot;:&quot;J.G.&quot;,&quot;parse-names&quot;:false,&quot;dropping-particle&quot;:&quot;&quot;,&quot;non-dropping-particle&quot;:&quot;&quot;},{&quot;family&quot;:&quot;Ramsey&quot;,&quot;given&quot;:&quot;D.S.L.&quot;,&quot;parse-names&quot;:false,&quot;dropping-particle&quot;:&quot;&quot;,&quot;non-dropping-particle&quot;:&quot;&quot;}],&quot;issued&quot;:{&quot;date-parts&quot;:[[2023]]},&quot;publisher-place&quot;:&quot;Arthur Rylah Institute for Environmental Research Technical Report Series No. 368. Department of Energy, Environment and Climate Action, Heidelberg, Victoria&quot;,&quot;container-title-short&quot;:&quot;&quot;},&quot;isTemporary&quot;:false}]},{&quot;citationID&quot;:&quot;MENDELEY_CITATION_ac33f331-d996-4cd5-9f0c-7cf8cfb1990f&quot;,&quot;properties&quot;:{&quot;noteIndex&quot;:0},&quot;isEdited&quot;:false,&quot;manualOverride&quot;:{&quot;citeprocText&quot;:&quot;(Howe &lt;i&gt;et al.&lt;/i&gt; 2017; Corlatti &lt;i&gt;et al.&lt;/i&gt; 2020; Mason &lt;i&gt;et al.&lt;/i&gt; 2022; Delisle &lt;i&gt;et al.&lt;/i&gt; 2023)&quot;,&quot;isManuallyOverridden&quot;:false,&quot;manualOverrideText&quot;:&quot;&quot;},&quot;citationTag&quot;:&quot;MENDELEY_CITATION_v3_eyJjaXRhdGlvbklEIjoiTUVOREVMRVlfQ0lUQVRJT05fYWMzM2YzMzEtZDk5Ni00Y2Q1LTlmMGMtN2NmOGNmYjE5OTBmIiwicHJvcGVydGllcyI6eyJub3RlSW5kZXgiOjB9LCJpc0VkaXRlZCI6ZmFsc2UsIm1hbnVhbE92ZXJyaWRlIjp7ImNpdGVwcm9jVGV4dCI6IihIb3dlIDxpPmV0IGFsLjwvaT4gMjAxNzsgQ29ybGF0dGkgPGk+ZXQgYWwuPC9pPiAyMDIwOyBNYXNvbiA8aT5ldCBhbC48L2k+IDIwMjI7IERlbGlzbGUgPGk+ZXQgYWwuPC9pPiAyMDIzKSIsImlzTWFudWFsbHlPdmVycmlkZGVuIjpmYWxzZSwibWFudWFsT3ZlcnJpZGVUZXh0IjoiIn0sImNpdGF0aW9uSXRlbXMiOlt7ImlkIjoiOTQwNTJmNTUtNGM2ZC01ZDFiLThiYjQtNjYzMTRkOWZiMjU3IiwiaXRlbURhdGEiOnsiYWJzdHJhY3QiOiIxLiBSZWxpYWJsZSBlc3RpbWF0ZXMgb2YgYW5pbWFsIGRlbnNpdHkgYW5kIGFidW5kYW5jZSBhcmUgZXNzZW50aWFsIGZvciBlZmZlY3RpdmUgd2lsZGxpZmUgY29uc2VydmF0aW9uIGFuZCBtYW5hZ2VtZW50LiBDYW1lcmEgdHJhcHBpbmcgaGFzIHByb3ZlbiBlZmZpY2llbnQgZm9yIHNhbXBsaW5nIG11bHRpcGxlIHNwZWNpZXMsIGJ1dCBzdGF0aXN0aWNhbCBlc3RpbWF0b3JzIG9mIGRlbnNpdHkgZnJvbSBjYW1lcmEgdHJhcHBpbmcgZGF0YSBmb3Igc3BlY2llcyB0aGF0IGNhbm5vdCBiZSBpbmRpdmlkdWFsbHkgaWRlbnRpZmllZCBhcmUgc3RpbGwgaW4gZGV2ZWxvcC0gbWVudC4gMi4gV2UgZXh0ZW5kIHBvaW50LXRyYW5zZWN0IG1ldGhvZHMgZm9yIGVzdGltYXRpbmcgYW5pbWFsIGRlbnNpdHkgdG8gYWNjb21tb2RhdGUgZGF0YSBmcm9tIGNhbWVyYSB0cmFwcywgYWxsb3dpbmcgcmVzZWFyY2hlcnMgdG8gZXhwbG9pdCBleGlzdGluZyBkaXN0YW5jZSBzYW1wbGluZyB0aGVvcnkgYW5kIHNvZnR3YXJlIGZvciBkZXNpZ25pbmcgc3R1ZGllcyBhbmQgYW5hLSBseXNpbmcgZGF0YS4gV2UgdGVzdGVkIGl0IGJ5IHNpbXVsYXRpb24sIGFuZCB1c2VkIGl0IHRvIGVzdGltYXRlIGRlbnNpdGllcyBvZiBNYXh3ZWxs4oCZcyBkdWlrZXJzIChQaGlsYW50b21iYSBtYXh3ZWxsaWkpaW4gVGHigqzEsSBOYXRpb25hbCBQYXJrLCBDXiBvdGUgZOKAmUl2b2lyZS4gMy4gRGVuc2l0aWVzIGVzdGltYXRlZCBmcm9tIHNpbXVsYXRlZCBkYXRhIHdlcmUgdW5iaWFzZWQgd2hlbiB3ZSBhc3N1bWVkIGFuaW1hbHMgd2VyZSBub3QgYXZhaWxhYmxlIGZvciBkZXRlY3Rpb24gZHVyaW5nIGxvbmcgcGVyaW9kcyBvZiByZXN0LkVzdGltYXRlZCBkdWlrZXIgZGVuc2l0aWVzd2VyZSBoaWdoZXIgdGhhbiByZWNlbnQgZXN0aW1hdGVzIGZyb20gbGluZSB0cmFuLSBzZWN0IHN1cnZleXMsIHdoaWNoIGFyZSBiZWxpZXZlZCB0byB1bmRlcmVzdGltYXRlIGRlbnNpdGllcyBvZiBmb3Jlc3QgdW5ndWxhdGVzLiA0LiBXZSBleHBlY3QgdGhlc2VtZXRob2RzIHRvIHByb3ZpZGUgYW4gZWZmZWN0aXZlbWVhbnMgdG8gZXN0aW1hdGUgYW5pbWFsIGRlbnNpdHkgZnJvbSBjYW1lcmEgdHJhcHBpbmcgZGF0YSBhbmQgdG8gYmUgYXBwbGljYWJsZSBpbiBhIHZhcmlldHkgb2Ygc2V0dGluZ3MuIiwiYXV0aG9yIjpbeyJkcm9wcGluZy1wYXJ0aWNsZSI6IiIsImZhbWlseSI6Ikhvd2UiLCJnaXZlbiI6IkVyaWMgSi4iLCJub24tZHJvcHBpbmctcGFydGljbGUiOiIiLCJwYXJzZS1uYW1lcyI6ZmFsc2UsInN1ZmZpeCI6IiJ9LHsiZHJvcHBpbmctcGFydGljbGUiOiIiLCJmYW1pbHkiOiJCdWNrbGFuZCIsImdpdmVuIjoiU3RlcGhlbiBULiIsIm5vbi1kcm9wcGluZy1wYXJ0aWNsZSI6IiIsInBhcnNlLW5hbWVzIjpmYWxzZSwic3VmZml4IjoiIn0seyJkcm9wcGluZy1wYXJ0aWNsZSI6IiIsImZhbWlseSI6IkRlc3Byw6lzLUVpbnNwZW5uZXIiLCJnaXZlbiI6Ik1hcmllLUx5bmUiLCJub24tZHJvcHBpbmctcGFydGljbGUiOiIiLCJwYXJzZS1uYW1lcyI6ZmFsc2UsInN1ZmZpeCI6IiJ9LHsiZHJvcHBpbmctcGFydGljbGUiOiIiLCJmYW1pbHkiOiJLw7xobCIsImdpdmVuIjoiSGphbG1hciBTLiIsIm5vbi1kcm9wcGluZy1wYXJ0aWNsZSI6IiIsInBhcnNlLW5hbWVzIjpmYWxzZSwic3VmZml4IjoiIn1dLCJjb250YWluZXItdGl0bGUiOiJNZXRob2RzIGluIEVjb2xvZ3kgYW5kIEV2b2x1dGlvbiIsImlkIjoiOTQwNTJmNTUtNGM2ZC01ZDFiLThiYjQtNjYzMTRkOWZiMjU3IiwiaXNzdWVkIjp7ImRhdGUtcGFydHMiOltbIjIwMTciXV19LCJwYWdlIjoiMTU1OC0xNTY1IiwidGl0bGUiOiJEaXN0YW5jZSBzYW1wbGluZyB3aXRoIGNhbWVyYSB0cmFwcyIsInR5cGUiOiJhcnRpY2xlLWpvdXJuYWwiLCJ2b2x1bWUiOiI4IiwiY29udGFpbmVyLXRpdGxlLXNob3J0IjoiTWV0aG9kcyBFY29sIEV2b2wifSwidXJpcyI6WyJodHRwOi8vd3d3Lm1lbmRlbGV5LmNvbS9kb2N1bWVudHMvP3V1aWQ9YTg3ZjhhYzQtNjgwYy00ZDJlLWJhM2EtZGJmOTUxZGY0ZDg2Il0sImlzVGVtcG9yYXJ5IjpmYWxzZSwibGVnYWN5RGVza3RvcElkIjoiYTg3ZjhhYzQtNjgwYy00ZDJlLWJhM2EtZGJmOTUxZGY0ZDg2In0seyJpZCI6ImNiNzk4ZWZjLTUzMWEtMzljNi1iYWJhLTc4ZjIzOWI3YjUzNyIsIml0ZW1EYXRhIjp7InR5cGUiOiJhcnRpY2xlLWpvdXJuYWwiLCJpZCI6ImNiNzk4ZWZjLTUzMWEtMzljNi1iYWJhLTc4ZjIzOWI3YjUzNyIsInRpdGxlIjoiTW9kZWxsaW5nIGRlbnNpdHkgc3VyZmFjZXMgb2YgaW50cmFzcGVjaWZpYyBjbGFzc2VzIHVzaW5nIGNhbWVyYSB0cmFwIGRpc3RhbmNlIHNhbXBsaW5nIiwiYXV0aG9yIjpbeyJmYW1pbHkiOiJEZWxpc2xlIiwiZ2l2ZW4iOiJaYWNrYXJ5IEouIiwicGFyc2UtbmFtZXMiOmZhbHNlLCJkcm9wcGluZy1wYXJ0aWNsZSI6IiIsIm5vbi1kcm9wcGluZy1wYXJ0aWNsZSI6IiJ9LHsiZmFtaWx5IjoiTWlsbGVyIiwiZ2l2ZW4iOiJEYXZpZCBMLiIsInBhcnNlLW5hbWVzIjpmYWxzZSwiZHJvcHBpbmctcGFydGljbGUiOiIiLCJub24tZHJvcHBpbmctcGFydGljbGUiOiIifSx7ImZhbWlseSI6IlN3aWhhcnQiLCJnaXZlbiI6IlJvYmVydCBLLiIsInBhcnNlLW5hbWVzIjpmYWxzZSwiZHJvcHBpbmctcGFydGljbGUiOiIiLCJub24tZHJvcHBpbmctcGFydGljbGUiOiIifV0sImNvbnRhaW5lci10aXRsZSI6Ik1ldGhvZHMgaW4gRWNvbG9neSBhbmQgRXZvbHV0aW9uIiwiY29udGFpbmVyLXRpdGxlLXNob3J0IjoiTWV0aG9kcyBFY29sIEV2b2wiLCJET0kiOiIxMC4xMTExLzIwNDEtMjEwWC4xNDA5MyIsIklTU04iOiIyMDQxLTIxMFgiLCJVUkwiOiJodHRwczovL2Jlc2pvdXJuYWxzLm9ubGluZWxpYnJhcnkud2lsZXkuY29tL2RvaS8xMC4xMTExLzIwNDEtMjEwWC4xNDA5MyIsImlzc3VlZCI6eyJkYXRlLXBhcnRzIjpbWzIwMjMsMywzMF1dfX0sImlzVGVtcG9yYXJ5IjpmYWxzZX0seyJpZCI6Ijk0MDY1MjcxLTg2ZmItM2Y0Ni05ZDFlLTZjZDNjMjNlNDY1OCIsIml0ZW1EYXRhIjp7InR5cGUiOiJhcnRpY2xlLWpvdXJuYWwiLCJpZCI6Ijk0MDY1MjcxLTg2ZmItM2Y0Ni05ZDFlLTZjZDNjMjNlNDY1OCIsInRpdGxlIjoiQSBmaWVsZCB0ZXN0IG9mIHVuY29udmVudGlvbmFsIGNhbWVyYSB0cmFwIGRpc3RhbmNlIHNhbXBsaW5nIHRvIGVzdGltYXRlIGFidW5kYW5jZSBvZiBtYXJtb3QgcG9wdWxhdGlvbnMiLCJhdXRob3IiOlt7ImZhbWlseSI6IkNvcmxhdHRpIiwiZ2l2ZW4iOiJMdWNhIiwicGFyc2UtbmFtZXMiOmZhbHNlLCJkcm9wcGluZy1wYXJ0aWNsZSI6IiIsIm5vbi1kcm9wcGluZy1wYXJ0aWNsZSI6IiJ9LHsiZmFtaWx5IjoiU2l2aWVyaSIsImdpdmVuIjoiU3RlZmFubyIsInBhcnNlLW5hbWVzIjpmYWxzZSwiZHJvcHBpbmctcGFydGljbGUiOiIiLCJub24tZHJvcHBpbmctcGFydGljbGUiOiIifSx7ImZhbWlseSI6IlN1ZG9sc2thIiwiZ2l2ZW4iOiJCb2duYSIsInBhcnNlLW5hbWVzIjpmYWxzZSwiZHJvcHBpbmctcGFydGljbGUiOiIiLCJub24tZHJvcHBpbmctcGFydGljbGUiOiIifSx7ImZhbWlseSI6IkdpYWNvbWVsbGkiLCJnaXZlbiI6IlN0ZWZhbm8iLCJwYXJzZS1uYW1lcyI6ZmFsc2UsImRyb3BwaW5nLXBhcnRpY2xlIjoiIiwibm9uLWRyb3BwaW5nLXBhcnRpY2xlIjoiIn0seyJmYW1pbHkiOiJQZWRyb3R0aSIsImdpdmVuIjoiTHVjYSIsInBhcnNlLW5hbWVzIjpmYWxzZSwiZHJvcHBpbmctcGFydGljbGUiOiIiLCJub24tZHJvcHBpbmctcGFydGljbGUiOiIifV0sImNvbnRhaW5lci10aXRsZSI6IldpbGRsaWZlIEJpb2xvZ3kiLCJjb250YWluZXItdGl0bGUtc2hvcnQiOiJXaWxkbGlmZSBCaW9sIiwiRE9JIjoiMTAuMjk4MS93bGIuMDA2NTIiLCJJU1NOIjoiMDkwOTYzOTYiLCJpc3N1ZWQiOnsiZGF0ZS1wYXJ0cyI6W1syMDIwXV19LCJwYWdlIjoiMS0xMSIsImFic3RyYWN0IjoiVGhlIGluY3JlYXNpbmcgdXNlIG9mIHJlbW90ZSBtb3Rpb24tc2Vuc2l0aXZlIHBob3RvZ3JhcGh5IHJlY2VudGx5IGxlZCB0byBhbiBleHRlbnNpb24gb2YgZGlzdGFuY2Ugc2FtcGxpbmcgKERTKSB0byBhY2NvbW1vZGF0ZSBjYW1lcmEgdHJhcCBkYXRhLiBDYW1lcmEgdHJhcCBkaXN0YW5jZSBzYW1wbGluZyAoQ1REUykgaGFzIGJlZW4gcHJvcG9zZWQgYXMgYSBwcm9taXNpbmcgdG9vbCB0byBlc3RpbWF0ZSBhbmltYWwgYWJ1bmRhbmNlLCBpZiB0ZW1wb3JhbGx5IGxpbWl0ZWQgYXZhaWxhYmlsaXR5IGZvciBkZXRlY3Rpb24gaXMgYWNjb3VudGVkIGZvci4gSG93ZXZlciwgdGhlIHBlcmZvcm1hbmNlIG9mIENURFMgaW4gZGlmZmVyZW50IGZpZWxkIHNpdHVhdGlvbnMsIGFuZCBpdHMgcmVsaWFiaWxpdHkgd2hlbiBzaW5nbGUgc3RpbGwgaW1hZ2VzIGFyZSB1c2VkIGluc3RlYWQgb2YgdmlkZW9zIG9yIGJ1cnN0cyBvZiBpbWFnZXMgcmVtYWluIHVudGVzdGVkLiBXZSB1c2VkIEFscGluZSBtYXJtb3RzIE1hcm1vdGEgbWFybW90YSBpbiB0aGUgU3RlbHZpbyBOYXRpb25hbCBQYXJrIChJdGFseSkgdG8gYWRkcmVzcyB0aHJlZSBhaW1zOiAxKSBjb21wYXJlIGVzdGltYXRlcyBvZiBhdmFpbGFiaWxpdHkgYmlhcy1jb3JyZWN0ZWQgQ1REUyB3aGVuIHVzaW5nIHNpbmdsZSBzdGlsbCBpbWFnZXMgd2l0aCBkaWZmZXJlbnQgc2V0LXVwcyB0byBkZWZpbmUgc2FtcGxpbmcgZWZmb3J0LiBGb3IgdGhlIMOi4oKsIHVzZXItbWFudWFsJyBzZXQtdXAgd2UgdXNlZCB2YWx1ZXMgb2YgzrggW2FuZ2xlIG9mIHZpZXddIGFuZCB0KiBbcmVjb3ZlcnkgdGltZSwgaS5lLiB0aGUgc2hvcnRlc3QgaW50ZXJ2YWwgYXQgd2hpY2ggYW4gYW5pbWFsIGNhbiBiZSBkZXRlY3RlZF0gc3BlY2lmaWVkIGJ5IHRoZSBjYW1lcmEgdXNlciBtYW51YWwuIEZvciB0aGUgw6LigqwgZW1waXJpY2FsJyBzZXQtdXAgd2UgZXN0aW1hdGVkIM64IGFuZCB0KiBlbXBpcmljYWxseS4gMikgQ29tcGFyZSBlc3RpbWF0ZXMgb2YgQ1REUyBhbmQgbGluZSBEUywgYm90aCBjb3JyZWN0ZWQgZm9yIGF2YWlsYWJpbGl0eSBiaWFzIGJhc2VkIG9uIG1hcm1vdCBiZWhhdmlvci4gMykgQ29tcGFyZSBlc3RpbWF0ZXMgb2YgQ1REUyBjb3JyZWN0ZWQgZm9yIGF2YWlsYWJpbGl0eSBiaWFzIHdpdGggZXN0aW1hdGVzIG9idGFpbmVkIHdpdGggY2FwdHVyZS1tYXJrLXJlY2FwdHVyZSAoQ01SKSwgYWNjb3VudGluZyBmb3IgdGhlIGVmZmVjdGl2ZSB0cmFwcGVkIGFyZWEuIE91ciByZXN1bHRzIHN1Z2dlc3QgdGhhdDogMSkgQ1REUyB3aXRoIMOi4oKsIHVzZXItbWFudWFsJyBzZXQtdXAgdW5kZXJlc3RpbWF0ZWQgcG9wdWxhdGlvbiBzaXplIGNvbXBhcmVkIHRvIHRoZSDDouKCrCBlbXBpcmljYWwnIHNldC11cDsgMikgw6LigqwgZW1waXJpY2FsJyBDVERTIGVzdGltYXRlcyB3ZXJlIHNpbWlsYXIgdG8gdGhvc2Ugb2YgbGluZSBEUywgYnV0IENURFMgaGFkIGxvd2VyIHByZWNpc2lvbjsgMykgYXZhaWxhYmlsaXR5IGJpYXMtY29ycmVjdGVkIENURFMgdW5kZXJlc3RpbWF0ZWQgYWJ1bmRhbmNlIGNvbXBhcmVkIHRvIENNUi4gQXNzZXNzaW5nIGNhbWVyYSBzZXR0aW5ncyBlbXBpcmljYWxseSBpcyBjcnVjaWFsIHRvIHJlZHVjZSBiaWFzIGluIENURFMgZXN0aW1hdG9ycyB3aGVuIHNpbmdsZSBzdGlsbCBpbWFnZXMgYXJlIHVzZWQuIFZpZGVvcyBzaG91bGQgYmUgcHJlZmVycmVkIGFzIHRoZXkgYWxsb3cgY2hvb3NpbmcgcHJlZGVmaW5lZCBzbmFwc2hvdCBtb21lbnRzIGFuZCBkbyBub3QgcmVseSBvbiBzZXR0aW5ncyB0aGF0IGNhbm5vdCBiZSBjaGFuZ2VkLiBPdmVyYWxsLCBvdXIgcmVzdWx0cyBzdXBwb3J0IHRoZSB1c2Ugb2YgQ1REUyBhcyBhbiBhbHRlcm5hdGl2ZSB0byBEUywgYWx0aG91Z2ggcHJvcGVyIGF2YWlsYWJpbGl0eS1iaWFzIGNvcnJlY3Rpb25zIGFuZCBtYW55IGNhbWVyYXMgYXJlIG5lZWRlZCB0byBlbnN1cmUgYWNjdXJhY3kgYW5kIGFjY2VwdGFibGUgcHJlY2lzaW9uLiIsImlzc3VlIjoiNCIsInZvbHVtZSI6IjIwMjAifSwiaXNUZW1wb3JhcnkiOmZhbHNlfSx7ImlkIjoiNDY2ZDFjZjctZGQyMi0zMzVkLWI0MDUtMGUyYTY2MWM2ZGNjIiwiaXRlbURhdGEiOnsidHlwZSI6ImFydGljbGUtam91cm5hbCIsImlkIjoiNDY2ZDFjZjctZGQyMi0zMzVkLWI0MDUtMGUyYTY2MWM2ZGNjIiwidGl0bGUiOiJDYW1lcmEgdHJhcCBkaXN0YW5jZSBzYW1wbGluZyBmb3IgbWFtbWFsIHBvcHVsYXRpb24gbW9uaXRvcmluZzogbGVzc29ucyBsZWFybnQgZnJvbSBhIFVLIGNhc2Ugc3R1ZHkiLCJhdXRob3IiOlt7ImZhbWlseSI6Ik1hc29uIiwiZ2l2ZW4iOiJTYW1hbnRoYSBTIiwicGFyc2UtbmFtZXMiOmZhbHNlLCJkcm9wcGluZy1wYXJ0aWNsZSI6IiIsIm5vbi1kcm9wcGluZy1wYXJ0aWNsZSI6IiJ9LHsiZmFtaWx5IjoiSGlsbCIsImdpdmVuIjoiUnVzc2VsbCBBIiwicGFyc2UtbmFtZXMiOmZhbHNlLCJkcm9wcGluZy1wYXJ0aWNsZSI6IiIsIm5vbi1kcm9wcGluZy1wYXJ0aWNsZSI6IiJ9LHsiZmFtaWx5IjoiV2hpdHRpbmdoYW0iLCJnaXZlbiI6Ik1hcmsgSiIsInBhcnNlLW5hbWVzIjpmYWxzZSwiZHJvcHBpbmctcGFydGljbGUiOiIiLCJub24tZHJvcHBpbmctcGFydGljbGUiOiIifSx7ImZhbWlseSI6IkNva2lsbCIsImdpdmVuIjoiSmltIiwicGFyc2UtbmFtZXMiOmZhbHNlLCJkcm9wcGluZy1wYXJ0aWNsZSI6IiIsIm5vbi1kcm9wcGluZy1wYXJ0aWNsZSI6IiJ9LHsiZmFtaWx5IjoiU21pdGgiLCJnaXZlbiI6IkdyYWhhbSBDIiwicGFyc2UtbmFtZXMiOmZhbHNlLCJkcm9wcGluZy1wYXJ0aWNsZSI6IiIsIm5vbi1kcm9wcGluZy1wYXJ0aWNsZSI6IiJ9LHsiZmFtaWx5IjoiU3RlcGhlbnMiLCJnaXZlbiI6IlBoaWxpcCBBIiwicGFyc2UtbmFtZXMiOmZhbHNlLCJkcm9wcGluZy1wYXJ0aWNsZSI6IiIsIm5vbi1kcm9wcGluZy1wYXJ0aWNsZSI6IiJ9XSwiY29udGFpbmVyLXRpdGxlIjoiUmVtb3RlIFNlbnNpbmcgaW4gRWNvbG9neSBhbmQgQ29uc2VydmF0aW9uIiwiY29udGFpbmVyLXRpdGxlLXNob3J0IjoiUmVtb3RlIFNlbnMgRWNvbCBDb25zZXJ2IiwiRE9JIjoiMTAuMTAwMi9yc2UyLjI3MiIsImlzc3VlZCI6eyJkYXRlLXBhcnRzIjpbWzIwMjJdXX0sInBhZ2UiOiIxLTE0In0sImlzVGVtcG9yYXJ5IjpmYWxzZX1dfQ==&quot;,&quot;citationItems&quot;:[{&quot;id&quot;:&quot;94052f55-4c6d-5d1b-8bb4-66314d9fb257&quot;,&quot;itemData&quot;:{&quot;abstract&quot;:&quot;1. Reliable estimates of animal density and abundance are essential for effective wildlife conservation and management. Camera trapping has proven efficient for sampling multiple species, but statistical estimators of density from camera trapping data for species that cannot be individually identified are still in develop- ment. 2. We extend point-transect methods for estimating animal density to accommodate data from camera traps, allowing researchers to exploit existing distance sampling theory and software for designing studies and ana- lysing data. We tested it by simulation, and used it to estimate densities of Maxwell’s duikers (Philantomba maxwellii)in Ta€ı National Park, C^ ote d’Ivoire. 3. Densities estimated from simulated data were unbiased when we assumed animals were not available for detection during long periods of rest.Estimated duiker densitieswere higher than recent estimates from line tran- sect surveys, which are believed to underestimate densities of forest ungulates. 4. We expect thesemethods to provide an effectivemeans to estimate animal density from camera trapping data and to be applicable in a variety of settings.&quot;,&quot;author&quot;:[{&quot;dropping-particle&quot;:&quot;&quot;,&quot;family&quot;:&quot;Howe&quot;,&quot;given&quot;:&quot;Eric J.&quot;,&quot;non-dropping-particle&quot;:&quot;&quot;,&quot;parse-names&quot;:false,&quot;suffix&quot;:&quot;&quot;},{&quot;dropping-particle&quot;:&quot;&quot;,&quot;family&quot;:&quot;Buckland&quot;,&quot;given&quot;:&quot;Stephen T.&quot;,&quot;non-dropping-particle&quot;:&quot;&quot;,&quot;parse-names&quot;:false,&quot;suffix&quot;:&quot;&quot;},{&quot;dropping-particle&quot;:&quot;&quot;,&quot;family&quot;:&quot;Després-Einspenner&quot;,&quot;given&quot;:&quot;Marie-Lyne&quot;,&quot;non-dropping-particle&quot;:&quot;&quot;,&quot;parse-names&quot;:false,&quot;suffix&quot;:&quot;&quot;},{&quot;dropping-particle&quot;:&quot;&quot;,&quot;family&quot;:&quot;Kühl&quot;,&quot;given&quot;:&quot;Hjalmar S.&quot;,&quot;non-dropping-particle&quot;:&quot;&quot;,&quot;parse-names&quot;:false,&quot;suffix&quot;:&quot;&quot;}],&quot;container-title&quot;:&quot;Methods in Ecology and Evolution&quot;,&quot;id&quot;:&quot;94052f55-4c6d-5d1b-8bb4-66314d9fb257&quot;,&quot;issued&quot;:{&quot;date-parts&quot;:[[&quot;2017&quot;]]},&quot;page&quot;:&quot;1558-1565&quot;,&quot;title&quot;:&quot;Distance sampling with camera traps&quot;,&quot;type&quot;:&quot;article-journal&quot;,&quot;volume&quot;:&quot;8&quot;,&quot;container-title-short&quot;:&quot;Methods Ecol Evol&quot;},&quot;uris&quot;:[&quot;http://www.mendeley.com/documents/?uuid=a87f8ac4-680c-4d2e-ba3a-dbf951df4d86&quot;],&quot;isTemporary&quot;:false,&quot;legacyDesktopId&quot;:&quot;a87f8ac4-680c-4d2e-ba3a-dbf951df4d86&quot;},{&quot;id&quot;:&quot;cb798efc-531a-39c6-baba-78f239b7b537&quot;,&quot;itemData&quot;:{&quot;type&quot;:&quot;article-journal&quot;,&quot;id&quot;:&quot;cb798efc-531a-39c6-baba-78f239b7b537&quot;,&quot;title&quot;:&quot;Modelling density surfaces of intraspecific classes using camera trap distance sampling&quot;,&quot;author&quot;:[{&quot;family&quot;:&quot;Delisle&quot;,&quot;given&quot;:&quot;Zackary J.&quot;,&quot;parse-names&quot;:false,&quot;dropping-particle&quot;:&quot;&quot;,&quot;non-dropping-particle&quot;:&quot;&quot;},{&quot;family&quot;:&quot;Miller&quot;,&quot;given&quot;:&quot;David L.&quot;,&quot;parse-names&quot;:false,&quot;dropping-particle&quot;:&quot;&quot;,&quot;non-dropping-particle&quot;:&quot;&quot;},{&quot;family&quot;:&quot;Swihart&quot;,&quot;given&quot;:&quot;Robert K.&quot;,&quot;parse-names&quot;:false,&quot;dropping-particle&quot;:&quot;&quot;,&quot;non-dropping-particle&quot;:&quot;&quot;}],&quot;container-title&quot;:&quot;Methods in Ecology and Evolution&quot;,&quot;container-title-short&quot;:&quot;Methods Ecol Evol&quot;,&quot;DOI&quot;:&quot;10.1111/2041-210X.14093&quot;,&quot;ISSN&quot;:&quot;2041-210X&quot;,&quot;URL&quot;:&quot;https://besjournals.onlinelibrary.wiley.com/doi/10.1111/2041-210X.14093&quot;,&quot;issued&quot;:{&quot;date-parts&quot;:[[2023,3,30]]}},&quot;isTemporary&quot;:false},{&quot;id&quot;:&quot;94065271-86fb-3f46-9d1e-6cd3c23e4658&quot;,&quot;itemData&quot;:{&quot;type&quot;:&quot;article-journal&quot;,&quot;id&quot;:&quot;94065271-86fb-3f46-9d1e-6cd3c23e4658&quot;,&quot;title&quot;:&quot;A field test of unconventional camera trap distance sampling to estimate abundance of marmot populations&quot;,&quot;author&quot;:[{&quot;family&quot;:&quot;Corlatti&quot;,&quot;given&quot;:&quot;Luca&quot;,&quot;parse-names&quot;:false,&quot;dropping-particle&quot;:&quot;&quot;,&quot;non-dropping-particle&quot;:&quot;&quot;},{&quot;family&quot;:&quot;Sivieri&quot;,&quot;given&quot;:&quot;Stefano&quot;,&quot;parse-names&quot;:false,&quot;dropping-particle&quot;:&quot;&quot;,&quot;non-dropping-particle&quot;:&quot;&quot;},{&quot;family&quot;:&quot;Sudolska&quot;,&quot;given&quot;:&quot;Bogna&quot;,&quot;parse-names&quot;:false,&quot;dropping-particle&quot;:&quot;&quot;,&quot;non-dropping-particle&quot;:&quot;&quot;},{&quot;family&quot;:&quot;Giacomelli&quot;,&quot;given&quot;:&quot;Stefano&quot;,&quot;parse-names&quot;:false,&quot;dropping-particle&quot;:&quot;&quot;,&quot;non-dropping-particle&quot;:&quot;&quot;},{&quot;family&quot;:&quot;Pedrotti&quot;,&quot;given&quot;:&quot;Luca&quot;,&quot;parse-names&quot;:false,&quot;dropping-particle&quot;:&quot;&quot;,&quot;non-dropping-particle&quot;:&quot;&quot;}],&quot;container-title&quot;:&quot;Wildlife Biology&quot;,&quot;container-title-short&quot;:&quot;Wildlife Biol&quot;,&quot;DOI&quot;:&quot;10.2981/wlb.00652&quot;,&quot;ISSN&quot;:&quot;09096396&quot;,&quot;issued&quot;:{&quot;date-parts&quot;:[[2020]]},&quot;page&quot;:&quot;1-11&quot;,&quot;abstract&quot;:&quot;The increasing use of remote motion-sensitive photography recently led to an extension of distance sampling (DS) to accommodate camera trap data. Camera trap distance sampling (CTDS) has been proposed as a promising tool to estimate animal abundance, if temporally limited availability for detection is accounted for. However, the performance of CTDS in different field situations, and its reliability when single still images are used instead of videos or bursts of images remain untested. We used Alpine marmots Marmota marmota in the Stelvio National Park (Italy) to address three aims: 1) compare estimates of availability bias-corrected CTDS when using single still images with different set-ups to define sampling effort. For the â€ user-manual' set-up we used values of θ [angle of view] and t* [recovery time, i.e. the shortest interval at which an animal can be detected] specified by the camera user manual. For the â€ empirical' set-up we estimated θ and t* empirically. 2) Compare estimates of CTDS and line DS, both corrected for availability bias based on marmot behavior. 3) Compare estimates of CTDS corrected for availability bias with estimates obtained with capture-mark-recapture (CMR), accounting for the effective trapped area. Our results suggest that: 1) CTDS with â€ user-manual' set-up underestimated population size compared to the â€ empirical' set-up; 2) â€ empirical' CTDS estimates were similar to those of line DS, but CTDS had lower precision; 3) availability bias-corrected CTDS underestimated abundance compared to CMR. Assessing camera settings empirically is crucial to reduce bias in CTDS estimators when single still images are used. Videos should be preferred as they allow choosing predefined snapshot moments and do not rely on settings that cannot be changed. Overall, our results support the use of CTDS as an alternative to DS, although proper availability-bias corrections and many cameras are needed to ensure accuracy and acceptable precision.&quot;,&quot;issue&quot;:&quot;4&quot;,&quot;volume&quot;:&quot;2020&quot;},&quot;isTemporary&quot;:false},{&quot;id&quot;:&quot;466d1cf7-dd22-335d-b405-0e2a661c6dcc&quot;,&quot;itemData&quot;:{&quot;type&quot;:&quot;article-journal&quot;,&quot;id&quot;:&quot;466d1cf7-dd22-335d-b405-0e2a661c6dcc&quot;,&quot;title&quot;:&quot;Camera trap distance sampling for mammal population monitoring: lessons learnt from a UK case study&quot;,&quot;author&quot;:[{&quot;family&quot;:&quot;Mason&quot;,&quot;given&quot;:&quot;Samantha S&quot;,&quot;parse-names&quot;:false,&quot;dropping-particle&quot;:&quot;&quot;,&quot;non-dropping-particle&quot;:&quot;&quot;},{&quot;family&quot;:&quot;Hill&quot;,&quot;given&quot;:&quot;Russell A&quot;,&quot;parse-names&quot;:false,&quot;dropping-particle&quot;:&quot;&quot;,&quot;non-dropping-particle&quot;:&quot;&quot;},{&quot;family&quot;:&quot;Whittingham&quot;,&quot;given&quot;:&quot;Mark J&quot;,&quot;parse-names&quot;:false,&quot;dropping-particle&quot;:&quot;&quot;,&quot;non-dropping-particle&quot;:&quot;&quot;},{&quot;family&quot;:&quot;Cokill&quot;,&quot;given&quot;:&quot;Jim&quot;,&quot;parse-names&quot;:false,&quot;dropping-particle&quot;:&quot;&quot;,&quot;non-dropping-particle&quot;:&quot;&quot;},{&quot;family&quot;:&quot;Smith&quot;,&quot;given&quot;:&quot;Graham C&quot;,&quot;parse-names&quot;:false,&quot;dropping-particle&quot;:&quot;&quot;,&quot;non-dropping-particle&quot;:&quot;&quot;},{&quot;family&quot;:&quot;Stephens&quot;,&quot;given&quot;:&quot;Philip A&quot;,&quot;parse-names&quot;:false,&quot;dropping-particle&quot;:&quot;&quot;,&quot;non-dropping-particle&quot;:&quot;&quot;}],&quot;container-title&quot;:&quot;Remote Sensing in Ecology and Conservation&quot;,&quot;container-title-short&quot;:&quot;Remote Sens Ecol Conserv&quot;,&quot;DOI&quot;:&quot;10.1002/rse2.272&quot;,&quot;issued&quot;:{&quot;date-parts&quot;:[[2022]]},&quot;page&quot;:&quot;1-14&quot;},&quot;isTemporary&quot;:false}]},{&quot;citationID&quot;:&quot;MENDELEY_CITATION_b9864234-4481-437a-8304-1a9a2f4530aa&quot;,&quot;properties&quot;:{&quot;noteIndex&quot;:0},&quot;isEdited&quot;:false,&quot;manualOverride&quot;:{&quot;isManuallyOverridden&quot;:false,&quot;citeprocText&quot;:&quot;(Henrich &lt;i&gt;et al.&lt;/i&gt; 2022)&quot;,&quot;manualOverrideText&quot;:&quot;&quot;},&quot;citationTag&quot;:&quot;MENDELEY_CITATION_v3_eyJjaXRhdGlvbklEIjoiTUVOREVMRVlfQ0lUQVRJT05fYjk4NjQyMzQtNDQ4MS00MzdhLTgzMDQtMWE5YTJmNDUzMGFhIiwicHJvcGVydGllcyI6eyJub3RlSW5kZXgiOjB9LCJpc0VkaXRlZCI6ZmFsc2UsIm1hbnVhbE92ZXJyaWRlIjp7ImlzTWFudWFsbHlPdmVycmlkZGVuIjpmYWxzZSwiY2l0ZXByb2NUZXh0IjoiKEhlbnJpY2ggPGk+ZXQgYWwuPC9pPiAyMDIyKSIsIm1hbnVhbE92ZXJyaWRlVGV4dCI6IiJ9LCJjaXRhdGlvbkl0ZW1zIjpbeyJpZCI6IjY5ZjcyMDg2LTNjMGUtM2UwZi1iODZlLWYzYTM4YTlmOGE2MiIsIml0ZW1EYXRhIjp7InR5cGUiOiJhcnRpY2xlLWpvdXJuYWwiLCJpZCI6IjY5ZjcyMDg2LTNjMGUtM2UwZi1iODZlLWYzYTM4YTlmOGE2MiIsInRpdGxlIjoiRGVlciBCZWhhdmlvciBBZmZlY3RzIERlbnNpdHkgRXN0aW1hdGVzIFdpdGggQ2FtZXJhIFRyYXBzLCBidXQgSXMgT3V0d2VpZ2hlZCBieSBTcGF0aWFsIFZhcmlhYmlsaXR5IiwiYXV0aG9yIjpbeyJmYW1pbHkiOiJIZW5yaWNoIiwiZ2l2ZW4iOiJNYWlrIiwicGFyc2UtbmFtZXMiOmZhbHNlLCJkcm9wcGluZy1wYXJ0aWNsZSI6IiIsIm5vbi1kcm9wcGluZy1wYXJ0aWNsZSI6IiJ9LHsiZmFtaWx5IjoiSGFydGlnIiwiZ2l2ZW4iOiJGbG9yaWFuIiwicGFyc2UtbmFtZXMiOmZhbHNlLCJkcm9wcGluZy1wYXJ0aWNsZSI6IiIsIm5vbi1kcm9wcGluZy1wYXJ0aWNsZSI6IiJ9LHsiZmFtaWx5IjoiRG9ybWFubiIsImdpdmVuIjoiQ2Fyc3RlbiBGLiIsInBhcnNlLW5hbWVzIjpmYWxzZSwiZHJvcHBpbmctcGFydGljbGUiOiIiLCJub24tZHJvcHBpbmctcGFydGljbGUiOiIifSx7ImZhbWlseSI6IkvDvGhsIiwiZ2l2ZW4iOiJIamFsbWFyIFMuIiwicGFyc2UtbmFtZXMiOmZhbHNlLCJkcm9wcGluZy1wYXJ0aWNsZSI6IiIsIm5vbi1kcm9wcGluZy1wYXJ0aWNsZSI6IiJ9LHsiZmFtaWx5IjoiUGV0ZXJzIiwiZ2l2ZW4iOiJXaWJrZSIsInBhcnNlLW5hbWVzIjpmYWxzZSwiZHJvcHBpbmctcGFydGljbGUiOiIiLCJub24tZHJvcHBpbmctcGFydGljbGUiOiIifSx7ImZhbWlseSI6IkZyYW5rZSIsImdpdmVuIjoiRnJlZGVyaWsiLCJwYXJzZS1uYW1lcyI6ZmFsc2UsImRyb3BwaW5nLXBhcnRpY2xlIjoiIiwibm9uLWRyb3BwaW5nLXBhcnRpY2xlIjoiIn0seyJmYW1pbHkiOiJQZXRlcmthIiwiZ2l2ZW4iOiJUb23DocWhIiwicGFyc2UtbmFtZXMiOmZhbHNlLCJkcm9wcGluZy1wYXJ0aWNsZSI6IiIsIm5vbi1kcm9wcGluZy1wYXJ0aWNsZSI6IiJ9LHsiZmFtaWx5IjoixaB1c3RyIiwiZ2l2ZW4iOiJQYXZlbCIsInBhcnNlLW5hbWVzIjpmYWxzZSwiZHJvcHBpbmctcGFydGljbGUiOiIiLCJub24tZHJvcHBpbmctcGFydGljbGUiOiIifSx7ImZhbWlseSI6IkhldXJpY2giLCJnaXZlbiI6Ik1hcmNvIiwicGFyc2UtbmFtZXMiOmZhbHNlLCJkcm9wcGluZy1wYXJ0aWNsZSI6IiIsIm5vbi1kcm9wcGluZy1wYXJ0aWNsZSI6IiJ9XSwiY29udGFpbmVyLXRpdGxlIjoiRnJvbnRpZXJzIGluIEVjb2xvZ3kgYW5kIEV2b2x1dGlvbiIsImNvbnRhaW5lci10aXRsZS1zaG9ydCI6IkZyb250IEVjb2wgRXZvbCIsIkRPSSI6IjEwLjMzODkvZmV2by4yMDIyLjg4MTUwMiIsImlzc3VlZCI6eyJkYXRlLXBhcnRzIjpbWzIwMjIsNSwxOF1dfSwiYWJzdHJhY3QiOiJEZW5zaXR5IGlzIGEga2V5IHRyYWl0IG9mIHBvcHVsYXRpb25zIGFuZCBhbiBlc3NlbnRpYWwgcGFyYW1ldGVyIGluIGVjb2xvZ2ljYWwgcmVzZWFyY2gsIHdpbGRsaWZlIGNvbnNlcnZhdGlvbiBhbmQgbWFuYWdlbWVudC4gU2V2ZXJhbCBtb2RlbHMgaGF2ZSBiZWVuIGRldmVsb3BlZCB0byBlc3RpbWF0ZSBwb3B1bGF0aW9uIGRlbnNpdHkgYmFzZWQgb24gY2FtZXJhIHRyYXBwaW5nIGRhdGEsIGluY2x1ZGluZyB0aGUgcmFuZG9tIGVuY291bnRlciBtb2RlbCAoUkVNKSBhbmQgY2FtZXJhIHRyYXAgZGlzdGFuY2Ugc2FtcGxpbmcgKENURFMpLiBCb3RoIG1vZGVscyBuZWVkIHRvIGFjY291bnQgZm9yIHZhcmlhdGlvbiBpbiBhbmltYWwgYmVoYXZpb3IgdGhhdCBkZXBlbmRzLCBmb3IgZXhhbXBsZSwgb24gdGhlIHNwZWNpZXMgYW5kIHNleCBvZiB0aGUgYW5pbWFscyBhbG9uZyB3aXRoIHRlbXBvcmFsbHkgdmFyeWluZyBlbnZpcm9ubWVudGFsIGZhY3RvcnMuIFdlIGV4YW1pbmVkIHdoZXRoZXIgdGhlIGRlbnNpdHkgZXN0aW1hdGVzIG9mIFJFTSBhbmQgQ1REUyBjYW4gYmUgaW1wcm92ZWQgZm9yIEV1cm9wZeKAmXMgbW9zdCBudW1lcm91cyBkZWVyIHNwZWNpZXMsIGJ5IGFkanVzdGluZyB0aGUgYmVoYXZpb3ItcmVsYXRlZCBtb2RlbCBwYXJhbWV0ZXJzIHBlciBzcGVjaWVzIGFuZCBhY2NvdW50aW5nIGZvciBkaWZmZXJlbmNlcyBpbiBtb3ZlbWVudCBzcGVlZHMgYmV0d2VlbiBzZXhlcywgc2Vhc29ucywgYW5kIHllYXJzLiBPdXIgcmVzdWx0cyBzaG93ZWQgdGhhdCBiaWFzIHRocm91Z2ggaW5hZGVxdWF0ZSBjb25zaWRlcmF0aW9uIG9mIGFuaW1hbCBiZWhhdmlvciB3YXMgZXhjZWVkZWQgYnkgdGhlIHVuY2VydGFpbnR5IG9mIHRoZSBkZW5zaXR5IGVzdGltYXRlcywgd2hpY2ggd2FzIG1haW5seSBpbmZsdWVuY2VkIGJ5IHZhcmlhdGlvbiBpbiB0aGUgbnVtYmVyIG9mIGluZGVwZW5kZW50IG9ic2VydmF0aW9ucyBiZXR3ZWVuIGNhbWVyYSB0cmFwIGxvY2F0aW9ucy4gVGhlIG5lZ2xlY3Rpb24gb2Ygc2Vhc29uYWwgYW5kIGFubnVhbCBkaWZmZXJlbmNlcyBpbiBtb3ZlbWVudCBzcGVlZCBlc3RpbWF0ZXMgZm9yIFJFTSBvdmVyZXN0aW1hdGVkIGRlbnNpdGllcyBvZiByZWQgZGVlciBpbiBhdXR1bW4gYW5kIHNwcmluZyBieSBjYS4gMTQlLiBUaGlzIEdQUyB0ZWxlbWV0cnktZGVyaXZlZCBwYXJhbWV0ZXIgd2FzIGZvdW5kIHRvIGJlIG1vc3QgcHJvYmxlbWF0aWMgZm9yIHJvZSBkZWVyIGZlbWFsZXMgaW4gc3VtbWVyIGFuZCBzcHJpbmcgd2hlbiBtb3ZlbWVudCBiZWhhdmlvciB3YXMgY2hhcmFjdGVyaXplZCBieSBzbWFsbC1zY2FsZSBkaXNwbGFjZW1lbnRzIHJlbGF0aXZlIHRvIHRoZSBpbnRlcnZhbHMgb2YgdGhlIEdQUyBmaXhlcy4gSW4gQ1REUywgZGVuc2l0eSBlc3RpbWF0ZXMgb2YgcmVkIGRlZXIgaW1wcm92ZWQgZm9yZW1vc3QgdGhyb3VnaCB0aGUgY29uc2lkZXJhdGlvbiBvZiBiZWhhdmlvcmFsIHJlYWN0aW9ucyB0byB0aGUgY2FtZXJhIHRyYXBzIChhdm9pZGluZyBiaWFzIG9mIG1heC4gMTklKSwgd2hpbGUgc3BlY2llcy1zcGVjaWZpYyBkZWxheXMgYmV0d2VlbiBwaG90b3MgaGFkIGEgbGFyZ2VyIGVmZmVjdCBmb3Igcm9lIGRlZXIuIEluIGdlbmVyYWwsIHRoZSBhcHBsaWNhYmlsaXR5IG9mIGJvdGggUkVNIGFuZCBDVERTIHdvdWxkIHByb2ZpdCBwcm9mb3VuZGx5IGZyb20gaW1wcm92ZW1lbnRzIGluIHRoZWlyIHByZWNpc2lvbiBhbG9uZyB3aXRoIHRoZSByZWR1Y3Rpb24gaW4gYmlhcyBhY2hpZXZlZCBieSBleHBsb2l0aW5nIHRoZSBhdmFpbGFibGUgaW5mb3JtYXRpb24gb24gYW5pbWFsIGJlaGF2aW9yIGluIHRoZSBjYW1lcmEgdHJhcCBkYXRhLiIsInB1Ymxpc2hlciI6IkZyb250aWVycyBNZWRpYSBTQSIsInZvbHVtZSI6IjEwIn0sImlzVGVtcG9yYXJ5IjpmYWxzZX1dfQ==&quot;,&quot;citationItems&quot;:[{&quot;id&quot;:&quot;69f72086-3c0e-3e0f-b86e-f3a38a9f8a62&quot;,&quot;itemData&quot;:{&quot;type&quot;:&quot;article-journal&quot;,&quot;id&quot;:&quot;69f72086-3c0e-3e0f-b86e-f3a38a9f8a62&quot;,&quot;title&quot;:&quot;Deer Behavior Affects Density Estimates With Camera Traps, but Is Outweighed by Spatial Variability&quot;,&quot;author&quot;:[{&quot;family&quot;:&quot;Henrich&quot;,&quot;given&quot;:&quot;Maik&quot;,&quot;parse-names&quot;:false,&quot;dropping-particle&quot;:&quot;&quot;,&quot;non-dropping-particle&quot;:&quot;&quot;},{&quot;family&quot;:&quot;Hartig&quot;,&quot;given&quot;:&quot;Florian&quot;,&quot;parse-names&quot;:false,&quot;dropping-particle&quot;:&quot;&quot;,&quot;non-dropping-particle&quot;:&quot;&quot;},{&quot;family&quot;:&quot;Dormann&quot;,&quot;given&quot;:&quot;Carsten F.&quot;,&quot;parse-names&quot;:false,&quot;dropping-particle&quot;:&quot;&quot;,&quot;non-dropping-particle&quot;:&quot;&quot;},{&quot;family&quot;:&quot;Kühl&quot;,&quot;given&quot;:&quot;Hjalmar S.&quot;,&quot;parse-names&quot;:false,&quot;dropping-particle&quot;:&quot;&quot;,&quot;non-dropping-particle&quot;:&quot;&quot;},{&quot;family&quot;:&quot;Peters&quot;,&quot;given&quot;:&quot;Wibke&quot;,&quot;parse-names&quot;:false,&quot;dropping-particle&quot;:&quot;&quot;,&quot;non-dropping-particle&quot;:&quot;&quot;},{&quot;family&quot;:&quot;Franke&quot;,&quot;given&quot;:&quot;Frederik&quot;,&quot;parse-names&quot;:false,&quot;dropping-particle&quot;:&quot;&quot;,&quot;non-dropping-particle&quot;:&quot;&quot;},{&quot;family&quot;:&quot;Peterka&quot;,&quot;given&quot;:&quot;Tomáš&quot;,&quot;parse-names&quot;:false,&quot;dropping-particle&quot;:&quot;&quot;,&quot;non-dropping-particle&quot;:&quot;&quot;},{&quot;family&quot;:&quot;Šustr&quot;,&quot;given&quot;:&quot;Pavel&quot;,&quot;parse-names&quot;:false,&quot;dropping-particle&quot;:&quot;&quot;,&quot;non-dropping-particle&quot;:&quot;&quot;},{&quot;family&quot;:&quot;Heurich&quot;,&quot;given&quot;:&quot;Marco&quot;,&quot;parse-names&quot;:false,&quot;dropping-particle&quot;:&quot;&quot;,&quot;non-dropping-particle&quot;:&quot;&quot;}],&quot;container-title&quot;:&quot;Frontiers in Ecology and Evolution&quot;,&quot;container-title-short&quot;:&quot;Front Ecol Evol&quot;,&quot;DOI&quot;:&quot;10.3389/fevo.2022.881502&quot;,&quot;issued&quot;:{&quot;date-parts&quot;:[[2022,5,18]]},&quot;abstract&quot;:&quot;Density is a key trait of populations and an essential parameter in ecological research, wildlife conservation and management. Several models have been developed to estimate population density based on camera trapping data, including the random encounter model (REM) and camera trap distance sampling (CTDS). Both models need to account for variation in animal behavior that depends, for example, on the species and sex of the animals along with temporally varying environmental factors. We examined whether the density estimates of REM and CTDS can be improved for Europe’s most numerous deer species, by adjusting the behavior-related model parameters per species and accounting for differences in movement speeds between sexes, seasons, and years. Our results showed that bias through inadequate consideration of animal behavior was exceeded by the uncertainty of the density estimates, which was mainly influenced by variation in the number of independent observations between camera trap locations. The neglection of seasonal and annual differences in movement speed estimates for REM overestimated densities of red deer in autumn and spring by ca. 14%. This GPS telemetry-derived parameter was found to be most problematic for roe deer females in summer and spring when movement behavior was characterized by small-scale displacements relative to the intervals of the GPS fixes. In CTDS, density estimates of red deer improved foremost through the consideration of behavioral reactions to the camera traps (avoiding bias of max. 19%), while species-specific delays between photos had a larger effect for roe deer. In general, the applicability of both REM and CTDS would profit profoundly from improvements in their precision along with the reduction in bias achieved by exploiting the available information on animal behavior in the camera trap data.&quot;,&quot;publisher&quot;:&quot;Frontiers Media SA&quot;,&quot;volume&quot;:&quot;10&quot;},&quot;isTemporary&quot;:false}]},{&quot;citationID&quot;:&quot;MENDELEY_CITATION_d3ed3a72-155e-40d5-9dbf-161ce649986f&quot;,&quot;properties&quot;:{&quot;noteIndex&quot;:0},&quot;isEdited&quot;:false,&quot;manualOverride&quot;:{&quot;isManuallyOverridden&quot;:false,&quot;citeprocText&quot;:&quot;(Niedballa &lt;i&gt;et al.&lt;/i&gt; 2016)&quot;,&quot;manualOverrideText&quot;:&quot;&quot;},&quot;citationTag&quot;:&quot;MENDELEY_CITATION_v3_eyJjaXRhdGlvbklEIjoiTUVOREVMRVlfQ0lUQVRJT05fZDNlZDNhNzItMTU1ZS00MGQ1LTlkYmYtMTYxY2U2NDk5ODZmIiwicHJvcGVydGllcyI6eyJub3RlSW5kZXgiOjB9LCJpc0VkaXRlZCI6ZmFsc2UsIm1hbnVhbE92ZXJyaWRlIjp7ImlzTWFudWFsbHlPdmVycmlkZGVuIjpmYWxzZSwiY2l0ZXByb2NUZXh0IjoiKE5pZWRiYWxsYSA8aT5ldCBhbC48L2k+IDIwMTYpIiwibWFudWFsT3ZlcnJpZGVUZXh0IjoiIn0sImNpdGF0aW9uSXRlbXMiOlt7ImlkIjoiZjE1ZjAwZmUtM2I2MC0zNjg0LWI3YmYtNjFkMGRmN2YyYzdhIiwiaXRlbURhdGEiOnsidHlwZSI6ImFydGljbGUtam91cm5hbCIsImlkIjoiZjE1ZjAwZmUtM2I2MC0zNjg0LWI3YmYtNjFkMGRmN2YyYzdhIiwidGl0bGUiOiJjYW10cmFwUjogYW4gUiBwYWNrYWdlIGZvciBlZmZpY2llbnQgY2FtZXJhIHRyYXAgZGF0YSBtYW5hZ2VtZW50IiwiYXV0aG9yIjpbeyJmYW1pbHkiOiJOaWVkYmFsbGEiLCJnaXZlbiI6IkrDvHJnZW4iLCJwYXJzZS1uYW1lcyI6ZmFsc2UsImRyb3BwaW5nLXBhcnRpY2xlIjoiIiwibm9uLWRyb3BwaW5nLXBhcnRpY2xlIjoiIn0seyJmYW1pbHkiOiJTb2xsbWFubiIsImdpdmVuIjoiUmFoZWwiLCJwYXJzZS1uYW1lcyI6ZmFsc2UsImRyb3BwaW5nLXBhcnRpY2xlIjoiIiwibm9uLWRyb3BwaW5nLXBhcnRpY2xlIjoiIn0seyJmYW1pbHkiOiJDb3VydGlvbCIsImdpdmVuIjoiQWxleGFuZHJlIiwicGFyc2UtbmFtZXMiOmZhbHNlLCJkcm9wcGluZy1wYXJ0aWNsZSI6IiIsIm5vbi1kcm9wcGluZy1wYXJ0aWNsZSI6IiJ9LHsiZmFtaWx5IjoiV2lsdGluZyIsImdpdmVuIjoiQW5kcmVhcyIsInBhcnNlLW5hbWVzIjpmYWxzZSwiZHJvcHBpbmctcGFydGljbGUiOiIiLCJub24tZHJvcHBpbmctcGFydGljbGUiOiIifV0sImNvbnRhaW5lci10aXRsZSI6Ik1ldGhvZHMgaW4gRWNvbG9neSBhbmQgRXZvbHV0aW9uIiwiY29udGFpbmVyLXRpdGxlLXNob3J0IjoiTWV0aG9kcyBFY29sIEV2b2wiLCJJU1NOIjoiMjA0MS0yMTBYIiwiaXNzdWVkIjp7ImRhdGUtcGFydHMiOltbMjAxNl1dfSwicGFnZSI6IjE0NTctMTQ2MiIsInB1Ymxpc2hlciI6IldpbGV5IE9ubGluZSBMaWJyYXJ5IiwiaXNzdWUiOiIxMiIsInZvbHVtZSI6IjcifSwiaXNUZW1wb3JhcnkiOmZhbHNlfV19&quot;,&quot;citationItems&quot;:[{&quot;id&quot;:&quot;f15f00fe-3b60-3684-b7bf-61d0df7f2c7a&quot;,&quot;itemData&quot;:{&quot;type&quot;:&quot;article-journal&quot;,&quot;id&quot;:&quot;f15f00fe-3b60-3684-b7bf-61d0df7f2c7a&quot;,&quot;title&quot;:&quot;camtrapR: an R package for efficient camera trap data management&quot;,&quot;author&quot;:[{&quot;family&quot;:&quot;Niedballa&quot;,&quot;given&quot;:&quot;Jürgen&quot;,&quot;parse-names&quot;:false,&quot;dropping-particle&quot;:&quot;&quot;,&quot;non-dropping-particle&quot;:&quot;&quot;},{&quot;family&quot;:&quot;Sollmann&quot;,&quot;given&quot;:&quot;Rahel&quot;,&quot;parse-names&quot;:false,&quot;dropping-particle&quot;:&quot;&quot;,&quot;non-dropping-particle&quot;:&quot;&quot;},{&quot;family&quot;:&quot;Courtiol&quot;,&quot;given&quot;:&quot;Alexandre&quot;,&quot;parse-names&quot;:false,&quot;dropping-particle&quot;:&quot;&quot;,&quot;non-dropping-particle&quot;:&quot;&quot;},{&quot;family&quot;:&quot;Wilting&quot;,&quot;given&quot;:&quot;Andreas&quot;,&quot;parse-names&quot;:false,&quot;dropping-particle&quot;:&quot;&quot;,&quot;non-dropping-particle&quot;:&quot;&quot;}],&quot;container-title&quot;:&quot;Methods in Ecology and Evolution&quot;,&quot;container-title-short&quot;:&quot;Methods Ecol Evol&quot;,&quot;ISSN&quot;:&quot;2041-210X&quot;,&quot;issued&quot;:{&quot;date-parts&quot;:[[2016]]},&quot;page&quot;:&quot;1457-1462&quot;,&quot;publisher&quot;:&quot;Wiley Online Library&quot;,&quot;issue&quot;:&quot;12&quot;,&quot;volume&quot;:&quot;7&quot;},&quot;isTemporary&quot;:false}]},{&quot;citationID&quot;:&quot;MENDELEY_CITATION_8c82adb2-e105-4b4d-a403-96988c852a8e&quot;,&quot;properties&quot;:{&quot;noteIndex&quot;:0},&quot;isEdited&quot;:false,&quot;manualOverride&quot;:{&quot;isManuallyOverridden&quot;:false,&quot;citeprocText&quot;:&quot;(e.g., Delisle &lt;i&gt;et al.&lt;/i&gt; 2023)&quot;,&quot;manualOverrideText&quot;:&quot;&quot;},&quot;citationTag&quot;:&quot;MENDELEY_CITATION_v3_eyJjaXRhdGlvbklEIjoiTUVOREVMRVlfQ0lUQVRJT05fOGM4MmFkYjItZTEwNS00YjRkLWE0MDMtOTY5ODhjODUyYThlIiwicHJvcGVydGllcyI6eyJub3RlSW5kZXgiOjB9LCJpc0VkaXRlZCI6ZmFsc2UsIm1hbnVhbE92ZXJyaWRlIjp7ImlzTWFudWFsbHlPdmVycmlkZGVuIjpmYWxzZSwiY2l0ZXByb2NUZXh0IjoiKGUuZy4sIERlbGlzbGUgPGk+ZXQgYWwuPC9pPiAyMDIzKSIsIm1hbnVhbE92ZXJyaWRlVGV4dCI6IiJ9LCJjaXRhdGlvbkl0ZW1zIjpbeyJsYWJlbCI6InBhZ2UiLCJpZCI6ImNiNzk4ZWZjLTUzMWEtMzljNi1iYWJhLTc4ZjIzOWI3YjUzNyIsIml0ZW1EYXRhIjp7InR5cGUiOiJhcnRpY2xlLWpvdXJuYWwiLCJpZCI6ImNiNzk4ZWZjLTUzMWEtMzljNi1iYWJhLTc4ZjIzOWI3YjUzNyIsInRpdGxlIjoiTW9kZWxsaW5nIGRlbnNpdHkgc3VyZmFjZXMgb2YgaW50cmFzcGVjaWZpYyBjbGFzc2VzIHVzaW5nIGNhbWVyYSB0cmFwIGRpc3RhbmNlIHNhbXBsaW5nIiwiYXV0aG9yIjpbeyJmYW1pbHkiOiJEZWxpc2xlIiwiZ2l2ZW4iOiJaYWNrYXJ5IEouIiwicGFyc2UtbmFtZXMiOmZhbHNlLCJkcm9wcGluZy1wYXJ0aWNsZSI6IiIsIm5vbi1kcm9wcGluZy1wYXJ0aWNsZSI6IiJ9LHsiZmFtaWx5IjoiTWlsbGVyIiwiZ2l2ZW4iOiJEYXZpZCBMLiIsInBhcnNlLW5hbWVzIjpmYWxzZSwiZHJvcHBpbmctcGFydGljbGUiOiIiLCJub24tZHJvcHBpbmctcGFydGljbGUiOiIifSx7ImZhbWlseSI6IlN3aWhhcnQiLCJnaXZlbiI6IlJvYmVydCBLLiIsInBhcnNlLW5hbWVzIjpmYWxzZSwiZHJvcHBpbmctcGFydGljbGUiOiIiLCJub24tZHJvcHBpbmctcGFydGljbGUiOiIifV0sImNvbnRhaW5lci10aXRsZSI6Ik1ldGhvZHMgaW4gRWNvbG9neSBhbmQgRXZvbHV0aW9uIiwiY29udGFpbmVyLXRpdGxlLXNob3J0IjoiTWV0aG9kcyBFY29sIEV2b2wiLCJET0kiOiIxMC4xMTExLzIwNDEtMjEwWC4xNDA5MyIsIklTU04iOiIyMDQxLTIxMFgiLCJVUkwiOiJodHRwczovL2Jlc2pvdXJuYWxzLm9ubGluZWxpYnJhcnkud2lsZXkuY29tL2RvaS8xMC4xMTExLzIwNDEtMjEwWC4xNDA5MyIsImlzc3VlZCI6eyJkYXRlLXBhcnRzIjpbWzIwMjMsMywzMF1dfX0sImlzVGVtcG9yYXJ5IjpmYWxzZSwicHJlZml4IjoiZS5nLiwgIn1dfQ==&quot;,&quot;citationItems&quot;:[{&quot;label&quot;:&quot;page&quot;,&quot;id&quot;:&quot;cb798efc-531a-39c6-baba-78f239b7b537&quot;,&quot;itemData&quot;:{&quot;type&quot;:&quot;article-journal&quot;,&quot;id&quot;:&quot;cb798efc-531a-39c6-baba-78f239b7b537&quot;,&quot;title&quot;:&quot;Modelling density surfaces of intraspecific classes using camera trap distance sampling&quot;,&quot;author&quot;:[{&quot;family&quot;:&quot;Delisle&quot;,&quot;given&quot;:&quot;Zackary J.&quot;,&quot;parse-names&quot;:false,&quot;dropping-particle&quot;:&quot;&quot;,&quot;non-dropping-particle&quot;:&quot;&quot;},{&quot;family&quot;:&quot;Miller&quot;,&quot;given&quot;:&quot;David L.&quot;,&quot;parse-names&quot;:false,&quot;dropping-particle&quot;:&quot;&quot;,&quot;non-dropping-particle&quot;:&quot;&quot;},{&quot;family&quot;:&quot;Swihart&quot;,&quot;given&quot;:&quot;Robert K.&quot;,&quot;parse-names&quot;:false,&quot;dropping-particle&quot;:&quot;&quot;,&quot;non-dropping-particle&quot;:&quot;&quot;}],&quot;container-title&quot;:&quot;Methods in Ecology and Evolution&quot;,&quot;container-title-short&quot;:&quot;Methods Ecol Evol&quot;,&quot;DOI&quot;:&quot;10.1111/2041-210X.14093&quot;,&quot;ISSN&quot;:&quot;2041-210X&quot;,&quot;URL&quot;:&quot;https://besjournals.onlinelibrary.wiley.com/doi/10.1111/2041-210X.14093&quot;,&quot;issued&quot;:{&quot;date-parts&quot;:[[2023,3,30]]}},&quot;isTemporary&quot;:false,&quot;prefix&quot;:&quot;e.g., &quot;}]},{&quot;citationID&quot;:&quot;MENDELEY_CITATION_93142cc4-f042-455f-9727-886acadda588&quot;,&quot;properties&quot;:{&quot;noteIndex&quot;:0},&quot;isEdited&quot;:false,&quot;manualOverride&quot;:{&quot;citeprocText&quot;:&quot;(Howe &lt;i&gt;et al.&lt;/i&gt; 2017)&quot;,&quot;isManuallyOverridden&quot;:false,&quot;manualOverrideText&quot;:&quot;&quot;},&quot;citationTag&quot;:&quot;MENDELEY_CITATION_v3_eyJjaXRhdGlvbklEIjoiTUVOREVMRVlfQ0lUQVRJT05fOTMxNDJjYzQtZjA0Mi00NTVmLTk3MjctODg2YWNhZGRhNTg4IiwicHJvcGVydGllcyI6eyJub3RlSW5kZXgiOjB9LCJpc0VkaXRlZCI6ZmFsc2UsIm1hbnVhbE92ZXJyaWRlIjp7ImNpdGVwcm9jVGV4dCI6IihIb3dlIDxpPmV0IGFsLjwvaT4gMjAxNykiLCJpc01hbnVhbGx5T3ZlcnJpZGRlbiI6ZmFsc2UsIm1hbnVhbE92ZXJyaWRlVGV4dCI6IiJ9LCJjaXRhdGlvbkl0ZW1zIjpbeyJpZCI6Ijk0MDUyZjU1LTRjNmQtNWQxYi04YmI0LTY2MzE0ZDlmYjI1NyIsIml0ZW1EYXRhIjp7ImFic3RyYWN0IjoiMS4gUmVsaWFibGUgZXN0aW1hdGVzIG9mIGFuaW1hbCBkZW5zaXR5IGFuZCBhYnVuZGFuY2UgYXJlIGVzc2VudGlhbCBmb3IgZWZmZWN0aXZlIHdpbGRsaWZlIGNvbnNlcnZhdGlvbiBhbmQgbWFuYWdlbWVudC4gQ2FtZXJhIHRyYXBwaW5nIGhhcyBwcm92ZW4gZWZmaWNpZW50IGZvciBzYW1wbGluZyBtdWx0aXBsZSBzcGVjaWVzLCBidXQgc3RhdGlzdGljYWwgZXN0aW1hdG9ycyBvZiBkZW5zaXR5IGZyb20gY2FtZXJhIHRyYXBwaW5nIGRhdGEgZm9yIHNwZWNpZXMgdGhhdCBjYW5ub3QgYmUgaW5kaXZpZHVhbGx5IGlkZW50aWZpZWQgYXJlIHN0aWxsIGluIGRldmVsb3AtIG1lbnQuIDIuIFdlIGV4dGVuZCBwb2ludC10cmFuc2VjdCBtZXRob2RzIGZvciBlc3RpbWF0aW5nIGFuaW1hbCBkZW5zaXR5IHRvIGFjY29tbW9kYXRlIGRhdGEgZnJvbSBjYW1lcmEgdHJhcHMsIGFsbG93aW5nIHJlc2VhcmNoZXJzIHRvIGV4cGxvaXQgZXhpc3RpbmcgZGlzdGFuY2Ugc2FtcGxpbmcgdGhlb3J5IGFuZCBzb2Z0d2FyZSBmb3IgZGVzaWduaW5nIHN0dWRpZXMgYW5kIGFuYS0gbHlzaW5nIGRhdGEuIFdlIHRlc3RlZCBpdCBieSBzaW11bGF0aW9uLCBhbmQgdXNlZCBpdCB0byBlc3RpbWF0ZSBkZW5zaXRpZXMgb2YgTWF4d2VsbOKAmXMgZHVpa2VycyAoUGhpbGFudG9tYmEgbWF4d2VsbGlpKWluIFRh4oKsxLEgTmF0aW9uYWwgUGFyaywgQ14gb3RlIGTigJlJdm9pcmUuIDMuIERlbnNpdGllcyBlc3RpbWF0ZWQgZnJvbSBzaW11bGF0ZWQgZGF0YSB3ZXJlIHVuYmlhc2VkIHdoZW4gd2UgYXNzdW1lZCBhbmltYWxzIHdlcmUgbm90IGF2YWlsYWJsZSBmb3IgZGV0ZWN0aW9uIGR1cmluZyBsb25nIHBlcmlvZHMgb2YgcmVzdC5Fc3RpbWF0ZWQgZHVpa2VyIGRlbnNpdGllc3dlcmUgaGlnaGVyIHRoYW4gcmVjZW50IGVzdGltYXRlcyBmcm9tIGxpbmUgdHJhbi0gc2VjdCBzdXJ2ZXlzLCB3aGljaCBhcmUgYmVsaWV2ZWQgdG8gdW5kZXJlc3RpbWF0ZSBkZW5zaXRpZXMgb2YgZm9yZXN0IHVuZ3VsYXRlcy4gNC4gV2UgZXhwZWN0IHRoZXNlbWV0aG9kcyB0byBwcm92aWRlIGFuIGVmZmVjdGl2ZW1lYW5zIHRvIGVzdGltYXRlIGFuaW1hbCBkZW5zaXR5IGZyb20gY2FtZXJhIHRyYXBwaW5nIGRhdGEgYW5kIHRvIGJlIGFwcGxpY2FibGUgaW4gYSB2YXJpZXR5IG9mIHNldHRpbmdzLiIsImF1dGhvciI6W3siZHJvcHBpbmctcGFydGljbGUiOiIiLCJmYW1pbHkiOiJIb3dlIiwiZ2l2ZW4iOiJFcmljIEouIiwibm9uLWRyb3BwaW5nLXBhcnRpY2xlIjoiIiwicGFyc2UtbmFtZXMiOmZhbHNlLCJzdWZmaXgiOiIifSx7ImRyb3BwaW5nLXBhcnRpY2xlIjoiIiwiZmFtaWx5IjoiQnVja2xhbmQiLCJnaXZlbiI6IlN0ZXBoZW4gVC4iLCJub24tZHJvcHBpbmctcGFydGljbGUiOiIiLCJwYXJzZS1uYW1lcyI6ZmFsc2UsInN1ZmZpeCI6IiJ9LHsiZHJvcHBpbmctcGFydGljbGUiOiIiLCJmYW1pbHkiOiJEZXNwcsOpcy1FaW5zcGVubmVyIiwiZ2l2ZW4iOiJNYXJpZS1MeW5lIiwibm9uLWRyb3BwaW5nLXBhcnRpY2xlIjoiIiwicGFyc2UtbmFtZXMiOmZhbHNlLCJzdWZmaXgiOiIifSx7ImRyb3BwaW5nLXBhcnRpY2xlIjoiIiwiZmFtaWx5IjoiS8O8aGwiLCJnaXZlbiI6IkhqYWxtYXIgUy4iLCJub24tZHJvcHBpbmctcGFydGljbGUiOiIiLCJwYXJzZS1uYW1lcyI6ZmFsc2UsInN1ZmZpeCI6IiJ9XSwiY29udGFpbmVyLXRpdGxlIjoiTWV0aG9kcyBpbiBFY29sb2d5IGFuZCBFdm9sdXRpb24iLCJpZCI6Ijk0MDUyZjU1LTRjNmQtNWQxYi04YmI0LTY2MzE0ZDlmYjI1NyIsImlzc3VlZCI6eyJkYXRlLXBhcnRzIjpbWyIyMDE3Il1dfSwicGFnZSI6IjE1NTgtMTU2NSIsInRpdGxlIjoiRGlzdGFuY2Ugc2FtcGxpbmcgd2l0aCBjYW1lcmEgdHJhcHMiLCJ0eXBlIjoiYXJ0aWNsZS1qb3VybmFsIiwidm9sdW1lIjoiOCIsImNvbnRhaW5lci10aXRsZS1zaG9ydCI6Ik1ldGhvZHMgRWNvbCBFdm9sIn0sInVyaXMiOlsiaHR0cDovL3d3dy5tZW5kZWxleS5jb20vZG9jdW1lbnRzLz91dWlkPWE4N2Y4YWM0LTY4MGMtNGQyZS1iYTNhLWRiZjk1MWRmNGQ4NiJdLCJpc1RlbXBvcmFyeSI6ZmFsc2UsImxlZ2FjeURlc2t0b3BJZCI6ImE4N2Y4YWM0LTY4MGMtNGQyZS1iYTNhLWRiZjk1MWRmNGQ4NiJ9XX0=&quot;,&quot;citationItems&quot;:[{&quot;id&quot;:&quot;94052f55-4c6d-5d1b-8bb4-66314d9fb257&quot;,&quot;itemData&quot;:{&quot;abstract&quot;:&quot;1. Reliable estimates of animal density and abundance are essential for effective wildlife conservation and management. Camera trapping has proven efficient for sampling multiple species, but statistical estimators of density from camera trapping data for species that cannot be individually identified are still in develop- ment. 2. We extend point-transect methods for estimating animal density to accommodate data from camera traps, allowing researchers to exploit existing distance sampling theory and software for designing studies and ana- lysing data. We tested it by simulation, and used it to estimate densities of Maxwell’s duikers (Philantomba maxwellii)in Ta€ı National Park, C^ ote d’Ivoire. 3. Densities estimated from simulated data were unbiased when we assumed animals were not available for detection during long periods of rest.Estimated duiker densitieswere higher than recent estimates from line tran- sect surveys, which are believed to underestimate densities of forest ungulates. 4. We expect thesemethods to provide an effectivemeans to estimate animal density from camera trapping data and to be applicable in a variety of settings.&quot;,&quot;author&quot;:[{&quot;dropping-particle&quot;:&quot;&quot;,&quot;family&quot;:&quot;Howe&quot;,&quot;given&quot;:&quot;Eric J.&quot;,&quot;non-dropping-particle&quot;:&quot;&quot;,&quot;parse-names&quot;:false,&quot;suffix&quot;:&quot;&quot;},{&quot;dropping-particle&quot;:&quot;&quot;,&quot;family&quot;:&quot;Buckland&quot;,&quot;given&quot;:&quot;Stephen T.&quot;,&quot;non-dropping-particle&quot;:&quot;&quot;,&quot;parse-names&quot;:false,&quot;suffix&quot;:&quot;&quot;},{&quot;dropping-particle&quot;:&quot;&quot;,&quot;family&quot;:&quot;Després-Einspenner&quot;,&quot;given&quot;:&quot;Marie-Lyne&quot;,&quot;non-dropping-particle&quot;:&quot;&quot;,&quot;parse-names&quot;:false,&quot;suffix&quot;:&quot;&quot;},{&quot;dropping-particle&quot;:&quot;&quot;,&quot;family&quot;:&quot;Kühl&quot;,&quot;given&quot;:&quot;Hjalmar S.&quot;,&quot;non-dropping-particle&quot;:&quot;&quot;,&quot;parse-names&quot;:false,&quot;suffix&quot;:&quot;&quot;}],&quot;container-title&quot;:&quot;Methods in Ecology and Evolution&quot;,&quot;id&quot;:&quot;94052f55-4c6d-5d1b-8bb4-66314d9fb257&quot;,&quot;issued&quot;:{&quot;date-parts&quot;:[[&quot;2017&quot;]]},&quot;page&quot;:&quot;1558-1565&quot;,&quot;title&quot;:&quot;Distance sampling with camera traps&quot;,&quot;type&quot;:&quot;article-journal&quot;,&quot;volume&quot;:&quot;8&quot;,&quot;container-title-short&quot;:&quot;Methods Ecol Evol&quot;},&quot;uris&quot;:[&quot;http://www.mendeley.com/documents/?uuid=a87f8ac4-680c-4d2e-ba3a-dbf951df4d86&quot;],&quot;isTemporary&quot;:false,&quot;legacyDesktopId&quot;:&quot;a87f8ac4-680c-4d2e-ba3a-dbf951df4d86&quot;}]},{&quot;citationID&quot;:&quot;MENDELEY_CITATION_cb90cba0-9696-4362-882c-1143fcc835aa&quot;,&quot;properties&quot;:{&quot;noteIndex&quot;:0},&quot;isEdited&quot;:false,&quot;manualOverride&quot;:{&quot;isManuallyOverridden&quot;:false,&quot;citeprocText&quot;:&quot;(Buckland &lt;i&gt;et al.&lt;/i&gt; 2015)&quot;,&quot;manualOverrideText&quot;:&quot;&quot;},&quot;citationTag&quot;:&quot;MENDELEY_CITATION_v3_eyJjaXRhdGlvbklEIjoiTUVOREVMRVlfQ0lUQVRJT05fY2I5MGNiYTAtOTY5Ni00MzYyLTg4MmMtMTE0M2ZjYzgzNWFhIiwicHJvcGVydGllcyI6eyJub3RlSW5kZXgiOjB9LCJpc0VkaXRlZCI6ZmFsc2UsIm1hbnVhbE92ZXJyaWRlIjp7ImlzTWFudWFsbHlPdmVycmlkZGVuIjpmYWxzZSwiY2l0ZXByb2NUZXh0IjoiKEJ1Y2tsYW5kIDxpPmV0IGFsLjwvaT4gMjAxNSkiLCJtYW51YWxPdmVycmlkZVRleHQiOiIifSwiY2l0YXRpb25JdGVtcyI6W3siaWQiOiI1NjNiNjIxNi0yMzA5LTNmY2UtYmJiZS00ZDdmN2ZhYTM0ZjYiLCJpdGVtRGF0YSI6eyJ0eXBlIjoiYm9vayIsImlkIjoiNTYzYjYyMTYtMjMwOS0zZmNlLWJiYmUtNGQ3ZjdmYWEzNGY2IiwidGl0bGUiOiJEaXN0YW5jZSBzYW1wbGluZzogbWV0aG9kcyBhbmQgYXBwbGljYXRpb25zIiwiYXV0aG9yIjpbeyJmYW1pbHkiOiJCdWNrbGFuZCIsImdpdmVuIjoiU3RlcGhlbiBUIiwicGFyc2UtbmFtZXMiOmZhbHNlLCJkcm9wcGluZy1wYXJ0aWNsZSI6IiIsIm5vbi1kcm9wcGluZy1wYXJ0aWNsZSI6IiJ9LHsiZmFtaWx5IjoiUmV4c3RhZCIsImdpdmVuIjoiRXJpYyBBIiwicGFyc2UtbmFtZXMiOmZhbHNlLCJkcm9wcGluZy1wYXJ0aWNsZSI6IiIsIm5vbi1kcm9wcGluZy1wYXJ0aWNsZSI6IiJ9LHsiZmFtaWx5IjoiTWFycXVlcyIsImdpdmVuIjoiVGlhZ28gQW5kcsOpIiwicGFyc2UtbmFtZXMiOmZhbHNlLCJkcm9wcGluZy1wYXJ0aWNsZSI6IiIsIm5vbi1kcm9wcGluZy1wYXJ0aWNsZSI6IiJ9LHsiZmFtaWx5IjoiT2VkZWtvdmVuIiwiZ2l2ZW4iOiJDb3JuZWxpYSBTYWJyaW5hIiwicGFyc2UtbmFtZXMiOmZhbHNlLCJkcm9wcGluZy1wYXJ0aWNsZSI6IiIsIm5vbi1kcm9wcGluZy1wYXJ0aWNsZSI6IiJ9LHsiZmFtaWx5Ijoib3RoZXJzIiwiZ2l2ZW4iOiIiLCJwYXJzZS1uYW1lcyI6ZmFsc2UsImRyb3BwaW5nLXBhcnRpY2xlIjoiIiwibm9uLWRyb3BwaW5nLXBhcnRpY2xlIjoiIn1dLCJpc3N1ZWQiOnsiZGF0ZS1wYXJ0cyI6W1syMDE1XV19LCJwdWJsaXNoZXIiOiJTcHJpbmdlciIsInZvbHVtZSI6IjQzMSIsImNvbnRhaW5lci10aXRsZS1zaG9ydCI6IiJ9LCJpc1RlbXBvcmFyeSI6ZmFsc2V9XX0=&quot;,&quot;citationItems&quot;:[{&quot;id&quot;:&quot;563b6216-2309-3fce-bbbe-4d7f7faa34f6&quot;,&quot;itemData&quot;:{&quot;type&quot;:&quot;book&quot;,&quot;id&quot;:&quot;563b6216-2309-3fce-bbbe-4d7f7faa34f6&quot;,&quot;title&quot;:&quot;Distance sampling: methods and applications&quot;,&quot;author&quot;:[{&quot;family&quot;:&quot;Buckland&quot;,&quot;given&quot;:&quot;Stephen T&quot;,&quot;parse-names&quot;:false,&quot;dropping-particle&quot;:&quot;&quot;,&quot;non-dropping-particle&quot;:&quot;&quot;},{&quot;family&quot;:&quot;Rexstad&quot;,&quot;given&quot;:&quot;Eric A&quot;,&quot;parse-names&quot;:false,&quot;dropping-particle&quot;:&quot;&quot;,&quot;non-dropping-particle&quot;:&quot;&quot;},{&quot;family&quot;:&quot;Marques&quot;,&quot;given&quot;:&quot;Tiago André&quot;,&quot;parse-names&quot;:false,&quot;dropping-particle&quot;:&quot;&quot;,&quot;non-dropping-particle&quot;:&quot;&quot;},{&quot;family&quot;:&quot;Oedekoven&quot;,&quot;given&quot;:&quot;Cornelia Sabrina&quot;,&quot;parse-names&quot;:false,&quot;dropping-particle&quot;:&quot;&quot;,&quot;non-dropping-particle&quot;:&quot;&quot;},{&quot;family&quot;:&quot;others&quot;,&quot;given&quot;:&quot;&quot;,&quot;parse-names&quot;:false,&quot;dropping-particle&quot;:&quot;&quot;,&quot;non-dropping-particle&quot;:&quot;&quot;}],&quot;issued&quot;:{&quot;date-parts&quot;:[[2015]]},&quot;publisher&quot;:&quot;Springer&quot;,&quot;volume&quot;:&quot;431&quot;,&quot;container-title-short&quot;:&quot;&quot;},&quot;isTemporary&quot;:false}]},{&quot;citationID&quot;:&quot;MENDELEY_CITATION_e615db64-e2df-406e-8beb-ce071c544742&quot;,&quot;properties&quot;:{&quot;noteIndex&quot;:0},&quot;isEdited&quot;:false,&quot;manualOverride&quot;:{&quot;isManuallyOverridden&quot;:false,&quot;citeprocText&quot;:&quot;(Buckland &lt;i&gt;et al.&lt;/i&gt; 2015)&quot;,&quot;manualOverrideText&quot;:&quot;&quot;},&quot;citationTag&quot;:&quot;MENDELEY_CITATION_v3_eyJjaXRhdGlvbklEIjoiTUVOREVMRVlfQ0lUQVRJT05fZTYxNWRiNjQtZTJkZi00MDZlLThiZWItY2UwNzFjNTQ0NzQyIiwicHJvcGVydGllcyI6eyJub3RlSW5kZXgiOjB9LCJpc0VkaXRlZCI6ZmFsc2UsIm1hbnVhbE92ZXJyaWRlIjp7ImlzTWFudWFsbHlPdmVycmlkZGVuIjpmYWxzZSwiY2l0ZXByb2NUZXh0IjoiKEJ1Y2tsYW5kIDxpPmV0IGFsLjwvaT4gMjAxNSkiLCJtYW51YWxPdmVycmlkZVRleHQiOiIifSwiY2l0YXRpb25JdGVtcyI6W3siaWQiOiI1NjNiNjIxNi0yMzA5LTNmY2UtYmJiZS00ZDdmN2ZhYTM0ZjYiLCJpdGVtRGF0YSI6eyJ0eXBlIjoiYm9vayIsImlkIjoiNTYzYjYyMTYtMjMwOS0zZmNlLWJiYmUtNGQ3ZjdmYWEzNGY2IiwidGl0bGUiOiJEaXN0YW5jZSBzYW1wbGluZzogbWV0aG9kcyBhbmQgYXBwbGljYXRpb25zIiwiYXV0aG9yIjpbeyJmYW1pbHkiOiJCdWNrbGFuZCIsImdpdmVuIjoiU3RlcGhlbiBUIiwicGFyc2UtbmFtZXMiOmZhbHNlLCJkcm9wcGluZy1wYXJ0aWNsZSI6IiIsIm5vbi1kcm9wcGluZy1wYXJ0aWNsZSI6IiJ9LHsiZmFtaWx5IjoiUmV4c3RhZCIsImdpdmVuIjoiRXJpYyBBIiwicGFyc2UtbmFtZXMiOmZhbHNlLCJkcm9wcGluZy1wYXJ0aWNsZSI6IiIsIm5vbi1kcm9wcGluZy1wYXJ0aWNsZSI6IiJ9LHsiZmFtaWx5IjoiTWFycXVlcyIsImdpdmVuIjoiVGlhZ28gQW5kcsOpIiwicGFyc2UtbmFtZXMiOmZhbHNlLCJkcm9wcGluZy1wYXJ0aWNsZSI6IiIsIm5vbi1kcm9wcGluZy1wYXJ0aWNsZSI6IiJ9LHsiZmFtaWx5IjoiT2VkZWtvdmVuIiwiZ2l2ZW4iOiJDb3JuZWxpYSBTYWJyaW5hIiwicGFyc2UtbmFtZXMiOmZhbHNlLCJkcm9wcGluZy1wYXJ0aWNsZSI6IiIsIm5vbi1kcm9wcGluZy1wYXJ0aWNsZSI6IiJ9LHsiZmFtaWx5Ijoib3RoZXJzIiwiZ2l2ZW4iOiIiLCJwYXJzZS1uYW1lcyI6ZmFsc2UsImRyb3BwaW5nLXBhcnRpY2xlIjoiIiwibm9uLWRyb3BwaW5nLXBhcnRpY2xlIjoiIn1dLCJpc3N1ZWQiOnsiZGF0ZS1wYXJ0cyI6W1syMDE1XV19LCJwdWJsaXNoZXIiOiJTcHJpbmdlciIsInZvbHVtZSI6IjQzMSIsImNvbnRhaW5lci10aXRsZS1zaG9ydCI6IiJ9LCJpc1RlbXBvcmFyeSI6ZmFsc2V9XX0=&quot;,&quot;citationItems&quot;:[{&quot;id&quot;:&quot;563b6216-2309-3fce-bbbe-4d7f7faa34f6&quot;,&quot;itemData&quot;:{&quot;type&quot;:&quot;book&quot;,&quot;id&quot;:&quot;563b6216-2309-3fce-bbbe-4d7f7faa34f6&quot;,&quot;title&quot;:&quot;Distance sampling: methods and applications&quot;,&quot;author&quot;:[{&quot;family&quot;:&quot;Buckland&quot;,&quot;given&quot;:&quot;Stephen T&quot;,&quot;parse-names&quot;:false,&quot;dropping-particle&quot;:&quot;&quot;,&quot;non-dropping-particle&quot;:&quot;&quot;},{&quot;family&quot;:&quot;Rexstad&quot;,&quot;given&quot;:&quot;Eric A&quot;,&quot;parse-names&quot;:false,&quot;dropping-particle&quot;:&quot;&quot;,&quot;non-dropping-particle&quot;:&quot;&quot;},{&quot;family&quot;:&quot;Marques&quot;,&quot;given&quot;:&quot;Tiago André&quot;,&quot;parse-names&quot;:false,&quot;dropping-particle&quot;:&quot;&quot;,&quot;non-dropping-particle&quot;:&quot;&quot;},{&quot;family&quot;:&quot;Oedekoven&quot;,&quot;given&quot;:&quot;Cornelia Sabrina&quot;,&quot;parse-names&quot;:false,&quot;dropping-particle&quot;:&quot;&quot;,&quot;non-dropping-particle&quot;:&quot;&quot;},{&quot;family&quot;:&quot;others&quot;,&quot;given&quot;:&quot;&quot;,&quot;parse-names&quot;:false,&quot;dropping-particle&quot;:&quot;&quot;,&quot;non-dropping-particle&quot;:&quot;&quot;}],&quot;issued&quot;:{&quot;date-parts&quot;:[[2015]]},&quot;publisher&quot;:&quot;Springer&quot;,&quot;volume&quot;:&quot;431&quot;,&quot;container-title-short&quot;:&quot;&quot;},&quot;isTemporary&quot;:false}]},{&quot;citationID&quot;:&quot;MENDELEY_CITATION_c54ac604-d9c2-4ac4-9c06-465cebf4c1f4&quot;,&quot;properties&quot;:{&quot;noteIndex&quot;:0},&quot;isEdited&quot;:false,&quot;manualOverride&quot;:{&quot;isManuallyOverridden&quot;:false,&quot;citeprocText&quot;:&quot;(e.g., Cally and Ramsey 2023)&quot;,&quot;manualOverrideText&quot;:&quot;&quot;},&quot;citationTag&quot;:&quot;MENDELEY_CITATION_v3_eyJjaXRhdGlvbklEIjoiTUVOREVMRVlfQ0lUQVRJT05fYzU0YWM2MDQtZDljMi00YWM0LTljMDYtNDY1Y2ViZjRjMWY0IiwicHJvcGVydGllcyI6eyJub3RlSW5kZXgiOjB9LCJpc0VkaXRlZCI6ZmFsc2UsIm1hbnVhbE92ZXJyaWRlIjp7ImlzTWFudWFsbHlPdmVycmlkZGVuIjpmYWxzZSwiY2l0ZXByb2NUZXh0IjoiKGUuZy4sIENhbGx5IGFuZCBSYW1zZXkgMjAyMykiLCJtYW51YWxPdmVycmlkZVRleHQiOiIifSwiY2l0YXRpb25JdGVtcyI6W3siZGlzcGxheUFzIjoib3JpZ2luYWwiLCJsYWJlbCI6InBhZ2UiLCJpZCI6IjEyNWQ1NDQ3LTg0MzQtM2ZkMy04ZTUyLWUyZTE1YjUzMWQyNCIsIml0ZW1EYXRhIjp7InR5cGUiOiJyZXBvcnQiLCJpZCI6IjEyNWQ1NDQ3LTg0MzQtM2ZkMy04ZTUyLWUyZTE1YjUzMWQyNCIsInRpdGxlIjoiQWJ1bmRhbmNlIG9mIGRlZXIgaW4gVmljdG9yaWE6IFJlZ2lvbmFsIGFuZCBzdGF0ZXdpZGUgZXN0aW1hdGVzIG9mIGRlZXIgZGVuc2l0eSBhbmQgdGhlaXIgaW1wYWN0IG9uIHZlZ2V0YXRpb24iLCJhdXRob3IiOlt7ImZhbWlseSI6IkNhbGx5IiwiZ2l2ZW4iOiJKLkcuIiwicGFyc2UtbmFtZXMiOmZhbHNlLCJkcm9wcGluZy1wYXJ0aWNsZSI6IiIsIm5vbi1kcm9wcGluZy1wYXJ0aWNsZSI6IiJ9LHsiZmFtaWx5IjoiUmFtc2V5IiwiZ2l2ZW4iOiJELlMuTC4iLCJwYXJzZS1uYW1lcyI6ZmFsc2UsImRyb3BwaW5nLXBhcnRpY2xlIjoiIiwibm9uLWRyb3BwaW5nLXBhcnRpY2xlIjoiIn1dLCJpc3N1ZWQiOnsiZGF0ZS1wYXJ0cyI6W1syMDIzXV19LCJwdWJsaXNoZXItcGxhY2UiOiJBcnRodXIgUnlsYWggSW5zdGl0dXRlIGZvciBFbnZpcm9ubWVudGFsIFJlc2VhcmNoIFRlY2huaWNhbCBSZXBvcnQgU2VyaWVzIE5vLiAzNjguIERlcGFydG1lbnQgb2YgRW5lcmd5LCBFbnZpcm9ubWVudCBhbmQgQ2xpbWF0ZSBBY3Rpb24sIEhlaWRlbGJlcmcsIFZpY3RvcmlhIiwiY29udGFpbmVyLXRpdGxlLXNob3J0IjoiIn0sImlzVGVtcG9yYXJ5IjpmYWxzZSwicHJlZml4IjoiZS5nLiwgIn1dfQ==&quot;,&quot;citationItems&quot;:[{&quot;displayAs&quot;:&quot;original&quot;,&quot;label&quot;:&quot;page&quot;,&quot;id&quot;:&quot;125d5447-8434-3fd3-8e52-e2e15b531d24&quot;,&quot;itemData&quot;:{&quot;type&quot;:&quot;report&quot;,&quot;id&quot;:&quot;125d5447-8434-3fd3-8e52-e2e15b531d24&quot;,&quot;title&quot;:&quot;Abundance of deer in Victoria: Regional and statewide estimates of deer density and their impact on vegetation&quot;,&quot;author&quot;:[{&quot;family&quot;:&quot;Cally&quot;,&quot;given&quot;:&quot;J.G.&quot;,&quot;parse-names&quot;:false,&quot;dropping-particle&quot;:&quot;&quot;,&quot;non-dropping-particle&quot;:&quot;&quot;},{&quot;family&quot;:&quot;Ramsey&quot;,&quot;given&quot;:&quot;D.S.L.&quot;,&quot;parse-names&quot;:false,&quot;dropping-particle&quot;:&quot;&quot;,&quot;non-dropping-particle&quot;:&quot;&quot;}],&quot;issued&quot;:{&quot;date-parts&quot;:[[2023]]},&quot;publisher-place&quot;:&quot;Arthur Rylah Institute for Environmental Research Technical Report Series No. 368. Department of Energy, Environment and Climate Action, Heidelberg, Victoria&quot;,&quot;container-title-short&quot;:&quot;&quot;},&quot;isTemporary&quot;:false,&quot;prefix&quot;:&quot;e.g., &quot;}]},{&quot;citationID&quot;:&quot;MENDELEY_CITATION_aaf1c14b-f3ce-4080-9528-4cdc00e17c76&quot;,&quot;properties&quot;:{&quot;noteIndex&quot;:0},&quot;isEdited&quot;:false,&quot;manualOverride&quot;:{&quot;isManuallyOverridden&quot;:false,&quot;citeprocText&quot;:&quot;(Buckland &lt;i&gt;et al.&lt;/i&gt; 2015)&quot;,&quot;manualOverrideText&quot;:&quot;&quot;},&quot;citationTag&quot;:&quot;MENDELEY_CITATION_v3_eyJjaXRhdGlvbklEIjoiTUVOREVMRVlfQ0lUQVRJT05fYWFmMWMxNGItZjNjZS00MDgwLTk1MjgtNGNkYzAwZTE3Yzc2IiwicHJvcGVydGllcyI6eyJub3RlSW5kZXgiOjB9LCJpc0VkaXRlZCI6ZmFsc2UsIm1hbnVhbE92ZXJyaWRlIjp7ImlzTWFudWFsbHlPdmVycmlkZGVuIjpmYWxzZSwiY2l0ZXByb2NUZXh0IjoiKEJ1Y2tsYW5kIDxpPmV0IGFsLjwvaT4gMjAxNSkiLCJtYW51YWxPdmVycmlkZVRleHQiOiIifSwiY2l0YXRpb25JdGVtcyI6W3siaWQiOiI1NjNiNjIxNi0yMzA5LTNmY2UtYmJiZS00ZDdmN2ZhYTM0ZjYiLCJpdGVtRGF0YSI6eyJ0eXBlIjoiYm9vayIsImlkIjoiNTYzYjYyMTYtMjMwOS0zZmNlLWJiYmUtNGQ3ZjdmYWEzNGY2IiwidGl0bGUiOiJEaXN0YW5jZSBzYW1wbGluZzogbWV0aG9kcyBhbmQgYXBwbGljYXRpb25zIiwiYXV0aG9yIjpbeyJmYW1pbHkiOiJCdWNrbGFuZCIsImdpdmVuIjoiU3RlcGhlbiBUIiwicGFyc2UtbmFtZXMiOmZhbHNlLCJkcm9wcGluZy1wYXJ0aWNsZSI6IiIsIm5vbi1kcm9wcGluZy1wYXJ0aWNsZSI6IiJ9LHsiZmFtaWx5IjoiUmV4c3RhZCIsImdpdmVuIjoiRXJpYyBBIiwicGFyc2UtbmFtZXMiOmZhbHNlLCJkcm9wcGluZy1wYXJ0aWNsZSI6IiIsIm5vbi1kcm9wcGluZy1wYXJ0aWNsZSI6IiJ9LHsiZmFtaWx5IjoiTWFycXVlcyIsImdpdmVuIjoiVGlhZ28gQW5kcsOpIiwicGFyc2UtbmFtZXMiOmZhbHNlLCJkcm9wcGluZy1wYXJ0aWNsZSI6IiIsIm5vbi1kcm9wcGluZy1wYXJ0aWNsZSI6IiJ9LHsiZmFtaWx5IjoiT2VkZWtvdmVuIiwiZ2l2ZW4iOiJDb3JuZWxpYSBTYWJyaW5hIiwicGFyc2UtbmFtZXMiOmZhbHNlLCJkcm9wcGluZy1wYXJ0aWNsZSI6IiIsIm5vbi1kcm9wcGluZy1wYXJ0aWNsZSI6IiJ9LHsiZmFtaWx5Ijoib3RoZXJzIiwiZ2l2ZW4iOiIiLCJwYXJzZS1uYW1lcyI6ZmFsc2UsImRyb3BwaW5nLXBhcnRpY2xlIjoiIiwibm9uLWRyb3BwaW5nLXBhcnRpY2xlIjoiIn1dLCJpc3N1ZWQiOnsiZGF0ZS1wYXJ0cyI6W1syMDE1XV19LCJwdWJsaXNoZXIiOiJTcHJpbmdlciIsInZvbHVtZSI6IjQzMSIsImNvbnRhaW5lci10aXRsZS1zaG9ydCI6IiJ9LCJpc1RlbXBvcmFyeSI6ZmFsc2V9XX0=&quot;,&quot;citationItems&quot;:[{&quot;id&quot;:&quot;563b6216-2309-3fce-bbbe-4d7f7faa34f6&quot;,&quot;itemData&quot;:{&quot;type&quot;:&quot;book&quot;,&quot;id&quot;:&quot;563b6216-2309-3fce-bbbe-4d7f7faa34f6&quot;,&quot;title&quot;:&quot;Distance sampling: methods and applications&quot;,&quot;author&quot;:[{&quot;family&quot;:&quot;Buckland&quot;,&quot;given&quot;:&quot;Stephen T&quot;,&quot;parse-names&quot;:false,&quot;dropping-particle&quot;:&quot;&quot;,&quot;non-dropping-particle&quot;:&quot;&quot;},{&quot;family&quot;:&quot;Rexstad&quot;,&quot;given&quot;:&quot;Eric A&quot;,&quot;parse-names&quot;:false,&quot;dropping-particle&quot;:&quot;&quot;,&quot;non-dropping-particle&quot;:&quot;&quot;},{&quot;family&quot;:&quot;Marques&quot;,&quot;given&quot;:&quot;Tiago André&quot;,&quot;parse-names&quot;:false,&quot;dropping-particle&quot;:&quot;&quot;,&quot;non-dropping-particle&quot;:&quot;&quot;},{&quot;family&quot;:&quot;Oedekoven&quot;,&quot;given&quot;:&quot;Cornelia Sabrina&quot;,&quot;parse-names&quot;:false,&quot;dropping-particle&quot;:&quot;&quot;,&quot;non-dropping-particle&quot;:&quot;&quot;},{&quot;family&quot;:&quot;others&quot;,&quot;given&quot;:&quot;&quot;,&quot;parse-names&quot;:false,&quot;dropping-particle&quot;:&quot;&quot;,&quot;non-dropping-particle&quot;:&quot;&quot;}],&quot;issued&quot;:{&quot;date-parts&quot;:[[2015]]},&quot;publisher&quot;:&quot;Springer&quot;,&quot;volume&quot;:&quot;431&quot;,&quot;container-title-short&quot;:&quot;&quot;},&quot;isTemporary&quot;:false}]},{&quot;citationID&quot;:&quot;MENDELEY_CITATION_9092bdb6-42d7-4388-bf48-1b692b859c3e&quot;,&quot;properties&quot;:{&quot;noteIndex&quot;:0},&quot;isEdited&quot;:false,&quot;manualOverride&quot;:{&quot;isManuallyOverridden&quot;:false,&quot;citeprocText&quot;:&quot;(Burnham and Anderson 2002)&quot;,&quot;manualOverrideText&quot;:&quot;&quot;},&quot;citationTag&quot;:&quot;MENDELEY_CITATION_v3_eyJjaXRhdGlvbklEIjoiTUVOREVMRVlfQ0lUQVRJT05fOTA5MmJkYjYtNDJkNy00Mzg4LWJmNDgtMWI2OTJiODU5YzNlIiwicHJvcGVydGllcyI6eyJub3RlSW5kZXgiOjB9LCJpc0VkaXRlZCI6ZmFsc2UsIm1hbnVhbE92ZXJyaWRlIjp7ImlzTWFudWFsbHlPdmVycmlkZGVuIjpmYWxzZSwiY2l0ZXByb2NUZXh0IjoiKEJ1cm5oYW0gYW5kIEFuZGVyc29uIDIwMDIpIiwibWFudWFsT3ZlcnJpZGVUZXh0IjoiIn0sImNpdGF0aW9uSXRlbXMiOlt7ImlkIjoiMGU0MDU4MGYtMjkyMS0zYTExLWJiZmQtYzUzODk0YmZhNGZiIiwiaXRlbURhdGEiOnsidHlwZSI6ImJvb2siLCJpZCI6IjBlNDA1ODBmLTI5MjEtM2ExMS1iYmZkLWM1Mzg5NGJmYTRmYiIsInRpdGxlIjoiTW9kZWwgc2VsZWN0aW9uIGFuZCBtdWx0aW1vZGVsIGluZmVyZW5jZSIsImF1dGhvciI6W3siZmFtaWx5IjoiQnVybmhhbSIsImdpdmVuIjoiSyBQIiwicGFyc2UtbmFtZXMiOmZhbHNlLCJkcm9wcGluZy1wYXJ0aWNsZSI6IiIsIm5vbi1kcm9wcGluZy1wYXJ0aWNsZSI6IiJ9LHsiZmFtaWx5IjoiQW5kZXJzb24iLCJnaXZlbiI6IkQgUiIsInBhcnNlLW5hbWVzIjpmYWxzZSwiZHJvcHBpbmctcGFydGljbGUiOiIiLCJub24tZHJvcHBpbmctcGFydGljbGUiOiIifV0sImlzc3VlZCI6eyJkYXRlLXBhcnRzIjpbWzIwMDJdXX0sInB1Ymxpc2hlci1wbGFjZSI6Ik5ldyBZb3JrIiwicHVibGlzaGVyIjoiU3ByaW5nZXItVmVybGFnIiwiY29udGFpbmVyLXRpdGxlLXNob3J0IjoiIn0sImlzVGVtcG9yYXJ5IjpmYWxzZX1dfQ==&quot;,&quot;citationItems&quot;:[{&quot;id&quot;:&quot;0e40580f-2921-3a11-bbfd-c53894bfa4fb&quot;,&quot;itemData&quot;:{&quot;type&quot;:&quot;book&quot;,&quot;id&quot;:&quot;0e40580f-2921-3a11-bbfd-c53894bfa4fb&quot;,&quot;title&quot;:&quot;Model selection and multimodel inference&quot;,&quot;author&quot;:[{&quot;family&quot;:&quot;Burnham&quot;,&quot;given&quot;:&quot;K P&quot;,&quot;parse-names&quot;:false,&quot;dropping-particle&quot;:&quot;&quot;,&quot;non-dropping-particle&quot;:&quot;&quot;},{&quot;family&quot;:&quot;Anderson&quot;,&quot;given&quot;:&quot;D R&quot;,&quot;parse-names&quot;:false,&quot;dropping-particle&quot;:&quot;&quot;,&quot;non-dropping-particle&quot;:&quot;&quot;}],&quot;issued&quot;:{&quot;date-parts&quot;:[[2002]]},&quot;publisher-place&quot;:&quot;New York&quot;,&quot;publisher&quot;:&quot;Springer-Verlag&quot;,&quot;container-title-short&quot;:&quot;&quot;},&quot;isTemporary&quot;:false}]},{&quot;citationID&quot;:&quot;MENDELEY_CITATION_0fc023dc-a47a-4f6e-9cea-e33a512b2095&quot;,&quot;properties&quot;:{&quot;noteIndex&quot;:0},&quot;isEdited&quot;:false,&quot;manualOverride&quot;:{&quot;isManuallyOverridden&quot;:false,&quot;citeprocText&quot;:&quot;(Thomas &lt;i&gt;et al.&lt;/i&gt; 2010)&quot;,&quot;manualOverrideText&quot;:&quot;&quot;},&quot;citationTag&quot;:&quot;MENDELEY_CITATION_v3_eyJjaXRhdGlvbklEIjoiTUVOREVMRVlfQ0lUQVRJT05fMGZjMDIzZGMtYTQ3YS00ZjZlLTljZWEtZTMzYTUxMmIyMDk1IiwicHJvcGVydGllcyI6eyJub3RlSW5kZXgiOjB9LCJpc0VkaXRlZCI6ZmFsc2UsIm1hbnVhbE92ZXJyaWRlIjp7ImlzTWFudWFsbHlPdmVycmlkZGVuIjpmYWxzZSwiY2l0ZXByb2NUZXh0IjoiKFRob21hcyA8aT5ldCBhbC48L2k+IDIwMTApIiwibWFudWFsT3ZlcnJpZGVUZXh0IjoiIn0sImNpdGF0aW9uSXRlbXMiOlt7ImlkIjoiZjg0NGIyN2MtNTkwNC0zMzZjLWE2YmItZTgzM2FiMjgwNGMyIiwiaXRlbURhdGEiOnsidHlwZSI6ImFydGljbGUtam91cm5hbCIsImlkIjoiZjg0NGIyN2MtNTkwNC0zMzZjLWE2YmItZTgzM2FiMjgwNGMyIiwidGl0bGUiOiJEaXN0YW5jZSBzb2Z0d2FyZTogZGVzaWduIGFuZCBhbmFseXNpcyBvZiBkaXN0YW5jZSBzYW1wbGluZyBzdXJ2ZXlzIGZvciBlc3RpbWF0aW5nIHBvcHVsYXRpb24gc2l6ZSIsImF1dGhvciI6W3siZmFtaWx5IjoiVGhvbWFzIiwiZ2l2ZW4iOiJMZW4iLCJwYXJzZS1uYW1lcyI6ZmFsc2UsImRyb3BwaW5nLXBhcnRpY2xlIjoiIiwibm9uLWRyb3BwaW5nLXBhcnRpY2xlIjoiIn0seyJmYW1pbHkiOiJCdWNrbGFuZCIsImdpdmVuIjoiU3RlcGhlbiBUIiwicGFyc2UtbmFtZXMiOmZhbHNlLCJkcm9wcGluZy1wYXJ0aWNsZSI6IiIsIm5vbi1kcm9wcGluZy1wYXJ0aWNsZSI6IiJ9LHsiZmFtaWx5IjoiUmV4c3RhZCIsImdpdmVuIjoiRXJpYyBBIiwicGFyc2UtbmFtZXMiOmZhbHNlLCJkcm9wcGluZy1wYXJ0aWNsZSI6IiIsIm5vbi1kcm9wcGluZy1wYXJ0aWNsZSI6IiJ9LHsiZmFtaWx5IjoiTGFha2UiLCJnaXZlbiI6IkplZmYgTCIsInBhcnNlLW5hbWVzIjpmYWxzZSwiZHJvcHBpbmctcGFydGljbGUiOiIiLCJub24tZHJvcHBpbmctcGFydGljbGUiOiIifSx7ImZhbWlseSI6IlN0cmluZGJlcmciLCJnaXZlbiI6IlNhbWFudGhhIiwicGFyc2UtbmFtZXMiOmZhbHNlLCJkcm9wcGluZy1wYXJ0aWNsZSI6IiIsIm5vbi1kcm9wcGluZy1wYXJ0aWNsZSI6IiJ9LHsiZmFtaWx5IjoiSGVkbGV5IiwiZ2l2ZW4iOiJTaGFyb24gTCIsInBhcnNlLW5hbWVzIjpmYWxzZSwiZHJvcHBpbmctcGFydGljbGUiOiIiLCJub24tZHJvcHBpbmctcGFydGljbGUiOiIifSx7ImZhbWlseSI6IkJpc2hvcCIsImdpdmVuIjoiSm9uIFIgQiIsInBhcnNlLW5hbWVzIjpmYWxzZSwiZHJvcHBpbmctcGFydGljbGUiOiIiLCJub24tZHJvcHBpbmctcGFydGljbGUiOiIifSx7ImZhbWlseSI6Ik1hcnF1ZXMiLCJnaXZlbiI6IlRpYWdvIEEiLCJwYXJzZS1uYW1lcyI6ZmFsc2UsImRyb3BwaW5nLXBhcnRpY2xlIjoiIiwibm9uLWRyb3BwaW5nLXBhcnRpY2xlIjoiIn0seyJmYW1pbHkiOiJCdXJuaGFtIiwiZ2l2ZW4iOiJLZW5uZXRoIFAiLCJwYXJzZS1uYW1lcyI6ZmFsc2UsImRyb3BwaW5nLXBhcnRpY2xlIjoiIiwibm9uLWRyb3BwaW5nLXBhcnRpY2xlIjoiIn1dLCJjb250YWluZXItdGl0bGUiOiJKb3VybmFsIG9mIEFwcGxpZWQgRWNvbG9neSIsIkRPSSI6Imh0dHBzOi8vZG9pLm9yZy8xMC4xMTExL2ouMTM2NS0yNjY0LjIwMDkuMDE3MzcueCIsIklTU04iOiIwMDIxLTg5MDEiLCJVUkwiOiJodHRwczovL2RvaS5vcmcvMTAuMTExMS9qLjEzNjUtMjY2NC4yMDA5LjAxNzM3LngiLCJpc3N1ZWQiOnsiZGF0ZS1wYXJ0cyI6W1syMDEwLDIsMV1dfSwicGFnZSI6IjUtMTQiLCJhYnN0cmFjdCI6IlN1bW1hcnkgMS4/RGlzdGFuY2Ugc2FtcGxpbmcgaXMgYSB3aWRlbHkgdXNlZCB0ZWNobmlxdWUgZm9yIGVzdGltYXRpbmcgdGhlIHNpemUgb3IgZGVuc2l0eSBvZiBiaW9sb2dpY2FsIHBvcHVsYXRpb25zLiBNYW55IGRpc3RhbmNlIHNhbXBsaW5nIGRlc2lnbnMgYW5kIG1vc3QgYW5hbHlzZXMgdXNlIHRoZSBzb2Z0d2FyZSBEaXN0YW5jZS4gMi4/V2UgYnJpZWZseSByZXZpZXcgZGlzdGFuY2Ugc2FtcGxpbmcgYW5kIGl0cyBhc3N1bXB0aW9ucywgb3V0bGluZSB0aGUgaGlzdG9yeSwgc3RydWN0dXJlIGFuZCBjYXBhYmlsaXRpZXMgb2YgRGlzdGFuY2UsIGFuZCBwcm92aWRlIGhpbnRzIG9uIGl0cyB1c2UuIDMuP0dvb2Qgc3VydmV5IGRlc2lnbiBpcyBhIGNydWNpYWwgcHJlcmVxdWlzaXRlIGZvciBvYnRhaW5pbmcgcmVsaWFibGUgcmVzdWx0cy4gRGlzdGFuY2UgaGFzIGEgc3VydmV5IGRlc2lnbiBlbmdpbmUsIHdpdGggYSBidWlsdC1pbiBnZW9ncmFwaGljIGluZm9ybWF0aW9uIHN5c3RlbSwgdGhhdCBhbGxvd3MgcHJvcGVydGllcyBvZiBkaWZmZXJlbnQgcHJvcG9zZWQgZGVzaWducyB0byBiZSBleGFtaW5lZCB2aWEgc2ltdWxhdGlvbiwgYW5kIHN1cnZleSBwbGFucyB0byBiZSBnZW5lcmF0ZWQuIDQuP0EgZmlyc3Qgc3RlcCBpbiBhbmFseXNpcyBvZiBkaXN0YW5jZSBzYW1wbGluZyBkYXRhIGlzIG1vZGVsbGluZyB0aGUgcHJvYmFiaWxpdHkgb2YgZGV0ZWN0aW9uLiBEaXN0YW5jZSBjb250YWlucyB0aHJlZSBpbmNyZWFzaW5nbHkgc29waGlzdGljYXRlZCBhbmFseXNpcyBlbmdpbmVzIGZvciB0aGlzOiBjb252ZW50aW9uYWwgZGlzdGFuY2Ugc2FtcGxpbmcsIHdoaWNoIG1vZGVscyBkZXRlY3Rpb24gcHJvYmFiaWxpdHkgYXMgYSBmdW5jdGlvbiBvZiBkaXN0YW5jZSBmcm9tIHRoZSB0cmFuc2VjdCBhbmQgYXNzdW1lcyBhbGwgb2JqZWN0cyBhdCB6ZXJvIGRpc3RhbmNlIGFyZSBkZXRlY3RlZDsgbXVsdGlwbGUtY292YXJpYXRlIGRpc3RhbmNlIHNhbXBsaW5nLCB3aGljaCBhbGxvd3MgY292YXJpYXRlcyBpbiBhZGRpdGlvbiB0byBkaXN0YW5jZTsgYW5kIG1hcms/cmVjYXB0dXJlIGRpc3RhbmNlIHNhbXBsaW5nLCB3aGljaCByZWxheGVzIHRoZSBhc3N1bXB0aW9uIG9mIGNlcnRhaW4gZGV0ZWN0aW9uIGF0IHplcm8gZGlzdGFuY2UuIDUuP0FsbCB0aHJlZSBlbmdpbmVzIGFsbG93IGVzdGltYXRpb24gb2YgZGVuc2l0eSBvciBhYnVuZGFuY2UsIHN0cmF0aWZpZWQgaWYgcmVxdWlyZWQsIHdpdGggYXNzb2NpYXRlZCBtZWFzdXJlcyBvZiBwcmVjaXNpb24gY2FsY3VsYXRlZCBlaXRoZXIgYW5hbHl0aWNhbGx5IG9yIHZpYSB0aGUgYm9vdHN0cmFwLiA2Lj9BZHZhbmNlZCBhbmFseXNpcyB0b3BpY3MgY292ZXJlZCBpbmNsdWRlIHRoZSB1c2Ugb2YgbXVsdGlwbGllcnMgdG8gYWxsb3cgYW5hbHlzaXMgb2YgaW5kaXJlY3Qgc3VydmV5cyAoc3VjaCBhcyBkdW5nIG9yIG5lc3Qgc3VydmV5cyksIHRoZSBkZW5zaXR5IHN1cmZhY2UgbW9kZWxsaW5nIGFuYWx5c2lzIGVuZ2luZSBmb3Igc3BhdGlhbCBhbmQgaGFiaXRhdCBtb2RlbGxpbmcsIGFuZCBpbmZvcm1hdGlvbiBhYm91dCBhY2Nlc3NpbmcgdGhlIGFuYWx5c2lzIGVuZ2luZXMgZGlyZWN0bHkgZnJvbSBvdGhlciBzb2Z0d2FyZS4gNy4gU3ludGhlc2lzIGFuZCBhcHBsaWNhdGlvbnMuIERpc3RhbmNlIHNhbXBsaW5nIGlzIGEga2V5IG1ldGhvZCBmb3IgcHJvZHVjaW5nIGFidW5kYW5jZSBhbmQgZGVuc2l0eSBlc3RpbWF0ZXMgaW4gY2hhbGxlbmdpbmcgZmllbGQgY29uZGl0aW9ucy4gVGhlIHRoZW9yeSB1bmRlcmx5aW5nIHRoZSBtZXRob2RzIGNvbnRpbnVlcyB0byBleHBhbmQgdG8gY29wZSB3aXRoIHJlYWxpc3RpYyBlc3RpbWF0aW9uIHNpdHVhdGlvbnMuIEluIHN0ZXAgd2l0aCB0aGVvcmV0aWNhbCBkZXZlbG9wbWVudHMsIHN0YXRlLW9mLXRoZS1hcnQgc29mdHdhcmUgdGhhdCBpbXBsZW1lbnRzIHRoZXNlIG1ldGhvZHMgaXMgZGVzY3JpYmVkIHRoYXQgbWFrZXMgdGhlIG1ldGhvZHMgYWNjZXNzaWJsZSB0byBwcmFjdGlzaW5nIGVjb2xvZ2lzdHMuIiwicHVibGlzaGVyIjoiSm9obiBXaWxleSAmIFNvbnMsIEx0ZCIsImlzc3VlIjoiMSIsInZvbHVtZSI6IjQ3IiwiY29udGFpbmVyLXRpdGxlLXNob3J0IjoiIn0sImlzVGVtcG9yYXJ5IjpmYWxzZX1dfQ==&quot;,&quot;citationItems&quot;:[{&quot;id&quot;:&quot;f844b27c-5904-336c-a6bb-e833ab2804c2&quot;,&quot;itemData&quot;:{&quot;type&quot;:&quot;article-journal&quot;,&quot;id&quot;:&quot;f844b27c-5904-336c-a6bb-e833ab2804c2&quot;,&quot;title&quot;:&quot;Distance software: design and analysis of distance sampling surveys for estimating population size&quot;,&quot;author&quot;:[{&quot;family&quot;:&quot;Thomas&quot;,&quot;given&quot;:&quot;Len&quot;,&quot;parse-names&quot;:false,&quot;dropping-particle&quot;:&quot;&quot;,&quot;non-dropping-particle&quot;:&quot;&quot;},{&quot;family&quot;:&quot;Buckland&quot;,&quot;given&quot;:&quot;Stephen T&quot;,&quot;parse-names&quot;:false,&quot;dropping-particle&quot;:&quot;&quot;,&quot;non-dropping-particle&quot;:&quot;&quot;},{&quot;family&quot;:&quot;Rexstad&quot;,&quot;given&quot;:&quot;Eric A&quot;,&quot;parse-names&quot;:false,&quot;dropping-particle&quot;:&quot;&quot;,&quot;non-dropping-particle&quot;:&quot;&quot;},{&quot;family&quot;:&quot;Laake&quot;,&quot;given&quot;:&quot;Jeff L&quot;,&quot;parse-names&quot;:false,&quot;dropping-particle&quot;:&quot;&quot;,&quot;non-dropping-particle&quot;:&quot;&quot;},{&quot;family&quot;:&quot;Strindberg&quot;,&quot;given&quot;:&quot;Samantha&quot;,&quot;parse-names&quot;:false,&quot;dropping-particle&quot;:&quot;&quot;,&quot;non-dropping-particle&quot;:&quot;&quot;},{&quot;family&quot;:&quot;Hedley&quot;,&quot;given&quot;:&quot;Sharon L&quot;,&quot;parse-names&quot;:false,&quot;dropping-particle&quot;:&quot;&quot;,&quot;non-dropping-particle&quot;:&quot;&quot;},{&quot;family&quot;:&quot;Bishop&quot;,&quot;given&quot;:&quot;Jon R B&quot;,&quot;parse-names&quot;:false,&quot;dropping-particle&quot;:&quot;&quot;,&quot;non-dropping-particle&quot;:&quot;&quot;},{&quot;family&quot;:&quot;Marques&quot;,&quot;given&quot;:&quot;Tiago A&quot;,&quot;parse-names&quot;:false,&quot;dropping-particle&quot;:&quot;&quot;,&quot;non-dropping-particle&quot;:&quot;&quot;},{&quot;family&quot;:&quot;Burnham&quot;,&quot;given&quot;:&quot;Kenneth P&quot;,&quot;parse-names&quot;:false,&quot;dropping-particle&quot;:&quot;&quot;,&quot;non-dropping-particle&quot;:&quot;&quot;}],&quot;container-title&quot;:&quot;Journal of Applied Ecology&quot;,&quot;DOI&quot;:&quot;https://doi.org/10.1111/j.1365-2664.2009.01737.x&quot;,&quot;ISSN&quot;:&quot;0021-8901&quot;,&quot;URL&quot;:&quot;https://doi.org/10.1111/j.1365-2664.2009.01737.x&quot;,&quot;issued&quot;:{&quot;date-parts&quot;:[[2010,2,1]]},&quot;page&quot;:&quot;5-14&quot;,&quot;abstract&quot;:&quot;Summary 1.?Distance sampling is a widely used technique for estimating the size or density of biological populations. Many distance sampling designs and most analyses use the software Distance. 2.?We briefly review distance sampling and its assumptions, outline the history, structure and capabilities of Distance, and provide hints on its use. 3.?Good survey design is a crucial prerequisite for obtaining reliable results. Distance has a survey design engine, with a built-in geographic information system, that allows properties of different proposed designs to be examined via simulation, and survey plans to be generated. 4.?A first step in analysis of distance sampling data is modelling the probability of detection. Distance contains three increasingly sophisticated analysis engines for this: conventional distance sampling, which models detection probability as a function of distance from the transect and assumes all objects at zero distance are detected; multiple-covariate distance sampling, which allows covariates in addition to distance; and mark?recapture distance sampling, which relaxes the assumption of certain detection at zero distance. 5.?All three engines allow estimation of density or abundance, stratified if required, with associated measures of precision calculated either analytically or via the bootstrap. 6.?Advanced analysis topics covered include the use of multipliers to allow analysis of indirect surveys (such as dung or nest surveys), the density surface modelling analysis engine for spatial and habitat modelling, and information about accessing the analysis engines directly from other software. 7. Synthesis and applications. Distance sampling is a key method for producing abundance and density estimates in challenging field conditions. The theory underlying the methods continues to expand to cope with realistic estimation situations. In step with theoretical developments, state-of-the-art software that implements these methods is described that makes the methods accessible to practising ecologists.&quot;,&quot;publisher&quot;:&quot;John Wiley &amp; Sons, Ltd&quot;,&quot;issue&quot;:&quot;1&quot;,&quot;volume&quot;:&quot;47&quot;,&quot;container-title-short&quot;:&quot;&quot;},&quot;isTemporary&quot;:false}]},{&quot;citationID&quot;:&quot;MENDELEY_CITATION_8694ee84-4f51-4524-bc7d-e6415931d444&quot;,&quot;properties&quot;:{&quot;noteIndex&quot;:0},&quot;isEdited&quot;:false,&quot;manualOverride&quot;:{&quot;isManuallyOverridden&quot;:false,&quot;citeprocText&quot;:&quot;(Corlatti &lt;i&gt;et al.&lt;/i&gt; 2020)&quot;,&quot;manualOverrideText&quot;:&quot;&quot;},&quot;citationTag&quot;:&quot;MENDELEY_CITATION_v3_eyJjaXRhdGlvbklEIjoiTUVOREVMRVlfQ0lUQVRJT05fODY5NGVlODQtNGY1MS00NTI0LWJjN2QtZTY0MTU5MzFkNDQ0IiwicHJvcGVydGllcyI6eyJub3RlSW5kZXgiOjB9LCJpc0VkaXRlZCI6ZmFsc2UsIm1hbnVhbE92ZXJyaWRlIjp7ImlzTWFudWFsbHlPdmVycmlkZGVuIjpmYWxzZSwiY2l0ZXByb2NUZXh0IjoiKENvcmxhdHRpIDxpPmV0IGFsLjwvaT4gMjAyMCkiLCJtYW51YWxPdmVycmlkZVRleHQiOiIifSwiY2l0YXRpb25JdGVtcyI6W3siaWQiOiI5NDA2NTI3MS04NmZiLTNmNDYtOWQxZS02Y2QzYzIzZTQ2NTgiLCJpdGVtRGF0YSI6eyJ0eXBlIjoiYXJ0aWNsZS1qb3VybmFsIiwiaWQiOiI5NDA2NTI3MS04NmZiLTNmNDYtOWQxZS02Y2QzYzIzZTQ2NTgiLCJ0aXRsZSI6IkEgZmllbGQgdGVzdCBvZiB1bmNvbnZlbnRpb25hbCBjYW1lcmEgdHJhcCBkaXN0YW5jZSBzYW1wbGluZyB0byBlc3RpbWF0ZSBhYnVuZGFuY2Ugb2YgbWFybW90IHBvcHVsYXRpb25zIiwiYXV0aG9yIjpbeyJmYW1pbHkiOiJDb3JsYXR0aSIsImdpdmVuIjoiTHVjYSIsInBhcnNlLW5hbWVzIjpmYWxzZSwiZHJvcHBpbmctcGFydGljbGUiOiIiLCJub24tZHJvcHBpbmctcGFydGljbGUiOiIifSx7ImZhbWlseSI6IlNpdmllcmkiLCJnaXZlbiI6IlN0ZWZhbm8iLCJwYXJzZS1uYW1lcyI6ZmFsc2UsImRyb3BwaW5nLXBhcnRpY2xlIjoiIiwibm9uLWRyb3BwaW5nLXBhcnRpY2xlIjoiIn0seyJmYW1pbHkiOiJTdWRvbHNrYSIsImdpdmVuIjoiQm9nbmEiLCJwYXJzZS1uYW1lcyI6ZmFsc2UsImRyb3BwaW5nLXBhcnRpY2xlIjoiIiwibm9uLWRyb3BwaW5nLXBhcnRpY2xlIjoiIn0seyJmYW1pbHkiOiJHaWFjb21lbGxpIiwiZ2l2ZW4iOiJTdGVmYW5vIiwicGFyc2UtbmFtZXMiOmZhbHNlLCJkcm9wcGluZy1wYXJ0aWNsZSI6IiIsIm5vbi1kcm9wcGluZy1wYXJ0aWNsZSI6IiJ9LHsiZmFtaWx5IjoiUGVkcm90dGkiLCJnaXZlbiI6Ikx1Y2EiLCJwYXJzZS1uYW1lcyI6ZmFsc2UsImRyb3BwaW5nLXBhcnRpY2xlIjoiIiwibm9uLWRyb3BwaW5nLXBhcnRpY2xlIjoiIn1dLCJjb250YWluZXItdGl0bGUiOiJXaWxkbGlmZSBCaW9sb2d5IiwiRE9JIjoiMTAuMjk4MS93bGIuMDA2NTIiLCJJU1NOIjoiMDkwOTYzOTYiLCJpc3N1ZWQiOnsiZGF0ZS1wYXJ0cyI6W1syMDIwXV19LCJwYWdlIjoiMS0xMSIsImFic3RyYWN0IjoiVGhlIGluY3JlYXNpbmcgdXNlIG9mIHJlbW90ZSBtb3Rpb24tc2Vuc2l0aXZlIHBob3RvZ3JhcGh5IHJlY2VudGx5IGxlZCB0byBhbiBleHRlbnNpb24gb2YgZGlzdGFuY2Ugc2FtcGxpbmcgKERTKSB0byBhY2NvbW1vZGF0ZSBjYW1lcmEgdHJhcCBkYXRhLiBDYW1lcmEgdHJhcCBkaXN0YW5jZSBzYW1wbGluZyAoQ1REUykgaGFzIGJlZW4gcHJvcG9zZWQgYXMgYSBwcm9taXNpbmcgdG9vbCB0byBlc3RpbWF0ZSBhbmltYWwgYWJ1bmRhbmNlLCBpZiB0ZW1wb3JhbGx5IGxpbWl0ZWQgYXZhaWxhYmlsaXR5IGZvciBkZXRlY3Rpb24gaXMgYWNjb3VudGVkIGZvci4gSG93ZXZlciwgdGhlIHBlcmZvcm1hbmNlIG9mIENURFMgaW4gZGlmZmVyZW50IGZpZWxkIHNpdHVhdGlvbnMsIGFuZCBpdHMgcmVsaWFiaWxpdHkgd2hlbiBzaW5nbGUgc3RpbGwgaW1hZ2VzIGFyZSB1c2VkIGluc3RlYWQgb2YgdmlkZW9zIG9yIGJ1cnN0cyBvZiBpbWFnZXMgcmVtYWluIHVudGVzdGVkLiBXZSB1c2VkIEFscGluZSBtYXJtb3RzIE1hcm1vdGEgbWFybW90YSBpbiB0aGUgU3RlbHZpbyBOYXRpb25hbCBQYXJrIChJdGFseSkgdG8gYWRkcmVzcyB0aHJlZSBhaW1zOiAxKSBjb21wYXJlIGVzdGltYXRlcyBvZiBhdmFpbGFiaWxpdHkgYmlhcy1jb3JyZWN0ZWQgQ1REUyB3aGVuIHVzaW5nIHNpbmdsZSBzdGlsbCBpbWFnZXMgd2l0aCBkaWZmZXJlbnQgc2V0LXVwcyB0byBkZWZpbmUgc2FtcGxpbmcgZWZmb3J0LiBGb3IgdGhlIMOi4oKsIHVzZXItbWFudWFsJyBzZXQtdXAgd2UgdXNlZCB2YWx1ZXMgb2YgzrggW2FuZ2xlIG9mIHZpZXddIGFuZCB0KiBbcmVjb3ZlcnkgdGltZSwgaS5lLiB0aGUgc2hvcnRlc3QgaW50ZXJ2YWwgYXQgd2hpY2ggYW4gYW5pbWFsIGNhbiBiZSBkZXRlY3RlZF0gc3BlY2lmaWVkIGJ5IHRoZSBjYW1lcmEgdXNlciBtYW51YWwuIEZvciB0aGUgw6LigqwgZW1waXJpY2FsJyBzZXQtdXAgd2UgZXN0aW1hdGVkIM64IGFuZCB0KiBlbXBpcmljYWxseS4gMikgQ29tcGFyZSBlc3RpbWF0ZXMgb2YgQ1REUyBhbmQgbGluZSBEUywgYm90aCBjb3JyZWN0ZWQgZm9yIGF2YWlsYWJpbGl0eSBiaWFzIGJhc2VkIG9uIG1hcm1vdCBiZWhhdmlvci4gMykgQ29tcGFyZSBlc3RpbWF0ZXMgb2YgQ1REUyBjb3JyZWN0ZWQgZm9yIGF2YWlsYWJpbGl0eSBiaWFzIHdpdGggZXN0aW1hdGVzIG9idGFpbmVkIHdpdGggY2FwdHVyZS1tYXJrLXJlY2FwdHVyZSAoQ01SKSwgYWNjb3VudGluZyBmb3IgdGhlIGVmZmVjdGl2ZSB0cmFwcGVkIGFyZWEuIE91ciByZXN1bHRzIHN1Z2dlc3QgdGhhdDogMSkgQ1REUyB3aXRoIMOi4oKsIHVzZXItbWFudWFsJyBzZXQtdXAgdW5kZXJlc3RpbWF0ZWQgcG9wdWxhdGlvbiBzaXplIGNvbXBhcmVkIHRvIHRoZSDDouKCrCBlbXBpcmljYWwnIHNldC11cDsgMikgw6LigqwgZW1waXJpY2FsJyBDVERTIGVzdGltYXRlcyB3ZXJlIHNpbWlsYXIgdG8gdGhvc2Ugb2YgbGluZSBEUywgYnV0IENURFMgaGFkIGxvd2VyIHByZWNpc2lvbjsgMykgYXZhaWxhYmlsaXR5IGJpYXMtY29ycmVjdGVkIENURFMgdW5kZXJlc3RpbWF0ZWQgYWJ1bmRhbmNlIGNvbXBhcmVkIHRvIENNUi4gQXNzZXNzaW5nIGNhbWVyYSBzZXR0aW5ncyBlbXBpcmljYWxseSBpcyBjcnVjaWFsIHRvIHJlZHVjZSBiaWFzIGluIENURFMgZXN0aW1hdG9ycyB3aGVuIHNpbmdsZSBzdGlsbCBpbWFnZXMgYXJlIHVzZWQuIFZpZGVvcyBzaG91bGQgYmUgcHJlZmVycmVkIGFzIHRoZXkgYWxsb3cgY2hvb3NpbmcgcHJlZGVmaW5lZCBzbmFwc2hvdCBtb21lbnRzIGFuZCBkbyBub3QgcmVseSBvbiBzZXR0aW5ncyB0aGF0IGNhbm5vdCBiZSBjaGFuZ2VkLiBPdmVyYWxsLCBvdXIgcmVzdWx0cyBzdXBwb3J0IHRoZSB1c2Ugb2YgQ1REUyBhcyBhbiBhbHRlcm5hdGl2ZSB0byBEUywgYWx0aG91Z2ggcHJvcGVyIGF2YWlsYWJpbGl0eS1iaWFzIGNvcnJlY3Rpb25zIGFuZCBtYW55IGNhbWVyYXMgYXJlIG5lZWRlZCB0byBlbnN1cmUgYWNjdXJhY3kgYW5kIGFjY2VwdGFibGUgcHJlY2lzaW9uLiIsImlzc3VlIjoiNCIsInZvbHVtZSI6IjIwMjAiLCJjb250YWluZXItdGl0bGUtc2hvcnQiOiJXaWxkbGlmZSBCaW9sIn0sImlzVGVtcG9yYXJ5IjpmYWxzZX1dfQ==&quot;,&quot;citationItems&quot;:[{&quot;id&quot;:&quot;94065271-86fb-3f46-9d1e-6cd3c23e4658&quot;,&quot;itemData&quot;:{&quot;type&quot;:&quot;article-journal&quot;,&quot;id&quot;:&quot;94065271-86fb-3f46-9d1e-6cd3c23e4658&quot;,&quot;title&quot;:&quot;A field test of unconventional camera trap distance sampling to estimate abundance of marmot populations&quot;,&quot;author&quot;:[{&quot;family&quot;:&quot;Corlatti&quot;,&quot;given&quot;:&quot;Luca&quot;,&quot;parse-names&quot;:false,&quot;dropping-particle&quot;:&quot;&quot;,&quot;non-dropping-particle&quot;:&quot;&quot;},{&quot;family&quot;:&quot;Sivieri&quot;,&quot;given&quot;:&quot;Stefano&quot;,&quot;parse-names&quot;:false,&quot;dropping-particle&quot;:&quot;&quot;,&quot;non-dropping-particle&quot;:&quot;&quot;},{&quot;family&quot;:&quot;Sudolska&quot;,&quot;given&quot;:&quot;Bogna&quot;,&quot;parse-names&quot;:false,&quot;dropping-particle&quot;:&quot;&quot;,&quot;non-dropping-particle&quot;:&quot;&quot;},{&quot;family&quot;:&quot;Giacomelli&quot;,&quot;given&quot;:&quot;Stefano&quot;,&quot;parse-names&quot;:false,&quot;dropping-particle&quot;:&quot;&quot;,&quot;non-dropping-particle&quot;:&quot;&quot;},{&quot;family&quot;:&quot;Pedrotti&quot;,&quot;given&quot;:&quot;Luca&quot;,&quot;parse-names&quot;:false,&quot;dropping-particle&quot;:&quot;&quot;,&quot;non-dropping-particle&quot;:&quot;&quot;}],&quot;container-title&quot;:&quot;Wildlife Biology&quot;,&quot;DOI&quot;:&quot;10.2981/wlb.00652&quot;,&quot;ISSN&quot;:&quot;09096396&quot;,&quot;issued&quot;:{&quot;date-parts&quot;:[[2020]]},&quot;page&quot;:&quot;1-11&quot;,&quot;abstract&quot;:&quot;The increasing use of remote motion-sensitive photography recently led to an extension of distance sampling (DS) to accommodate camera trap data. Camera trap distance sampling (CTDS) has been proposed as a promising tool to estimate animal abundance, if temporally limited availability for detection is accounted for. However, the performance of CTDS in different field situations, and its reliability when single still images are used instead of videos or bursts of images remain untested. We used Alpine marmots Marmota marmota in the Stelvio National Park (Italy) to address three aims: 1) compare estimates of availability bias-corrected CTDS when using single still images with different set-ups to define sampling effort. For the â€ user-manual' set-up we used values of θ [angle of view] and t* [recovery time, i.e. the shortest interval at which an animal can be detected] specified by the camera user manual. For the â€ empirical' set-up we estimated θ and t* empirically. 2) Compare estimates of CTDS and line DS, both corrected for availability bias based on marmot behavior. 3) Compare estimates of CTDS corrected for availability bias with estimates obtained with capture-mark-recapture (CMR), accounting for the effective trapped area. Our results suggest that: 1) CTDS with â€ user-manual' set-up underestimated population size compared to the â€ empirical' set-up; 2) â€ empirical' CTDS estimates were similar to those of line DS, but CTDS had lower precision; 3) availability bias-corrected CTDS underestimated abundance compared to CMR. Assessing camera settings empirically is crucial to reduce bias in CTDS estimators when single still images are used. Videos should be preferred as they allow choosing predefined snapshot moments and do not rely on settings that cannot be changed. Overall, our results support the use of CTDS as an alternative to DS, although proper availability-bias corrections and many cameras are needed to ensure accuracy and acceptable precision.&quot;,&quot;issue&quot;:&quot;4&quot;,&quot;volume&quot;:&quot;2020&quot;,&quot;container-title-short&quot;:&quot;Wildlife Biol&quot;},&quot;isTemporary&quot;:false}]},{&quot;citationID&quot;:&quot;MENDELEY_CITATION_e62cb69e-16ef-47c7-8357-a76e0be97867&quot;,&quot;properties&quot;:{&quot;noteIndex&quot;:0},&quot;isEdited&quot;:false,&quot;manualOverride&quot;:{&quot;isManuallyOverridden&quot;:false,&quot;citeprocText&quot;:&quot;(Rowcliffe &lt;i&gt;et al.&lt;/i&gt; 2014)&quot;,&quot;manualOverrideText&quot;:&quot;&quot;},&quot;citationTag&quot;:&quot;MENDELEY_CITATION_v3_eyJjaXRhdGlvbklEIjoiTUVOREVMRVlfQ0lUQVRJT05fZTYyY2I2OWUtMTZlZi00N2M3LTgzNTctYTc2ZTBiZTk3ODY3IiwicHJvcGVydGllcyI6eyJub3RlSW5kZXgiOjB9LCJpc0VkaXRlZCI6ZmFsc2UsIm1hbnVhbE92ZXJyaWRlIjp7ImlzTWFudWFsbHlPdmVycmlkZGVuIjpmYWxzZSwiY2l0ZXByb2NUZXh0IjoiKFJvd2NsaWZmZSA8aT5ldCBhbC48L2k+IDIwMTQpIiwibWFudWFsT3ZlcnJpZGVUZXh0IjoiIn0sImNpdGF0aW9uSXRlbXMiOlt7ImlkIjoiZDY4ZWQyZWMtZTAzZC0zNWViLWI1ODUtYWY5NThmMjNhZDdhIiwiaXRlbURhdGEiOnsidHlwZSI6ImFydGljbGUtam91cm5hbCIsImlkIjoiZDY4ZWQyZWMtZTAzZC0zNWViLWI1ODUtYWY5NThmMjNhZDdhIiwidGl0bGUiOiJRdWFudGlmeWluZyBsZXZlbHMgb2YgYW5pbWFsIGFjdGl2aXR5IHVzaW5nIGNhbWVyYSB0cmFwIGRhdGEiLCJhdXRob3IiOlt7ImZhbWlseSI6IlJvd2NsaWZmZSIsImdpdmVuIjoiSi4gTWFyY3VzIiwicGFyc2UtbmFtZXMiOmZhbHNlLCJkcm9wcGluZy1wYXJ0aWNsZSI6IiIsIm5vbi1kcm9wcGluZy1wYXJ0aWNsZSI6IiJ9LHsiZmFtaWx5IjoiS2F5cyIsImdpdmVuIjoiUm9sYW5kIiwicGFyc2UtbmFtZXMiOmZhbHNlLCJkcm9wcGluZy1wYXJ0aWNsZSI6IiIsIm5vbi1kcm9wcGluZy1wYXJ0aWNsZSI6IiJ9LHsiZmFtaWx5IjoiS3JhbnN0YXViZXIiLCJnaXZlbiI6IkJhcnQiLCJwYXJzZS1uYW1lcyI6ZmFsc2UsImRyb3BwaW5nLXBhcnRpY2xlIjoiIiwibm9uLWRyb3BwaW5nLXBhcnRpY2xlIjoiIn0seyJmYW1pbHkiOiJDYXJib25lIiwiZ2l2ZW4iOiJDaHJpcyIsInBhcnNlLW5hbWVzIjpmYWxzZSwiZHJvcHBpbmctcGFydGljbGUiOiIiLCJub24tZHJvcHBpbmctcGFydGljbGUiOiIifSx7ImZhbWlseSI6IkphbnNlbiIsImdpdmVuIjoiUGF0cmljayBBLiIsInBhcnNlLW5hbWVzIjpmYWxzZSwiZHJvcHBpbmctcGFydGljbGUiOiIiLCJub24tZHJvcHBpbmctcGFydGljbGUiOiIifV0sImNvbnRhaW5lci10aXRsZSI6Ik1ldGhvZHMgaW4gRWNvbG9neSBhbmQgRXZvbHV0aW9uIiwiZWRpdG9yIjpbeyJmYW1pbHkiOiJGaXNoZXIiLCJnaXZlbiI6IkRpYW5hIiwicGFyc2UtbmFtZXMiOmZhbHNlLCJkcm9wcGluZy1wYXJ0aWNsZSI6IiIsIm5vbi1kcm9wcGluZy1wYXJ0aWNsZSI6IiJ9XSwiRE9JIjoiMTAuMTExMS8yMDQxLTIxMFguMTIyNzgiLCJJU1NOIjoiMjA0MTIxMFgiLCJVUkwiOiJodHRwczovL29ubGluZWxpYnJhcnkud2lsZXkuY29tL2RvaS8xMC4xMTExLzIwNDEtMjEwWC4xMjI3OCIsImlzc3VlZCI6eyJkYXRlLXBhcnRzIjpbWzIwMTQsMTFdXX0sInBhZ2UiOiIxMTcwLTExNzkiLCJhYnN0cmFjdCI6IjEuIEFjdGl2aXR5IGxldmVsICh0aGUgcHJvcG9ydGlvbiBvZiB0aW1lIHRoYXQgYW5pbWFscyBzcGVuZCBhY3RpdmUpIGlzIGEgYmVoYXZpb3VyYWwgYW5kIGVjb2xvZ2ljYWwgbWV0cmljIHRoYXQgY2FuIHByb3ZpZGUgYW4gaW5kaWNhdG9yIG9mIGVuZXJnZXRpY3MsIGZvcmFnaW5nIGVmZm9ydCBhbmQgZXhwb3N1cmUgdG8gcmlzay4gSG93ZXZlciwgYWN0aXZpdHkgbGV2ZWwgaXMgcG9vcmx5IGtub3duIGZvciBmcmVlLWxpdmluZyBhbmltYWxzIGJlY2F1c2UgaXQgaXMgZGlmZmljdWx0IHRvIHF1YW50aWZ5IGFjdGl2aXR5IGluIHRoZSBmaWVsZCBpbiBhIGNvbnNpc3RlbnQsIGNvc3QtZWZmZWN0aXZlIGFuZCBub24taW52YXNpdmV3YXkuIDIuIFRoaXMgYXJ0aWNsZSBwcmVzZW50cyBhIG5ld21ldGhvZCB0byBlc3RpbWF0ZSBhY3Rpdml0eSBsZXZlbCB3aXRoIHRpbWUtb2YtZGV0ZWN0aW9uIGRhdGEgZnJvbSBjYW1lcmEgdHJhcHMgKG9yIG1vcmUgZ2VuZXJhbGx5IGFueSByZW1vdGUgc2Vuc29ycyksIGZpdHRpbmcgYSBmbGV4aWJsZSBjaXJjdWxhciBkaXN0cmlidXRpb24gdG8gdGhlc2UgZGF0YSB0byBkZXNjcmliZSB0aGUgdW5kZXJseWluZyBhY3Rpdml0eSBzY2hlZHVsZSwgYW5kIGNhbGN1bGF0aW5nIG92ZXJhbGwgcHJvcG9ydGlvbiBvZiB0aW1lIGFjdGl2ZSBmcm9tIHRoaXMuIDMuIFVzaW5nIHNpbXVsYXRpb25zIGFuZCBhIGNhc2Ugc3R1ZHkgZm9yIGEgcmFuZ2Ugb2Ygc21hbGwtIHRvIG1lZGl1bS1zaXplZCBtYW1tYWwgc3BlY2llcywgd2UgZmluZCB0aGF0IGFjdGl2LSBpdHkgbGV2ZWwgY2FuIHJlbGlhYmx5IGJlIGVzdGltYXRlZCB1c2luZyB0aGUgbmV3bWV0aG9kLiA0LiBUaGUgbWV0aG9kIGRlcGVuZHMgb24gdGhlIGtleSBhc3N1bXB0aW9uIHRoYXQgYWxsIGluZGl2aWR1YWxzIGluIHRoZSBzYW1wbGVkIHBvcHVsYXRpb24gYXJlIGFjdGl2ZSBhdCB0aGUgcGVhayBvZiB0aGUgZGFpbHkgYWN0aXZpdHkgY3ljbGUuIFdlIHByb3ZpZGUgdGhlb3JldGljYWwgYW5kIGVtcGlyaWNhbCBldmlkZW5jZSBzdWdnZXN0aW5nIHRoYXQgdGhpcyBhc3N1bXB0aW9uIGlzIGxpa2VseSB0byBiZW1ldCBmb3JtYW55IHNwZWNpZXMsIGJ1dG1heSBiZSBsZXNzIGxpa2VseSBtZXQgaW4gbGFyZ2UgcHJlZGF0b3JzLCBvciBpbiBoaWdoLWxhdGl0dWRld2ludGVycy5GdXJ0aGVyIHJlc2VhcmNoIGlzIG5lZWRlZCB0byBlc3RhYmxpc2ggc3Ryb25nZXIgZXZpZGVuY2Ugb24gdGhlIHZhbGlkaXR5IG9mIHRoaXMgYXNzdW1wdGlvbiBpbiBzcGVjaWZpYyBjYXNlczsgaG93ZXZlciwgdGhlIGFwcHJvYWNoIGhhcyB0aGUgcG90ZW50aWFsIHRvIHByb3ZpZGUgYW4gZWZmZWN0aXZlLCBub24taW52YXNpdmUgYWx0ZXJuYXRpdmUgdG8gZXhpc3RpbmcgbWV0aG9kcyBmb3IgcXVhbnRpZnlpbmcgcG9wdWxhdGlvbiBhY3Rpdml0eSBsZXZlbHMuIiwiaXNzdWUiOiIxMSIsInZvbHVtZSI6IjUiLCJjb250YWluZXItdGl0bGUtc2hvcnQiOiJNZXRob2RzIEVjb2wgRXZvbCJ9LCJpc1RlbXBvcmFyeSI6ZmFsc2V9XX0=&quot;,&quot;citationItems&quot;:[{&quot;id&quot;:&quot;d68ed2ec-e03d-35eb-b585-af958f23ad7a&quot;,&quot;itemData&quot;:{&quot;type&quot;:&quot;article-journal&quot;,&quot;id&quot;:&quot;d68ed2ec-e03d-35eb-b585-af958f23ad7a&quot;,&quot;title&quot;:&quot;Quantifying levels of animal activity using camera trap data&quot;,&quot;author&quot;:[{&quot;family&quot;:&quot;Rowcliffe&quot;,&quot;given&quot;:&quot;J. Marcus&quot;,&quot;parse-names&quot;:false,&quot;dropping-particle&quot;:&quot;&quot;,&quot;non-dropping-particle&quot;:&quot;&quot;},{&quot;family&quot;:&quot;Kays&quot;,&quot;given&quot;:&quot;Roland&quot;,&quot;parse-names&quot;:false,&quot;dropping-particle&quot;:&quot;&quot;,&quot;non-dropping-particle&quot;:&quot;&quot;},{&quot;family&quot;:&quot;Kranstauber&quot;,&quot;given&quot;:&quot;Bart&quot;,&quot;parse-names&quot;:false,&quot;dropping-particle&quot;:&quot;&quot;,&quot;non-dropping-particle&quot;:&quot;&quot;},{&quot;family&quot;:&quot;Carbone&quot;,&quot;given&quot;:&quot;Chris&quot;,&quot;parse-names&quot;:false,&quot;dropping-particle&quot;:&quot;&quot;,&quot;non-dropping-particle&quot;:&quot;&quot;},{&quot;family&quot;:&quot;Jansen&quot;,&quot;given&quot;:&quot;Patrick A.&quot;,&quot;parse-names&quot;:false,&quot;dropping-particle&quot;:&quot;&quot;,&quot;non-dropping-particle&quot;:&quot;&quot;}],&quot;container-title&quot;:&quot;Methods in Ecology and Evolution&quot;,&quot;editor&quot;:[{&quot;family&quot;:&quot;Fisher&quot;,&quot;given&quot;:&quot;Diana&quot;,&quot;parse-names&quot;:false,&quot;dropping-particle&quot;:&quot;&quot;,&quot;non-dropping-particle&quot;:&quot;&quot;}],&quot;DOI&quot;:&quot;10.1111/2041-210X.12278&quot;,&quot;ISSN&quot;:&quot;2041210X&quot;,&quot;URL&quot;:&quot;https://onlinelibrary.wiley.com/doi/10.1111/2041-210X.12278&quot;,&quot;issued&quot;:{&quot;date-parts&quot;:[[2014,11]]},&quot;page&quot;:&quot;1170-1179&quot;,&quot;abstract&quot;:&quot;1. Activity level (the proportion of time that animals spend active) is a behavioural and ecological metric that can provide an indicator of energetics, foraging effort and exposure to risk. However, activity level is poorly known for free-living animals because it is difficult to quantify activity in the field in a consistent, cost-effective and non-invasiveway. 2. This article presents a newmethod to estimate activity level with time-of-detection data from camera traps (or more generally any remote sensors), fitting a flexible circular distribution to these data to describe the underlying activity schedule, and calculating overall proportion of time active from this. 3. Using simulations and a case study for a range of small- to medium-sized mammal species, we find that activ- ity level can reliably be estimated using the newmethod. 4. The method depends on the key assumption that all individuals in the sampled population are active at the peak of the daily activity cycle. We provide theoretical and empirical evidence suggesting that this assumption is likely to bemet formany species, butmay be less likely met in large predators, or in high-latitudewinters.Further research is needed to establish stronger evidence on the validity of this assumption in specific cases; however, the approach has the potential to provide an effective, non-invasive alternative to existing methods for quantifying population activity levels.&quot;,&quot;issue&quot;:&quot;11&quot;,&quot;volume&quot;:&quot;5&quot;,&quot;container-title-short&quot;:&quot;Methods Ecol Evol&quot;},&quot;isTemporary&quot;:false}]},{&quot;citationID&quot;:&quot;MENDELEY_CITATION_f3770d4b-96e1-4db4-8b1c-21e68215a267&quot;,&quot;properties&quot;:{&quot;noteIndex&quot;:0},&quot;isEdited&quot;:false,&quot;manualOverride&quot;:{&quot;isManuallyOverridden&quot;:false,&quot;citeprocText&quot;:&quot;(Henrich &lt;i&gt;et al.&lt;/i&gt; 2022)&quot;,&quot;manualOverrideText&quot;:&quot;&quot;},&quot;citationTag&quot;:&quot;MENDELEY_CITATION_v3_eyJjaXRhdGlvbklEIjoiTUVOREVMRVlfQ0lUQVRJT05fZjM3NzBkNGItOTZlMS00ZGI0LThiMWMtMjFlNjgyMTVhMjY3IiwicHJvcGVydGllcyI6eyJub3RlSW5kZXgiOjB9LCJpc0VkaXRlZCI6ZmFsc2UsIm1hbnVhbE92ZXJyaWRlIjp7ImlzTWFudWFsbHlPdmVycmlkZGVuIjpmYWxzZSwiY2l0ZXByb2NUZXh0IjoiKEhlbnJpY2ggPGk+ZXQgYWwuPC9pPiAyMDIyKSIsIm1hbnVhbE92ZXJyaWRlVGV4dCI6IiJ9LCJjaXRhdGlvbkl0ZW1zIjpbeyJpZCI6IjY5ZjcyMDg2LTNjMGUtM2UwZi1iODZlLWYzYTM4YTlmOGE2MiIsIml0ZW1EYXRhIjp7InR5cGUiOiJhcnRpY2xlLWpvdXJuYWwiLCJpZCI6IjY5ZjcyMDg2LTNjMGUtM2UwZi1iODZlLWYzYTM4YTlmOGE2MiIsInRpdGxlIjoiRGVlciBCZWhhdmlvciBBZmZlY3RzIERlbnNpdHkgRXN0aW1hdGVzIFdpdGggQ2FtZXJhIFRyYXBzLCBidXQgSXMgT3V0d2VpZ2hlZCBieSBTcGF0aWFsIFZhcmlhYmlsaXR5IiwiYXV0aG9yIjpbeyJmYW1pbHkiOiJIZW5yaWNoIiwiZ2l2ZW4iOiJNYWlrIiwicGFyc2UtbmFtZXMiOmZhbHNlLCJkcm9wcGluZy1wYXJ0aWNsZSI6IiIsIm5vbi1kcm9wcGluZy1wYXJ0aWNsZSI6IiJ9LHsiZmFtaWx5IjoiSGFydGlnIiwiZ2l2ZW4iOiJGbG9yaWFuIiwicGFyc2UtbmFtZXMiOmZhbHNlLCJkcm9wcGluZy1wYXJ0aWNsZSI6IiIsIm5vbi1kcm9wcGluZy1wYXJ0aWNsZSI6IiJ9LHsiZmFtaWx5IjoiRG9ybWFubiIsImdpdmVuIjoiQ2Fyc3RlbiBGLiIsInBhcnNlLW5hbWVzIjpmYWxzZSwiZHJvcHBpbmctcGFydGljbGUiOiIiLCJub24tZHJvcHBpbmctcGFydGljbGUiOiIifSx7ImZhbWlseSI6IkvDvGhsIiwiZ2l2ZW4iOiJIamFsbWFyIFMuIiwicGFyc2UtbmFtZXMiOmZhbHNlLCJkcm9wcGluZy1wYXJ0aWNsZSI6IiIsIm5vbi1kcm9wcGluZy1wYXJ0aWNsZSI6IiJ9LHsiZmFtaWx5IjoiUGV0ZXJzIiwiZ2l2ZW4iOiJXaWJrZSIsInBhcnNlLW5hbWVzIjpmYWxzZSwiZHJvcHBpbmctcGFydGljbGUiOiIiLCJub24tZHJvcHBpbmctcGFydGljbGUiOiIifSx7ImZhbWlseSI6IkZyYW5rZSIsImdpdmVuIjoiRnJlZGVyaWsiLCJwYXJzZS1uYW1lcyI6ZmFsc2UsImRyb3BwaW5nLXBhcnRpY2xlIjoiIiwibm9uLWRyb3BwaW5nLXBhcnRpY2xlIjoiIn0seyJmYW1pbHkiOiJQZXRlcmthIiwiZ2l2ZW4iOiJUb23DocWhIiwicGFyc2UtbmFtZXMiOmZhbHNlLCJkcm9wcGluZy1wYXJ0aWNsZSI6IiIsIm5vbi1kcm9wcGluZy1wYXJ0aWNsZSI6IiJ9LHsiZmFtaWx5IjoixaB1c3RyIiwiZ2l2ZW4iOiJQYXZlbCIsInBhcnNlLW5hbWVzIjpmYWxzZSwiZHJvcHBpbmctcGFydGljbGUiOiIiLCJub24tZHJvcHBpbmctcGFydGljbGUiOiIifSx7ImZhbWlseSI6IkhldXJpY2giLCJnaXZlbiI6Ik1hcmNvIiwicGFyc2UtbmFtZXMiOmZhbHNlLCJkcm9wcGluZy1wYXJ0aWNsZSI6IiIsIm5vbi1kcm9wcGluZy1wYXJ0aWNsZSI6IiJ9XSwiY29udGFpbmVyLXRpdGxlIjoiRnJvbnRpZXJzIGluIEVjb2xvZ3kgYW5kIEV2b2x1dGlvbiIsImNvbnRhaW5lci10aXRsZS1zaG9ydCI6IkZyb250IEVjb2wgRXZvbCIsIkRPSSI6IjEwLjMzODkvZmV2by4yMDIyLjg4MTUwMiIsImlzc3VlZCI6eyJkYXRlLXBhcnRzIjpbWzIwMjIsNSwxOF1dfSwiYWJzdHJhY3QiOiJEZW5zaXR5IGlzIGEga2V5IHRyYWl0IG9mIHBvcHVsYXRpb25zIGFuZCBhbiBlc3NlbnRpYWwgcGFyYW1ldGVyIGluIGVjb2xvZ2ljYWwgcmVzZWFyY2gsIHdpbGRsaWZlIGNvbnNlcnZhdGlvbiBhbmQgbWFuYWdlbWVudC4gU2V2ZXJhbCBtb2RlbHMgaGF2ZSBiZWVuIGRldmVsb3BlZCB0byBlc3RpbWF0ZSBwb3B1bGF0aW9uIGRlbnNpdHkgYmFzZWQgb24gY2FtZXJhIHRyYXBwaW5nIGRhdGEsIGluY2x1ZGluZyB0aGUgcmFuZG9tIGVuY291bnRlciBtb2RlbCAoUkVNKSBhbmQgY2FtZXJhIHRyYXAgZGlzdGFuY2Ugc2FtcGxpbmcgKENURFMpLiBCb3RoIG1vZGVscyBuZWVkIHRvIGFjY291bnQgZm9yIHZhcmlhdGlvbiBpbiBhbmltYWwgYmVoYXZpb3IgdGhhdCBkZXBlbmRzLCBmb3IgZXhhbXBsZSwgb24gdGhlIHNwZWNpZXMgYW5kIHNleCBvZiB0aGUgYW5pbWFscyBhbG9uZyB3aXRoIHRlbXBvcmFsbHkgdmFyeWluZyBlbnZpcm9ubWVudGFsIGZhY3RvcnMuIFdlIGV4YW1pbmVkIHdoZXRoZXIgdGhlIGRlbnNpdHkgZXN0aW1hdGVzIG9mIFJFTSBhbmQgQ1REUyBjYW4gYmUgaW1wcm92ZWQgZm9yIEV1cm9wZeKAmXMgbW9zdCBudW1lcm91cyBkZWVyIHNwZWNpZXMsIGJ5IGFkanVzdGluZyB0aGUgYmVoYXZpb3ItcmVsYXRlZCBtb2RlbCBwYXJhbWV0ZXJzIHBlciBzcGVjaWVzIGFuZCBhY2NvdW50aW5nIGZvciBkaWZmZXJlbmNlcyBpbiBtb3ZlbWVudCBzcGVlZHMgYmV0d2VlbiBzZXhlcywgc2Vhc29ucywgYW5kIHllYXJzLiBPdXIgcmVzdWx0cyBzaG93ZWQgdGhhdCBiaWFzIHRocm91Z2ggaW5hZGVxdWF0ZSBjb25zaWRlcmF0aW9uIG9mIGFuaW1hbCBiZWhhdmlvciB3YXMgZXhjZWVkZWQgYnkgdGhlIHVuY2VydGFpbnR5IG9mIHRoZSBkZW5zaXR5IGVzdGltYXRlcywgd2hpY2ggd2FzIG1haW5seSBpbmZsdWVuY2VkIGJ5IHZhcmlhdGlvbiBpbiB0aGUgbnVtYmVyIG9mIGluZGVwZW5kZW50IG9ic2VydmF0aW9ucyBiZXR3ZWVuIGNhbWVyYSB0cmFwIGxvY2F0aW9ucy4gVGhlIG5lZ2xlY3Rpb24gb2Ygc2Vhc29uYWwgYW5kIGFubnVhbCBkaWZmZXJlbmNlcyBpbiBtb3ZlbWVudCBzcGVlZCBlc3RpbWF0ZXMgZm9yIFJFTSBvdmVyZXN0aW1hdGVkIGRlbnNpdGllcyBvZiByZWQgZGVlciBpbiBhdXR1bW4gYW5kIHNwcmluZyBieSBjYS4gMTQlLiBUaGlzIEdQUyB0ZWxlbWV0cnktZGVyaXZlZCBwYXJhbWV0ZXIgd2FzIGZvdW5kIHRvIGJlIG1vc3QgcHJvYmxlbWF0aWMgZm9yIHJvZSBkZWVyIGZlbWFsZXMgaW4gc3VtbWVyIGFuZCBzcHJpbmcgd2hlbiBtb3ZlbWVudCBiZWhhdmlvciB3YXMgY2hhcmFjdGVyaXplZCBieSBzbWFsbC1zY2FsZSBkaXNwbGFjZW1lbnRzIHJlbGF0aXZlIHRvIHRoZSBpbnRlcnZhbHMgb2YgdGhlIEdQUyBmaXhlcy4gSW4gQ1REUywgZGVuc2l0eSBlc3RpbWF0ZXMgb2YgcmVkIGRlZXIgaW1wcm92ZWQgZm9yZW1vc3QgdGhyb3VnaCB0aGUgY29uc2lkZXJhdGlvbiBvZiBiZWhhdmlvcmFsIHJlYWN0aW9ucyB0byB0aGUgY2FtZXJhIHRyYXBzIChhdm9pZGluZyBiaWFzIG9mIG1heC4gMTklKSwgd2hpbGUgc3BlY2llcy1zcGVjaWZpYyBkZWxheXMgYmV0d2VlbiBwaG90b3MgaGFkIGEgbGFyZ2VyIGVmZmVjdCBmb3Igcm9lIGRlZXIuIEluIGdlbmVyYWwsIHRoZSBhcHBsaWNhYmlsaXR5IG9mIGJvdGggUkVNIGFuZCBDVERTIHdvdWxkIHByb2ZpdCBwcm9mb3VuZGx5IGZyb20gaW1wcm92ZW1lbnRzIGluIHRoZWlyIHByZWNpc2lvbiBhbG9uZyB3aXRoIHRoZSByZWR1Y3Rpb24gaW4gYmlhcyBhY2hpZXZlZCBieSBleHBsb2l0aW5nIHRoZSBhdmFpbGFibGUgaW5mb3JtYXRpb24gb24gYW5pbWFsIGJlaGF2aW9yIGluIHRoZSBjYW1lcmEgdHJhcCBkYXRhLiIsInB1Ymxpc2hlciI6IkZyb250aWVycyBNZWRpYSBTQSIsInZvbHVtZSI6IjEwIn0sImlzVGVtcG9yYXJ5IjpmYWxzZX1dfQ==&quot;,&quot;citationItems&quot;:[{&quot;id&quot;:&quot;69f72086-3c0e-3e0f-b86e-f3a38a9f8a62&quot;,&quot;itemData&quot;:{&quot;type&quot;:&quot;article-journal&quot;,&quot;id&quot;:&quot;69f72086-3c0e-3e0f-b86e-f3a38a9f8a62&quot;,&quot;title&quot;:&quot;Deer Behavior Affects Density Estimates With Camera Traps, but Is Outweighed by Spatial Variability&quot;,&quot;author&quot;:[{&quot;family&quot;:&quot;Henrich&quot;,&quot;given&quot;:&quot;Maik&quot;,&quot;parse-names&quot;:false,&quot;dropping-particle&quot;:&quot;&quot;,&quot;non-dropping-particle&quot;:&quot;&quot;},{&quot;family&quot;:&quot;Hartig&quot;,&quot;given&quot;:&quot;Florian&quot;,&quot;parse-names&quot;:false,&quot;dropping-particle&quot;:&quot;&quot;,&quot;non-dropping-particle&quot;:&quot;&quot;},{&quot;family&quot;:&quot;Dormann&quot;,&quot;given&quot;:&quot;Carsten F.&quot;,&quot;parse-names&quot;:false,&quot;dropping-particle&quot;:&quot;&quot;,&quot;non-dropping-particle&quot;:&quot;&quot;},{&quot;family&quot;:&quot;Kühl&quot;,&quot;given&quot;:&quot;Hjalmar S.&quot;,&quot;parse-names&quot;:false,&quot;dropping-particle&quot;:&quot;&quot;,&quot;non-dropping-particle&quot;:&quot;&quot;},{&quot;family&quot;:&quot;Peters&quot;,&quot;given&quot;:&quot;Wibke&quot;,&quot;parse-names&quot;:false,&quot;dropping-particle&quot;:&quot;&quot;,&quot;non-dropping-particle&quot;:&quot;&quot;},{&quot;family&quot;:&quot;Franke&quot;,&quot;given&quot;:&quot;Frederik&quot;,&quot;parse-names&quot;:false,&quot;dropping-particle&quot;:&quot;&quot;,&quot;non-dropping-particle&quot;:&quot;&quot;},{&quot;family&quot;:&quot;Peterka&quot;,&quot;given&quot;:&quot;Tomáš&quot;,&quot;parse-names&quot;:false,&quot;dropping-particle&quot;:&quot;&quot;,&quot;non-dropping-particle&quot;:&quot;&quot;},{&quot;family&quot;:&quot;Šustr&quot;,&quot;given&quot;:&quot;Pavel&quot;,&quot;parse-names&quot;:false,&quot;dropping-particle&quot;:&quot;&quot;,&quot;non-dropping-particle&quot;:&quot;&quot;},{&quot;family&quot;:&quot;Heurich&quot;,&quot;given&quot;:&quot;Marco&quot;,&quot;parse-names&quot;:false,&quot;dropping-particle&quot;:&quot;&quot;,&quot;non-dropping-particle&quot;:&quot;&quot;}],&quot;container-title&quot;:&quot;Frontiers in Ecology and Evolution&quot;,&quot;container-title-short&quot;:&quot;Front Ecol Evol&quot;,&quot;DOI&quot;:&quot;10.3389/fevo.2022.881502&quot;,&quot;issued&quot;:{&quot;date-parts&quot;:[[2022,5,18]]},&quot;abstract&quot;:&quot;Density is a key trait of populations and an essential parameter in ecological research, wildlife conservation and management. Several models have been developed to estimate population density based on camera trapping data, including the random encounter model (REM) and camera trap distance sampling (CTDS). Both models need to account for variation in animal behavior that depends, for example, on the species and sex of the animals along with temporally varying environmental factors. We examined whether the density estimates of REM and CTDS can be improved for Europe’s most numerous deer species, by adjusting the behavior-related model parameters per species and accounting for differences in movement speeds between sexes, seasons, and years. Our results showed that bias through inadequate consideration of animal behavior was exceeded by the uncertainty of the density estimates, which was mainly influenced by variation in the number of independent observations between camera trap locations. The neglection of seasonal and annual differences in movement speed estimates for REM overestimated densities of red deer in autumn and spring by ca. 14%. This GPS telemetry-derived parameter was found to be most problematic for roe deer females in summer and spring when movement behavior was characterized by small-scale displacements relative to the intervals of the GPS fixes. In CTDS, density estimates of red deer improved foremost through the consideration of behavioral reactions to the camera traps (avoiding bias of max. 19%), while species-specific delays between photos had a larger effect for roe deer. In general, the applicability of both REM and CTDS would profit profoundly from improvements in their precision along with the reduction in bias achieved by exploiting the available information on animal behavior in the camera trap data.&quot;,&quot;publisher&quot;:&quot;Frontiers Media SA&quot;,&quot;volume&quot;:&quot;10&quot;},&quot;isTemporary&quot;:false}]},{&quot;citationID&quot;:&quot;MENDELEY_CITATION_79d86651-5cf1-4efc-b40a-9b4179f87318&quot;,&quot;properties&quot;:{&quot;noteIndex&quot;:0},&quot;isEdited&quot;:false,&quot;manualOverride&quot;:{&quot;isManuallyOverridden&quot;:false,&quot;citeprocText&quot;:&quot;(Vehtari &lt;i&gt;et al.&lt;/i&gt; 2020)&quot;,&quot;manualOverrideText&quot;:&quot;&quot;},&quot;citationTag&quot;:&quot;MENDELEY_CITATION_v3_eyJjaXRhdGlvbklEIjoiTUVOREVMRVlfQ0lUQVRJT05fNzlkODY2NTEtNWNmMS00ZWZjLWI0MGEtOWI0MTc5Zjg3MzE4IiwicHJvcGVydGllcyI6eyJub3RlSW5kZXgiOjB9LCJpc0VkaXRlZCI6ZmFsc2UsIm1hbnVhbE92ZXJyaWRlIjp7ImlzTWFudWFsbHlPdmVycmlkZGVuIjpmYWxzZSwiY2l0ZXByb2NUZXh0IjoiKFZlaHRhcmkgPGk+ZXQgYWwuPC9pPiAyMDIwKSIsIm1hbnVhbE92ZXJyaWRlVGV4dCI6IiJ9LCJjaXRhdGlvbkl0ZW1zIjpbeyJpZCI6ImU2MjFiMTFkLWJjZGMtMzNkOS1iOWNlLWVjN2FlYmQ4ZGNmZiIsIml0ZW1EYXRhIjp7InR5cGUiOiJhcnRpY2xlIiwiaWQiOiJlNjIxYjExZC1iY2RjLTMzZDktYjljZS1lYzdhZWJkOGRjZmYiLCJ0aXRsZSI6ImxvbzogRWZmaWNpZW50IGxlYXZlLW9uZS1vdXQgY3Jvc3MtdmFsaWRhdGlvbiBhbmQgV0FJQyBmb3IgQmF5ZXNpYW4gbW9kZWxzIiwiYXV0aG9yIjpbeyJmYW1pbHkiOiJWZWh0YXJpIiwiZ2l2ZW4iOiJBa2kiLCJwYXJzZS1uYW1lcyI6ZmFsc2UsImRyb3BwaW5nLXBhcnRpY2xlIjoiIiwibm9uLWRyb3BwaW5nLXBhcnRpY2xlIjoiIn0seyJmYW1pbHkiOiJHYWJyeSIsImdpdmVuIjoiSm9uYWgiLCJwYXJzZS1uYW1lcyI6ZmFsc2UsImRyb3BwaW5nLXBhcnRpY2xlIjoiIiwibm9uLWRyb3BwaW5nLXBhcnRpY2xlIjoiIn0seyJmYW1pbHkiOiJNYWdudXNzb24iLCJnaXZlbiI6Ik1hbnMiLCJwYXJzZS1uYW1lcyI6ZmFsc2UsImRyb3BwaW5nLXBhcnRpY2xlIjoiIiwibm9uLWRyb3BwaW5nLXBhcnRpY2xlIjoiIn0seyJmYW1pbHkiOiJZYW8iLCJnaXZlbiI6Ill1bGluZyIsInBhcnNlLW5hbWVzIjpmYWxzZSwiZHJvcHBpbmctcGFydGljbGUiOiIiLCJub24tZHJvcHBpbmctcGFydGljbGUiOiIifSx7ImZhbWlseSI6IkLDvHJrbmVyIiwiZ2l2ZW4iOiJQYXVsLUNocmlzdGlhbiIsInBhcnNlLW5hbWVzIjpmYWxzZSwiZHJvcHBpbmctcGFydGljbGUiOiIiLCJub24tZHJvcHBpbmctcGFydGljbGUiOiIifSx7ImZhbWlseSI6IlBhYW5hbmVuIiwiZ2l2ZW4iOiJUb3BpIiwicGFyc2UtbmFtZXMiOmZhbHNlLCJkcm9wcGluZy1wYXJ0aWNsZSI6IiIsIm5vbi1kcm9wcGluZy1wYXJ0aWNsZSI6IiJ9LHsiZmFtaWx5IjoiR2VsbWFuIiwiZ2l2ZW4iOiJBbmRyZXciLCJwYXJzZS1uYW1lcyI6ZmFsc2UsImRyb3BwaW5nLXBhcnRpY2xlIjoiIiwibm9uLWRyb3BwaW5nLXBhcnRpY2xlIjoiIn1dLCJVUkwiOiJodHRwczovL21jLXN0YW4ub3JnL2xvby8iLCJpc3N1ZWQiOnsiZGF0ZS1wYXJ0cyI6W1syMDIwXV19LCJjb250YWluZXItdGl0bGUtc2hvcnQiOiIifSwiaXNUZW1wb3JhcnkiOmZhbHNlfV19&quot;,&quot;citationItems&quot;:[{&quot;id&quot;:&quot;e621b11d-bcdc-33d9-b9ce-ec7aebd8dcff&quot;,&quot;itemData&quot;:{&quot;type&quot;:&quot;article&quot;,&quot;id&quot;:&quot;e621b11d-bcdc-33d9-b9ce-ec7aebd8dcff&quot;,&quot;title&quot;:&quot;loo: Efficient leave-one-out cross-validation and WAIC for Bayesian models&quot;,&quot;author&quot;:[{&quot;family&quot;:&quot;Vehtari&quot;,&quot;given&quot;:&quot;Aki&quot;,&quot;parse-names&quot;:false,&quot;dropping-particle&quot;:&quot;&quot;,&quot;non-dropping-particle&quot;:&quot;&quot;},{&quot;family&quot;:&quot;Gabry&quot;,&quot;given&quot;:&quot;Jonah&quot;,&quot;parse-names&quot;:false,&quot;dropping-particle&quot;:&quot;&quot;,&quot;non-dropping-particle&quot;:&quot;&quot;},{&quot;family&quot;:&quot;Magnusson&quot;,&quot;given&quot;:&quot;Mans&quot;,&quot;parse-names&quot;:false,&quot;dropping-particle&quot;:&quot;&quot;,&quot;non-dropping-particle&quot;:&quot;&quot;},{&quot;family&quot;:&quot;Yao&quot;,&quot;given&quot;:&quot;Yuling&quot;,&quot;parse-names&quot;:false,&quot;dropping-particle&quot;:&quot;&quot;,&quot;non-dropping-particle&quot;:&quot;&quot;},{&quot;family&quot;:&quot;Bürkner&quot;,&quot;given&quot;:&quot;Paul-Christian&quot;,&quot;parse-names&quot;:false,&quot;dropping-particle&quot;:&quot;&quot;,&quot;non-dropping-particle&quot;:&quot;&quot;},{&quot;family&quot;:&quot;Paananen&quot;,&quot;given&quot;:&quot;Topi&quot;,&quot;parse-names&quot;:false,&quot;dropping-particle&quot;:&quot;&quot;,&quot;non-dropping-particle&quot;:&quot;&quot;},{&quot;family&quot;:&quot;Gelman&quot;,&quot;given&quot;:&quot;Andrew&quot;,&quot;parse-names&quot;:false,&quot;dropping-particle&quot;:&quot;&quot;,&quot;non-dropping-particle&quot;:&quot;&quot;}],&quot;URL&quot;:&quot;https://mc-stan.org/loo/&quot;,&quot;issued&quot;:{&quot;date-parts&quot;:[[2020]]},&quot;container-title-short&quot;:&quot;&quot;},&quot;isTemporary&quot;:false}]},{&quot;citationID&quot;:&quot;MENDELEY_CITATION_54afba5e-1540-46f6-9d87-91cb2e0eb35e&quot;,&quot;properties&quot;:{&quot;noteIndex&quot;:0},&quot;isEdited&quot;:false,&quot;manualOverride&quot;:{&quot;isManuallyOverridden&quot;:false,&quot;citeprocText&quot;:&quot;(Gelman &lt;i&gt;et al.&lt;/i&gt; 2019)&quot;,&quot;manualOverrideText&quot;:&quot;&quot;},&quot;citationTag&quot;:&quot;MENDELEY_CITATION_v3_eyJjaXRhdGlvbklEIjoiTUVOREVMRVlfQ0lUQVRJT05fNTRhZmJhNWUtMTU0MC00NmY2LTlkODctOTFjYjJlMGViMzVlIiwicHJvcGVydGllcyI6eyJub3RlSW5kZXgiOjB9LCJpc0VkaXRlZCI6ZmFsc2UsIm1hbnVhbE92ZXJyaWRlIjp7ImlzTWFudWFsbHlPdmVycmlkZGVuIjpmYWxzZSwiY2l0ZXByb2NUZXh0IjoiKEdlbG1hbiA8aT5ldCBhbC48L2k+IDIwMTkpIiwibWFudWFsT3ZlcnJpZGVUZXh0IjoiIn0sImNpdGF0aW9uSXRlbXMiOlt7ImlkIjoiMzU0MGM3MWYtMDU3NC0zN2VjLWJiY2YtMDIyNWUzYWU5NDhmIiwiaXRlbURhdGEiOnsidHlwZSI6ImFydGljbGUtam91cm5hbCIsImlkIjoiMzU0MGM3MWYtMDU3NC0zN2VjLWJiY2YtMDIyNWUzYWU5NDhmIiwidGl0bGUiOiJSLXNxdWFyZWQgZm9yIEJheWVzaWFuIFJlZ3Jlc3Npb24gTW9kZWxzIiwiYXV0aG9yIjpbeyJmYW1pbHkiOiJHZWxtYW4iLCJnaXZlbiI6IkFuZHJldyIsInBhcnNlLW5hbWVzIjpmYWxzZSwiZHJvcHBpbmctcGFydGljbGUiOiIiLCJub24tZHJvcHBpbmctcGFydGljbGUiOiIifSx7ImZhbWlseSI6Ikdvb2RyaWNoIiwiZ2l2ZW4iOiJCZW4iLCJwYXJzZS1uYW1lcyI6ZmFsc2UsImRyb3BwaW5nLXBhcnRpY2xlIjoiIiwibm9uLWRyb3BwaW5nLXBhcnRpY2xlIjoiIn0seyJmYW1pbHkiOiJHYWJyeSIsImdpdmVuIjoiSm9uYWgiLCJwYXJzZS1uYW1lcyI6ZmFsc2UsImRyb3BwaW5nLXBhcnRpY2xlIjoiIiwibm9uLWRyb3BwaW5nLXBhcnRpY2xlIjoiIn0seyJmYW1pbHkiOiJWZWh0YXJpIiwiZ2l2ZW4iOiJBa2kiLCJwYXJzZS1uYW1lcyI6ZmFsc2UsImRyb3BwaW5nLXBhcnRpY2xlIjoiIiwibm9uLWRyb3BwaW5nLXBhcnRpY2xlIjoiIn1dLCJjb250YWluZXItdGl0bGUiOiJUaGUgQW1lcmljYW4gU3RhdGlzdGljaWFuIiwiRE9JIjoiMTAuMTA4MC8wMDAzMTMwNS4yMDE4LjE1NDkxMDAiLCJVUkwiOiJodHRwczovL2RvaS5vcmcvMTAuMTA4MC8wMDAzMTMwNS4yMDE4LjE1NDkxMDAiLCJpc3N1ZWQiOnsiZGF0ZS1wYXJ0cyI6W1syMDE5XV19LCJwYWdlIjoiMzA3LTMwOSIsInB1Ymxpc2hlciI6IlRheWxvciAmIEZyYW5jaXMiLCJpc3N1ZSI6IjMiLCJ2b2x1bWUiOiI3MyIsImNvbnRhaW5lci10aXRsZS1zaG9ydCI6IkFtIFN0YXQifSwiaXNUZW1wb3JhcnkiOmZhbHNlfV19&quot;,&quot;citationItems&quot;:[{&quot;id&quot;:&quot;3540c71f-0574-37ec-bbcf-0225e3ae948f&quot;,&quot;itemData&quot;:{&quot;type&quot;:&quot;article-journal&quot;,&quot;id&quot;:&quot;3540c71f-0574-37ec-bbcf-0225e3ae948f&quot;,&quot;title&quot;:&quot;R-squared for Bayesian Regression Models&quot;,&quot;author&quot;:[{&quot;family&quot;:&quot;Gelman&quot;,&quot;given&quot;:&quot;Andrew&quot;,&quot;parse-names&quot;:false,&quot;dropping-particle&quot;:&quot;&quot;,&quot;non-dropping-particle&quot;:&quot;&quot;},{&quot;family&quot;:&quot;Goodrich&quot;,&quot;given&quot;:&quot;Ben&quot;,&quot;parse-names&quot;:false,&quot;dropping-particle&quot;:&quot;&quot;,&quot;non-dropping-particle&quot;:&quot;&quot;},{&quot;family&quot;:&quot;Gabry&quot;,&quot;given&quot;:&quot;Jonah&quot;,&quot;parse-names&quot;:false,&quot;dropping-particle&quot;:&quot;&quot;,&quot;non-dropping-particle&quot;:&quot;&quot;},{&quot;family&quot;:&quot;Vehtari&quot;,&quot;given&quot;:&quot;Aki&quot;,&quot;parse-names&quot;:false,&quot;dropping-particle&quot;:&quot;&quot;,&quot;non-dropping-particle&quot;:&quot;&quot;}],&quot;container-title&quot;:&quot;The American Statistician&quot;,&quot;DOI&quot;:&quot;10.1080/00031305.2018.1549100&quot;,&quot;URL&quot;:&quot;https://doi.org/10.1080/00031305.2018.1549100&quot;,&quot;issued&quot;:{&quot;date-parts&quot;:[[2019]]},&quot;page&quot;:&quot;307-309&quot;,&quot;publisher&quot;:&quot;Taylor &amp; Francis&quot;,&quot;issue&quot;:&quot;3&quot;,&quot;volume&quot;:&quot;73&quot;,&quot;container-title-short&quot;:&quot;Am Stat&quot;},&quot;isTemporary&quot;:false}]},{&quot;citationID&quot;:&quot;MENDELEY_CITATION_6fda70f0-c0f2-4166-90e1-bd1f39ec77ec&quot;,&quot;properties&quot;:{&quot;noteIndex&quot;:0},&quot;isEdited&quot;:false,&quot;manualOverride&quot;:{&quot;isManuallyOverridden&quot;:false,&quot;citeprocText&quot;:&quot;(Perkins and Schisterman 2006; Robin &lt;i&gt;et al.&lt;/i&gt; 2011)&quot;,&quot;manualOverrideText&quot;:&quot;&quot;},&quot;citationTag&quot;:&quot;MENDELEY_CITATION_v3_eyJjaXRhdGlvbklEIjoiTUVOREVMRVlfQ0lUQVRJT05fNmZkYTcwZjAtYzBmMi00MTY2LTkwZTEtYmQxZjM5ZWM3N2VjIiwicHJvcGVydGllcyI6eyJub3RlSW5kZXgiOjB9LCJpc0VkaXRlZCI6ZmFsc2UsIm1hbnVhbE92ZXJyaWRlIjp7ImlzTWFudWFsbHlPdmVycmlkZGVuIjpmYWxzZSwiY2l0ZXByb2NUZXh0IjoiKFBlcmtpbnMgYW5kIFNjaGlzdGVybWFuIDIwMDY7IFJvYmluIDxpPmV0IGFsLjwvaT4gMjAxMSkiLCJtYW51YWxPdmVycmlkZVRleHQiOiIifSwiY2l0YXRpb25JdGVtcyI6W3siaWQiOiJmZjVjZmVhOC05ZTllLTM3YmEtYTM2YS0yOWE5MDU2YzgwZjgiLCJpdGVtRGF0YSI6eyJ0eXBlIjoiYXJ0aWNsZS1qb3VybmFsIiwiaWQiOiJmZjVjZmVhOC05ZTllLTM3YmEtYTM2YS0yOWE5MDU2YzgwZjgiLCJ0aXRsZSI6IlRoZSBJbmNvbnNpc3RlbmN5IG9mIOKAnE9wdGltYWzigJ0gQ3V0cG9pbnRzIE9idGFpbmVkIHVzaW5nIFR3byBDcml0ZXJpYSBiYXNlZCBvbiB0aGUgUmVjZWl2ZXIgT3BlcmF0aW5nIENoYXJhY3RlcmlzdGljIEN1cnZlIiwiYXV0aG9yIjpbeyJmYW1pbHkiOiJQZXJraW5zIiwiZ2l2ZW4iOiJOZWlsIEoiLCJwYXJzZS1uYW1lcyI6ZmFsc2UsImRyb3BwaW5nLXBhcnRpY2xlIjoiIiwibm9uLWRyb3BwaW5nLXBhcnRpY2xlIjoiIn0seyJmYW1pbHkiOiJTY2hpc3Rlcm1hbiIsImdpdmVuIjoiRW5yaXF1ZSBGIiwicGFyc2UtbmFtZXMiOmZhbHNlLCJkcm9wcGluZy1wYXJ0aWNsZSI6IiIsIm5vbi1kcm9wcGluZy1wYXJ0aWNsZSI6IiJ9XSwiY29udGFpbmVyLXRpdGxlIjoiQW1lcmljYW4gSm91cm5hbCBvZiBFcGlkZW1pb2xvZ3kiLCJjb250YWluZXItdGl0bGUtc2hvcnQiOiJBbSBKIEVwaWRlbWlvbCIsIkRPSSI6IjEwLjEwOTMvYWplL2t3ajA2MyIsIklTU04iOiIwMDAyLTkyNjIiLCJVUkwiOiJodHRwczovL2RvaS5vcmcvMTAuMTA5My9hamUva3dqMDYzIiwiaXNzdWVkIjp7ImRhdGUtcGFydHMiOltbMjAwNiw0LDFdXX0sInBhZ2UiOiI2NzAtNjc1IiwiYWJzdHJhY3QiOiJUaGUgdXNlIG9mIGJpb21hcmtlcnMgaXMgb2YgZXZlci1pbmNyZWFzaW5nIGltcG9ydGFuY2UgaW4gY2xpbmljYWwgZGlhZ25vc2lzIG9mIGRpc2Vhc2UuIEluIHByYWN0aWNlLCBhIGN1dHBvaW50IGlzIHJlcXVpcmVkIGZvciBkaWNob3RvbWl6aW5nIG5hdHVyYWxseSBjb250aW51b3VzIGJpb21hcmtlciBsZXZlbHMgdG8gZGlzdGluZ3Vpc2ggcGVyc29ucyBhdCByaXNrIG9mIGRpc2Vhc2UgZnJvbSB0aG9zZSB3aG8gYXJlIG5vdC4gVHdvIG1ldGhvZHMgY29tbW9ubHkgdXNlZCBmb3IgZXN0YWJsaXNoaW5nIHRoZSDigJxvcHRpbWFs4oCdIGN1dHBvaW50IGFyZSB0aGUgcG9pbnQgb24gdGhlIHJlY2VpdmVyIG9wZXJhdGluZyBjaGFyYWN0ZXJpc3RpYyBjdXJ2ZSBjbG9zZXN0IHRvICgwLDEpIGFuZCB0aGUgWW91ZGVuIGluZGV4LCBKLiBCb3RoIGhhdmUgc291bmQgaW50dWl0aXZlIGludGVycHJldGF0aW9uc+KAlHRoZSBwb2ludCBjbG9zZXN0IHRvIHBlcmZlY3QgZGlmZmVyZW50aWF0aW9uIGFuZCB0aGUgcG9pbnQgZmFydGhlc3QgZnJvbSBub25lLCByZXNwZWN0aXZlbHnigJRhbmQgYXJlIGdlbmVyYWxpemFibGUgdG8gd2VpZ2h0ZWQgc2Vuc2l0aXZpdHkgYW5kIHNwZWNpZmljaXR5LiBVbmRlciB0aGUgc2FtZSB3ZWlnaHRpbmcgb2Ygc2Vuc2l0aXZpdHkgYW5kIHNwZWNpZmljaXR5LCB0aGVzZSB0d28gbWV0aG9kcyBpZGVudGlmeSB0aGUgc2FtZSBjdXRwb2ludCBhcyDigJxvcHRpbWFs4oCdIGluIGNlcnRhaW4gc2l0dWF0aW9ucyBidXQgZGlmZmVyZW50IGN1dHBvaW50cyBpbiBvdGhlcnMuIEluIHRoaXMgcGFwZXIsIHRoZSBhdXRob3JzIGV4YW1pbmUgc2l0dWF0aW9ucyBpbiB3aGljaCB0aGUgdHdvIGNyaXRlcmlhIGFncmVlIG9yIGRpc2FncmVlIGFuZCBzaG93IHRoYXQgSiBpcyB0aGUgb25seSDigJxvcHRpbWFs4oCdIGN1dHBvaW50IGZvciBnaXZlbiB3ZWlnaHRpbmcgd2l0aCByZXNwZWN0IHRvIG92ZXJhbGwgbWlzY2xhc3NpZmljYXRpb24gcmF0ZXMuIEEgZGF0YS1kcml2ZW4gZXhhbXBsZSBpcyB1c2VkIHRvIGNsYXJpZnkgYW5kIGRlbW9uc3RyYXRlIHRoZSBtYWduaXR1ZGUgb2YgdGhlIGRpZmZlcmVuY2VzLiBUaGUgYXV0aG9ycyBhbHNvIGRlbW9uc3RyYXRlIGEgc2xpZ2h0IGFsdGVyYXRpb24gaW4gdGhlICgwLDEpIGNyaXRlcmlvbiB0aGF0IHJldGFpbnMgaXRzIGludHVpdGl2ZSBtZWFuaW5nIHdoaWxlIHJlc3VsdGluZyBpbiBjb25zaXN0ZW50IGFncmVlbWVudCB3aXRoIEouIEluIGNvbmNsdXNpb24sIHRoZSBhdXRob3JzIHVyZ2UgdGhhdCBncmVhdCBjYXJlIGJlIHRha2VuIHdoZW4gZXN0YWJsaXNoaW5nIGEgYmlvbWFya2VyIGN1dHBvaW50IGZvciBjbGluaWNhbCB1c2UuIiwiaXNzdWUiOiI3Iiwidm9sdW1lIjoiMTYzIn0sImlzVGVtcG9yYXJ5IjpmYWxzZX0seyJpZCI6IjM2NjY4MWRjLTBkZTctM2MzZS05YTBlLTMzOTlkODkyZDA0ZSIsIml0ZW1EYXRhIjp7InR5cGUiOiJhcnRpY2xlLWpvdXJuYWwiLCJpZCI6IjM2NjY4MWRjLTBkZTctM2MzZS05YTBlLTMzOTlkODkyZDA0ZSIsInRpdGxlIjoicFJPQzogYW4gb3Blbi1zb3VyY2UgcGFja2FnZSBmb3IgUiBhbmQgUysgdG8gYW5hbHl6ZSBhbmQgY29tcGFyZSBST0MgY3VydmVzIiwiYXV0aG9yIjpbeyJmYW1pbHkiOiJSb2JpbiIsImdpdmVuIjoiWGF2aWVyIiwicGFyc2UtbmFtZXMiOmZhbHNlLCJkcm9wcGluZy1wYXJ0aWNsZSI6IiIsIm5vbi1kcm9wcGluZy1wYXJ0aWNsZSI6IiJ9LHsiZmFtaWx5IjoiVHVyY2siLCJnaXZlbiI6Ik5hdGFjaGEiLCJwYXJzZS1uYW1lcyI6ZmFsc2UsImRyb3BwaW5nLXBhcnRpY2xlIjoiIiwibm9uLWRyb3BwaW5nLXBhcnRpY2xlIjoiIn0seyJmYW1pbHkiOiJIYWluYXJkIiwiZ2l2ZW4iOiJBbGV4YW5kcmUiLCJwYXJzZS1uYW1lcyI6ZmFsc2UsImRyb3BwaW5nLXBhcnRpY2xlIjoiIiwibm9uLWRyb3BwaW5nLXBhcnRpY2xlIjoiIn0seyJmYW1pbHkiOiJUaWJlcnRpIiwiZ2l2ZW4iOiJOYXRhbGlhIiwicGFyc2UtbmFtZXMiOmZhbHNlLCJkcm9wcGluZy1wYXJ0aWNsZSI6IiIsIm5vbi1kcm9wcGluZy1wYXJ0aWNsZSI6IiJ9LHsiZmFtaWx5IjoiTGlzYWNlayIsImdpdmVuIjoiRnLDqWTDqXJpcXVlIiwicGFyc2UtbmFtZXMiOmZhbHNlLCJkcm9wcGluZy1wYXJ0aWNsZSI6IiIsIm5vbi1kcm9wcGluZy1wYXJ0aWNsZSI6IiJ9LHsiZmFtaWx5IjoiU2FuY2hleiIsImdpdmVuIjoiSmVhbi1DaGFybGVzIiwicGFyc2UtbmFtZXMiOmZhbHNlLCJkcm9wcGluZy1wYXJ0aWNsZSI6IiIsIm5vbi1kcm9wcGluZy1wYXJ0aWNsZSI6IiJ9LHsiZmFtaWx5IjoiTcO8bGxlciIsImdpdmVuIjoiTWFya3VzIiwicGFyc2UtbmFtZXMiOmZhbHNlLCJkcm9wcGluZy1wYXJ0aWNsZSI6IiIsIm5vbi1kcm9wcGluZy1wYXJ0aWNsZSI6IiJ9XSwiY29udGFpbmVyLXRpdGxlIjoiQk1DIGJpb2luZm9ybWF0aWNzIiwiY29udGFpbmVyLXRpdGxlLXNob3J0IjoiQk1DIEJpb2luZm9ybWF0aWNzIiwiSVNTTiI6IjE0NzEtMjEwNSIsImlzc3VlZCI6eyJkYXRlLXBhcnRzIjpbWzIwMTFdXX0sInBhZ2UiOiIxLTgiLCJwdWJsaXNoZXIiOiJCaW9NZWQgQ2VudHJhbCIsImlzc3VlIjoiMSIsInZvbHVtZSI6IjEyIn0sImlzVGVtcG9yYXJ5IjpmYWxzZX1dfQ==&quot;,&quot;citationItems&quot;:[{&quot;id&quot;:&quot;ff5cfea8-9e9e-37ba-a36a-29a9056c80f8&quot;,&quot;itemData&quot;:{&quot;type&quot;:&quot;article-journal&quot;,&quot;id&quot;:&quot;ff5cfea8-9e9e-37ba-a36a-29a9056c80f8&quot;,&quot;title&quot;:&quot;The Inconsistency of “Optimal” Cutpoints Obtained using Two Criteria based on the Receiver Operating Characteristic Curve&quot;,&quot;author&quot;:[{&quot;family&quot;:&quot;Perkins&quot;,&quot;given&quot;:&quot;Neil J&quot;,&quot;parse-names&quot;:false,&quot;dropping-particle&quot;:&quot;&quot;,&quot;non-dropping-particle&quot;:&quot;&quot;},{&quot;family&quot;:&quot;Schisterman&quot;,&quot;given&quot;:&quot;Enrique F&quot;,&quot;parse-names&quot;:false,&quot;dropping-particle&quot;:&quot;&quot;,&quot;non-dropping-particle&quot;:&quot;&quot;}],&quot;container-title&quot;:&quot;American Journal of Epidemiology&quot;,&quot;container-title-short&quot;:&quot;Am J Epidemiol&quot;,&quot;DOI&quot;:&quot;10.1093/aje/kwj063&quot;,&quot;ISSN&quot;:&quot;0002-9262&quot;,&quot;URL&quot;:&quot;https://doi.org/10.1093/aje/kwj063&quot;,&quot;issued&quot;:{&quot;date-parts&quot;:[[2006,4,1]]},&quot;page&quot;:&quot;670-675&quot;,&quot;abstract&quot;:&quot;The use of biomarkers is of ever-increasing importance in clinical diagnosis of disease. In practice, a cutpoint is required for dichotomizing naturally continuous biomarker levels to distinguish persons at risk of disease from those who are not. Two methods commonly used for establishing the “optimal” cutpoint are the point on the receiver operating characteristic curve closest to (0,1) and the Youden index, J. Both have sound intuitive interpretations—the point closest to perfect differentiation and the point farthest from none, respectively—and are generalizable to weighted sensitivity and specificity. Under the same weighting of sensitivity and specificity, these two methods identify the same cutpoint as “optimal” in certain situations but different cutpoints in others. In this paper, the authors examine situations in which the two criteria agree or disagree and show that J is the only “optimal” cutpoint for given weighting with respect to overall misclassification rates. A data-driven example is used to clarify and demonstrate the magnitude of the differences. The authors also demonstrate a slight alteration in the (0,1) criterion that retains its intuitive meaning while resulting in consistent agreement with J. In conclusion, the authors urge that great care be taken when establishing a biomarker cutpoint for clinical use.&quot;,&quot;issue&quot;:&quot;7&quot;,&quot;volume&quot;:&quot;163&quot;},&quot;isTemporary&quot;:false},{&quot;id&quot;:&quot;366681dc-0de7-3c3e-9a0e-3399d892d04e&quot;,&quot;itemData&quot;:{&quot;type&quot;:&quot;article-journal&quot;,&quot;id&quot;:&quot;366681dc-0de7-3c3e-9a0e-3399d892d04e&quot;,&quot;title&quot;:&quot;pROC: an open-source package for R and S+ to analyze and compare ROC curves&quot;,&quot;author&quot;:[{&quot;family&quot;:&quot;Robin&quot;,&quot;given&quot;:&quot;Xavier&quot;,&quot;parse-names&quot;:false,&quot;dropping-particle&quot;:&quot;&quot;,&quot;non-dropping-particle&quot;:&quot;&quot;},{&quot;family&quot;:&quot;Turck&quot;,&quot;given&quot;:&quot;Natacha&quot;,&quot;parse-names&quot;:false,&quot;dropping-particle&quot;:&quot;&quot;,&quot;non-dropping-particle&quot;:&quot;&quot;},{&quot;family&quot;:&quot;Hainard&quot;,&quot;given&quot;:&quot;Alexandre&quot;,&quot;parse-names&quot;:false,&quot;dropping-particle&quot;:&quot;&quot;,&quot;non-dropping-particle&quot;:&quot;&quot;},{&quot;family&quot;:&quot;Tiberti&quot;,&quot;given&quot;:&quot;Natalia&quot;,&quot;parse-names&quot;:false,&quot;dropping-particle&quot;:&quot;&quot;,&quot;non-dropping-particle&quot;:&quot;&quot;},{&quot;family&quot;:&quot;Lisacek&quot;,&quot;given&quot;:&quot;Frédérique&quot;,&quot;parse-names&quot;:false,&quot;dropping-particle&quot;:&quot;&quot;,&quot;non-dropping-particle&quot;:&quot;&quot;},{&quot;family&quot;:&quot;Sanchez&quot;,&quot;given&quot;:&quot;Jean-Charles&quot;,&quot;parse-names&quot;:false,&quot;dropping-particle&quot;:&quot;&quot;,&quot;non-dropping-particle&quot;:&quot;&quot;},{&quot;family&quot;:&quot;Müller&quot;,&quot;given&quot;:&quot;Markus&quot;,&quot;parse-names&quot;:false,&quot;dropping-particle&quot;:&quot;&quot;,&quot;non-dropping-particle&quot;:&quot;&quot;}],&quot;container-title&quot;:&quot;BMC bioinformatics&quot;,&quot;container-title-short&quot;:&quot;BMC Bioinformatics&quot;,&quot;ISSN&quot;:&quot;1471-2105&quot;,&quot;issued&quot;:{&quot;date-parts&quot;:[[2011]]},&quot;page&quot;:&quot;1-8&quot;,&quot;publisher&quot;:&quot;BioMed Central&quot;,&quot;issue&quot;:&quot;1&quot;,&quot;volume&quot;:&quot;12&quot;},&quot;isTemporary&quot;:false}]},{&quot;citationID&quot;:&quot;MENDELEY_CITATION_560c1b6b-2cf5-4c1e-adc3-8f2356bc7591&quot;,&quot;properties&quot;:{&quot;noteIndex&quot;:0},&quot;isEdited&quot;:false,&quot;manualOverride&quot;:{&quot;isManuallyOverridden&quot;:false,&quot;citeprocText&quot;:&quot;(Robin &lt;i&gt;et al.&lt;/i&gt; 2011)&quot;,&quot;manualOverrideText&quot;:&quot;&quot;},&quot;citationItems&quot;:[{&quot;id&quot;:&quot;366681dc-0de7-3c3e-9a0e-3399d892d04e&quot;,&quot;itemData&quot;:{&quot;type&quot;:&quot;article-journal&quot;,&quot;id&quot;:&quot;366681dc-0de7-3c3e-9a0e-3399d892d04e&quot;,&quot;title&quot;:&quot;pROC: an open-source package for R and S+ to analyze and compare ROC curves&quot;,&quot;author&quot;:[{&quot;family&quot;:&quot;Robin&quot;,&quot;given&quot;:&quot;Xavier&quot;,&quot;parse-names&quot;:false,&quot;dropping-particle&quot;:&quot;&quot;,&quot;non-dropping-particle&quot;:&quot;&quot;},{&quot;family&quot;:&quot;Turck&quot;,&quot;given&quot;:&quot;Natacha&quot;,&quot;parse-names&quot;:false,&quot;dropping-particle&quot;:&quot;&quot;,&quot;non-dropping-particle&quot;:&quot;&quot;},{&quot;family&quot;:&quot;Hainard&quot;,&quot;given&quot;:&quot;Alexandre&quot;,&quot;parse-names&quot;:false,&quot;dropping-particle&quot;:&quot;&quot;,&quot;non-dropping-particle&quot;:&quot;&quot;},{&quot;family&quot;:&quot;Tiberti&quot;,&quot;given&quot;:&quot;Natalia&quot;,&quot;parse-names&quot;:false,&quot;dropping-particle&quot;:&quot;&quot;,&quot;non-dropping-particle&quot;:&quot;&quot;},{&quot;family&quot;:&quot;Lisacek&quot;,&quot;given&quot;:&quot;Frédérique&quot;,&quot;parse-names&quot;:false,&quot;dropping-particle&quot;:&quot;&quot;,&quot;non-dropping-particle&quot;:&quot;&quot;},{&quot;family&quot;:&quot;Sanchez&quot;,&quot;given&quot;:&quot;Jean-Charles&quot;,&quot;parse-names&quot;:false,&quot;dropping-particle&quot;:&quot;&quot;,&quot;non-dropping-particle&quot;:&quot;&quot;},{&quot;family&quot;:&quot;Müller&quot;,&quot;given&quot;:&quot;Markus&quot;,&quot;parse-names&quot;:false,&quot;dropping-particle&quot;:&quot;&quot;,&quot;non-dropping-particle&quot;:&quot;&quot;}],&quot;container-title&quot;:&quot;BMC bioinformatics&quot;,&quot;container-title-short&quot;:&quot;BMC Bioinformatics&quot;,&quot;ISSN&quot;:&quot;1471-2105&quot;,&quot;issued&quot;:{&quot;date-parts&quot;:[[2011]]},&quot;page&quot;:&quot;1-8&quot;,&quot;publisher&quot;:&quot;BioMed Central&quot;,&quot;issue&quot;:&quot;1&quot;,&quot;volume&quot;:&quot;12&quot;},&quot;isTemporary&quot;:false}],&quot;citationTag&quot;:&quot;MENDELEY_CITATION_v3_eyJjaXRhdGlvbklEIjoiTUVOREVMRVlfQ0lUQVRJT05fNTYwYzFiNmItMmNmNS00YzFlLWFkYzMtOGYyMzU2YmM3NTkxIiwicHJvcGVydGllcyI6eyJub3RlSW5kZXgiOjB9LCJpc0VkaXRlZCI6ZmFsc2UsIm1hbnVhbE92ZXJyaWRlIjp7ImlzTWFudWFsbHlPdmVycmlkZGVuIjpmYWxzZSwiY2l0ZXByb2NUZXh0IjoiKFJvYmluIDxpPmV0IGFsLjwvaT4gMjAxMSkiLCJtYW51YWxPdmVycmlkZVRleHQiOiIifSwiY2l0YXRpb25JdGVtcyI6W3siaWQiOiIzNjY2ODFkYy0wZGU3LTNjM2UtOWEwZS0zMzk5ZDg5MmQwNGUiLCJpdGVtRGF0YSI6eyJ0eXBlIjoiYXJ0aWNsZS1qb3VybmFsIiwiaWQiOiIzNjY2ODFkYy0wZGU3LTNjM2UtOWEwZS0zMzk5ZDg5MmQwNGUiLCJ0aXRsZSI6InBST0M6IGFuIG9wZW4tc291cmNlIHBhY2thZ2UgZm9yIFIgYW5kIFMrIHRvIGFuYWx5emUgYW5kIGNvbXBhcmUgUk9DIGN1cnZlcyIsImF1dGhvciI6W3siZmFtaWx5IjoiUm9iaW4iLCJnaXZlbiI6IlhhdmllciIsInBhcnNlLW5hbWVzIjpmYWxzZSwiZHJvcHBpbmctcGFydGljbGUiOiIiLCJub24tZHJvcHBpbmctcGFydGljbGUiOiIifSx7ImZhbWlseSI6IlR1cmNrIiwiZ2l2ZW4iOiJOYXRhY2hhIiwicGFyc2UtbmFtZXMiOmZhbHNlLCJkcm9wcGluZy1wYXJ0aWNsZSI6IiIsIm5vbi1kcm9wcGluZy1wYXJ0aWNsZSI6IiJ9LHsiZmFtaWx5IjoiSGFpbmFyZCIsImdpdmVuIjoiQWxleGFuZHJlIiwicGFyc2UtbmFtZXMiOmZhbHNlLCJkcm9wcGluZy1wYXJ0aWNsZSI6IiIsIm5vbi1kcm9wcGluZy1wYXJ0aWNsZSI6IiJ9LHsiZmFtaWx5IjoiVGliZXJ0aSIsImdpdmVuIjoiTmF0YWxpYSIsInBhcnNlLW5hbWVzIjpmYWxzZSwiZHJvcHBpbmctcGFydGljbGUiOiIiLCJub24tZHJvcHBpbmctcGFydGljbGUiOiIifSx7ImZhbWlseSI6Ikxpc2FjZWsiLCJnaXZlbiI6IkZyw6lkw6lyaXF1ZSIsInBhcnNlLW5hbWVzIjpmYWxzZSwiZHJvcHBpbmctcGFydGljbGUiOiIiLCJub24tZHJvcHBpbmctcGFydGljbGUiOiIifSx7ImZhbWlseSI6IlNhbmNoZXoiLCJnaXZlbiI6IkplYW4tQ2hhcmxlcyIsInBhcnNlLW5hbWVzIjpmYWxzZSwiZHJvcHBpbmctcGFydGljbGUiOiIiLCJub24tZHJvcHBpbmctcGFydGljbGUiOiIifSx7ImZhbWlseSI6Ik3DvGxsZXIiLCJnaXZlbiI6Ik1hcmt1cyIsInBhcnNlLW5hbWVzIjpmYWxzZSwiZHJvcHBpbmctcGFydGljbGUiOiIiLCJub24tZHJvcHBpbmctcGFydGljbGUiOiIifV0sImNvbnRhaW5lci10aXRsZSI6IkJNQyBiaW9pbmZvcm1hdGljcyIsImNvbnRhaW5lci10aXRsZS1zaG9ydCI6IkJNQyBCaW9pbmZvcm1hdGljcyIsIklTU04iOiIxNDcxLTIxMDUiLCJpc3N1ZWQiOnsiZGF0ZS1wYXJ0cyI6W1syMDExXV19LCJwYWdlIjoiMS04IiwicHVibGlzaGVyIjoiQmlvTWVkIENlbnRyYWwiLCJpc3N1ZSI6IjEiLCJ2b2x1bWUiOiIxMiJ9LCJpc1RlbXBvcmFyeSI6ZmFsc2V9XX0=&quot;},{&quot;citationID&quot;:&quot;MENDELEY_CITATION_353e75d3-ef9f-40ed-a989-5e04d4b29090&quot;,&quot;properties&quot;:{&quot;noteIndex&quot;:0},&quot;isEdited&quot;:false,&quot;manualOverride&quot;:{&quot;isManuallyOverridden&quot;:false,&quot;citeprocText&quot;:&quot;(Department of Energy Environment and Climate Action 2019)&quot;,&quot;manualOverrideText&quot;:&quot;&quot;},&quot;citationTag&quot;:&quot;MENDELEY_CITATION_v3_eyJjaXRhdGlvbklEIjoiTUVOREVMRVlfQ0lUQVRJT05fMzUzZTc1ZDMtZWY5Zi00MGVkLWE5ODktNWUwNGQ0YjI5MDkwIiwicHJvcGVydGllcyI6eyJub3RlSW5kZXgiOjB9LCJpc0VkaXRlZCI6ZmFsc2UsIm1hbnVhbE92ZXJyaWRlIjp7ImlzTWFudWFsbHlPdmVycmlkZGVuIjpmYWxzZSwiY2l0ZXByb2NUZXh0IjoiKERlcGFydG1lbnQgb2YgRW5lcmd5IEVudmlyb25tZW50IGFuZCBDbGltYXRlIEFjdGlvbiAyMDE5KSIsIm1hbnVhbE92ZXJyaWRlVGV4dCI6IiJ9LCJjaXRhdGlvbkl0ZW1zIjpbeyJpZCI6Ijk1MWJhMWUzLTViZmQtMzY5Ny1iNmQ4LTlhZDY0NTc4NDE1OSIsIml0ZW1EYXRhIjp7InR5cGUiOiJhcnRpY2xlIiwiaWQiOiI5NTFiYTFlMy01YmZkLTM2OTctYjZkOC05YWQ2NDU3ODQxNTkiLCJ0aXRsZSI6Ik5hdGl2ZSBWZWdldGF0aW9uIC0gTW9kZWxsZWQgMjAwNSBFY29sb2dpY2FsIFZlZ2V0YXRpb24gQ2xhc3NlcyAgKHdpdGggQmlvcmVnaW9uYWwgQ29uc2VydmF0aW9uIFN0YXR1cykiLCJhdXRob3IiOlt7ImZhbWlseSI6IkRlcGFydG1lbnQgb2YgRW5lcmd5IEVudmlyb25tZW50IGFuZCBDbGltYXRlIEFjdGlvbiIsImdpdmVuIjoiIiwicGFyc2UtbmFtZXMiOmZhbHNlLCJkcm9wcGluZy1wYXJ0aWNsZSI6IiIsIm5vbi1kcm9wcGluZy1wYXJ0aWNsZSI6IiJ9XSwiVVJMIjoiaHR0cHM6Ly9tZXRhc2hhcmUubWFwcy52aWMuZ292LmF1L2dlb25ldHdvcmsvc3J2L2FwaS9yZWNvcmRzL2E1MDJkZjE1LTdiOTAtNWU5Ni1iMWEwLWJhMjllOTU1NThiMi9mb3JtYXR0ZXJzL3NkbS1odG1sP3Jvb3Q9aHRtbCZvdXRwdXQ9aHRtbCIsImlzc3VlZCI6eyJkYXRlLXBhcnRzIjpbWzIwMTldXX0sImNvbnRhaW5lci10aXRsZS1zaG9ydCI6IiJ9LCJpc1RlbXBvcmFyeSI6ZmFsc2V9XX0=&quot;,&quot;citationItems&quot;:[{&quot;id&quot;:&quot;951ba1e3-5bfd-3697-b6d8-9ad645784159&quot;,&quot;itemData&quot;:{&quot;type&quot;:&quot;article&quot;,&quot;id&quot;:&quot;951ba1e3-5bfd-3697-b6d8-9ad645784159&quot;,&quot;title&quot;:&quot;Native Vegetation - Modelled 2005 Ecological Vegetation Classes  (with Bioregional Conservation Status)&quot;,&quot;author&quot;:[{&quot;family&quot;:&quot;Department of Energy Environment and Climate Action&quot;,&quot;given&quot;:&quot;&quot;,&quot;parse-names&quot;:false,&quot;dropping-particle&quot;:&quot;&quot;,&quot;non-dropping-particle&quot;:&quot;&quot;}],&quot;URL&quot;:&quot;https://metashare.maps.vic.gov.au/geonetwork/srv/api/records/a502df15-7b90-5e96-b1a0-ba29e95558b2/formatters/sdm-html?root=html&amp;output=html&quot;,&quot;issued&quot;:{&quot;date-parts&quot;:[[2019]]},&quot;container-title-short&quot;:&quot;&quot;},&quot;isTemporary&quot;:false}]},{&quot;citationID&quot;:&quot;MENDELEY_CITATION_273aeccf-0981-4637-af3a-1902e857f315&quot;,&quot;properties&quot;:{&quot;noteIndex&quot;:0},&quot;isEdited&quot;:false,&quot;manualOverride&quot;:{&quot;isManuallyOverridden&quot;:false,&quot;citeprocText&quot;:&quot;(Guerschman 2014)&quot;,&quot;manualOverrideText&quot;:&quot;&quot;},&quot;citationTag&quot;:&quot;MENDELEY_CITATION_v3_eyJjaXRhdGlvbklEIjoiTUVOREVMRVlfQ0lUQVRJT05fMjczYWVjY2YtMDk4MS00NjM3LWFmM2EtMTkwMmU4NTdmMzE1IiwicHJvcGVydGllcyI6eyJub3RlSW5kZXgiOjB9LCJpc0VkaXRlZCI6ZmFsc2UsIm1hbnVhbE92ZXJyaWRlIjp7ImlzTWFudWFsbHlPdmVycmlkZGVuIjpmYWxzZSwiY2l0ZXByb2NUZXh0IjoiKEd1ZXJzY2htYW4gMjAxNCkiLCJtYW51YWxPdmVycmlkZVRleHQiOiIifSwiY2l0YXRpb25JdGVtcyI6W3siaWQiOiIzZGRlNzBhYS04M2IyLTMxM2QtYTFhNS1iYzIxY2JhZGUzYmYiLCJpdGVtRGF0YSI6eyJ0eXBlIjoiYXJ0aWNsZS1qb3VybmFsIiwiaWQiOiIzZGRlNzBhYS04M2IyLTMxM2QtYTFhNS1iYzIxY2JhZGUzYmYiLCJ0aXRsZSI6IkZyYWN0aW9uYWwgY292ZXLigJRNT0RJUyIsImF1dGhvciI6W3siZmFtaWx5IjoiR3VlcnNjaG1hbiIsImdpdmVuIjoiSiIsInBhcnNlLW5hbWVzIjpmYWxzZSwiZHJvcHBpbmctcGFydGljbGUiOiIiLCJub24tZHJvcHBpbmctcGFydGljbGUiOiIifV0sImNvbnRhaW5lci10aXRsZSI6IkNTSVJPIGFsZ29yaXRobS4gdjIuIENTSVJPLCBEYXRhIENvbGxlY3Rpb24uIGh0dHA6Ly9oZGwuIGhhbmRsZS4gbmV0LzEwMi4xMDAiLCJpc3N1ZWQiOnsiZGF0ZS1wYXJ0cyI6W1syMDE0XV19LCJwYWdlIjoiNDIwOTQiLCJ2b2x1bWUiOiIxMDAiLCJjb250YWluZXItdGl0bGUtc2hvcnQiOiIifSwiaXNUZW1wb3JhcnkiOmZhbHNlfV19&quot;,&quot;citationItems&quot;:[{&quot;id&quot;:&quot;3dde70aa-83b2-313d-a1a5-bc21cbade3bf&quot;,&quot;itemData&quot;:{&quot;type&quot;:&quot;article-journal&quot;,&quot;id&quot;:&quot;3dde70aa-83b2-313d-a1a5-bc21cbade3bf&quot;,&quot;title&quot;:&quot;Fractional cover—MODIS&quot;,&quot;author&quot;:[{&quot;family&quot;:&quot;Guerschman&quot;,&quot;given&quot;:&quot;J&quot;,&quot;parse-names&quot;:false,&quot;dropping-particle&quot;:&quot;&quot;,&quot;non-dropping-particle&quot;:&quot;&quot;}],&quot;container-title&quot;:&quot;CSIRO algorithm. v2. CSIRO, Data Collection. http://hdl. handle. net/102.100&quot;,&quot;issued&quot;:{&quot;date-parts&quot;:[[2014]]},&quot;page&quot;:&quot;42094&quot;,&quot;volume&quot;:&quot;100&quot;,&quot;container-title-short&quot;:&quot;&quot;},&quot;isTemporary&quot;:false}]},{&quot;citationID&quot;:&quot;MENDELEY_CITATION_5b48817c-f3f6-46c6-9944-6f5390085c95&quot;,&quot;properties&quot;:{&quot;noteIndex&quot;:0},&quot;isEdited&quot;:false,&quot;manualOverride&quot;:{&quot;isManuallyOverridden&quot;:false,&quot;citeprocText&quot;:&quot;(O’Brien 2021)&quot;,&quot;manualOverrideText&quot;:&quot;&quot;},&quot;citationTag&quot;:&quot;MENDELEY_CITATION_v3_eyJjaXRhdGlvbklEIjoiTUVOREVMRVlfQ0lUQVRJT05fNWI0ODgxN2MtZjNmNi00NmM2LTk5NDQtNmY1MzkwMDg1Yzk1IiwicHJvcGVydGllcyI6eyJub3RlSW5kZXgiOjB9LCJpc0VkaXRlZCI6ZmFsc2UsIm1hbnVhbE92ZXJyaWRlIjp7ImlzTWFudWFsbHlPdmVycmlkZGVuIjpmYWxzZSwiY2l0ZXByb2NUZXh0IjoiKE/igJlCcmllbiAyMDIxKSIsIm1hbnVhbE92ZXJyaWRlVGV4dCI6IiJ9LCJjaXRhdGlvbkl0ZW1zIjpbeyJpZCI6ImVjYzBlMDAzLWQzMjUtMzA0NS1iNDExLTFiZGY2ZGIyNGNkZCIsIml0ZW1EYXRhIjp7InR5cGUiOiJhcnRpY2xlIiwiaWQiOiJlY2MwZTAwMy1kMzI1LTMwNDUtYjQxMS0xYmRmNmRiMjRjZGQiLCJ0aXRsZSI6InNsZ2E6IERhdGEgQWNjZXNzIFRvb2xzIGZvciB0aGUgU29pbCBhbmQgTGFuZHNjYXBlIEdyaWQgb2YgQXVzdHJhbGlhIiwiYXV0aG9yIjpbeyJmYW1pbHkiOiJPJ0JyaWVuIiwiZ2l2ZW4iOiJMYXVyZW4iLCJwYXJzZS1uYW1lcyI6ZmFsc2UsImRyb3BwaW5nLXBhcnRpY2xlIjoiIiwibm9uLWRyb3BwaW5nLXBhcnRpY2xlIjoiIn1dLCJVUkwiOiJodHRwczovL2dpdGh1Yi5jb20vb2JybC1zb2lsL3NsZ2EiLCJpc3N1ZWQiOnsiZGF0ZS1wYXJ0cyI6W1syMDIxXV19LCJjb250YWluZXItdGl0bGUtc2hvcnQiOiIifSwiaXNUZW1wb3JhcnkiOmZhbHNlfV19&quot;,&quot;citationItems&quot;:[{&quot;id&quot;:&quot;ecc0e003-d325-3045-b411-1bdf6db24cdd&quot;,&quot;itemData&quot;:{&quot;type&quot;:&quot;article&quot;,&quot;id&quot;:&quot;ecc0e003-d325-3045-b411-1bdf6db24cdd&quot;,&quot;title&quot;:&quot;slga: Data Access Tools for the Soil and Landscape Grid of Australia&quot;,&quot;author&quot;:[{&quot;family&quot;:&quot;O'Brien&quot;,&quot;given&quot;:&quot;Lauren&quot;,&quot;parse-names&quot;:false,&quot;dropping-particle&quot;:&quot;&quot;,&quot;non-dropping-particle&quot;:&quot;&quot;}],&quot;URL&quot;:&quot;https://github.com/obrl-soil/slga&quot;,&quot;issued&quot;:{&quot;date-parts&quot;:[[2021]]},&quot;container-title-short&quot;:&quot;&quot;},&quot;isTemporary&quot;:false}]},{&quot;citationID&quot;:&quot;MENDELEY_CITATION_1066a424-5da4-4d37-a35c-c8f55756a3b8&quot;,&quot;properties&quot;:{&quot;noteIndex&quot;:0},&quot;isEdited&quot;:false,&quot;manualOverride&quot;:{&quot;isManuallyOverridden&quot;:false,&quot;citeprocText&quot;:&quot;(ABARES 2021)&quot;,&quot;manualOverrideText&quot;:&quot;&quot;},&quot;citationTag&quot;:&quot;MENDELEY_CITATION_v3_eyJjaXRhdGlvbklEIjoiTUVOREVMRVlfQ0lUQVRJT05fMTA2NmE0MjQtNWRhNC00ZDM3LWEzNWMtYzhmNTU3NTZhM2I4IiwicHJvcGVydGllcyI6eyJub3RlSW5kZXgiOjB9LCJpc0VkaXRlZCI6ZmFsc2UsIm1hbnVhbE92ZXJyaWRlIjp7ImlzTWFudWFsbHlPdmVycmlkZGVuIjpmYWxzZSwiY2l0ZXByb2NUZXh0IjoiKEFCQVJFUyAyMDIxKSIsIm1hbnVhbE92ZXJyaWRlVGV4dCI6IiJ9LCJjaXRhdGlvbkl0ZW1zIjpbeyJpZCI6IjQzMmYwNzg5LTRlZGMtM2NmMC04NjQyLTliYTgyZWZkN2MxZiIsIml0ZW1EYXRhIjp7InR5cGUiOiJhcnRpY2xlIiwiaWQiOiI0MzJmMDc4OS00ZWRjLTNjZjAtODY0Mi05YmE4MmVmZDdjMWYiLCJ0aXRsZSI6IkNhdGNobWVudCBTY2FsZSBMYW5kIFVzZSBvZiBBdXN0cmFsaWEg4oCTIFVwZGF0ZSBEZWNlbWJlciAyMDIwLCBBdXN0cmFsaWFuIEJ1cmVhdSBvZiBBZ3JpY3VsdHVyYWwgYW5kIFJlc291cmNlIEVjb25vbWljcyBhbmQgU2NpZW5jZXMiLCJhdXRob3IiOlt7ImZhbWlseSI6IkFCQVJFUyIsImdpdmVuIjoiIiwicGFyc2UtbmFtZXMiOmZhbHNlLCJkcm9wcGluZy1wYXJ0aWNsZSI6IiIsIm5vbi1kcm9wcGluZy1wYXJ0aWNsZSI6IiJ9XSwiaXNzdWVkIjp7ImRhdGUtcGFydHMiOltbMjAyMSwyXV19LCJwdWJsaXNoZXItcGxhY2UiOiJDYW5iZXJyYSIsImNvbnRhaW5lci10aXRsZS1zaG9ydCI6IiJ9LCJpc1RlbXBvcmFyeSI6ZmFsc2V9XX0=&quot;,&quot;citationItems&quot;:[{&quot;id&quot;:&quot;432f0789-4edc-3cf0-8642-9ba82efd7c1f&quot;,&quot;itemData&quot;:{&quot;type&quot;:&quot;article&quot;,&quot;id&quot;:&quot;432f0789-4edc-3cf0-8642-9ba82efd7c1f&quot;,&quot;title&quot;:&quot;Catchment Scale Land Use of Australia – Update December 2020, Australian Bureau of Agricultural and Resource Economics and Sciences&quot;,&quot;author&quot;:[{&quot;family&quot;:&quot;ABARES&quot;,&quot;given&quot;:&quot;&quot;,&quot;parse-names&quot;:false,&quot;dropping-particle&quot;:&quot;&quot;,&quot;non-dropping-particle&quot;:&quot;&quot;}],&quot;issued&quot;:{&quot;date-parts&quot;:[[2021,2]]},&quot;publisher-place&quot;:&quot;Canberra&quot;,&quot;container-title-short&quot;:&quot;&quot;},&quot;isTemporary&quot;:false}]},{&quot;citationID&quot;:&quot;MENDELEY_CITATION_b1e42b9e-dd5a-4bd5-98a5-09398b39c1ba&quot;,&quot;properties&quot;:{&quot;noteIndex&quot;:0},&quot;isEdited&quot;:false,&quot;manualOverride&quot;:{&quot;isManuallyOverridden&quot;:false,&quot;citeprocText&quot;:&quot;(Karger &lt;i&gt;et al.&lt;/i&gt; 2017)&quot;,&quot;manualOverrideText&quot;:&quot;&quot;},&quot;citationTag&quot;:&quot;MENDELEY_CITATION_v3_eyJjaXRhdGlvbklEIjoiTUVOREVMRVlfQ0lUQVRJT05fYjFlNDJiOWUtZGQ1YS00YmQ1LTk4YTUtMDkzOThiMzljMWJhIiwicHJvcGVydGllcyI6eyJub3RlSW5kZXgiOjB9LCJpc0VkaXRlZCI6ZmFsc2UsIm1hbnVhbE92ZXJyaWRlIjp7ImlzTWFudWFsbHlPdmVycmlkZGVuIjpmYWxzZSwiY2l0ZXByb2NUZXh0IjoiKEthcmdlciA8aT5ldCBhbC48L2k+IDIwMTcpIiwibWFudWFsT3ZlcnJpZGVUZXh0IjoiIn0sImNpdGF0aW9uSXRlbXMiOlt7ImlkIjoiOGJhMDgwYzQtOGU5Yy0zODdlLWJiZTktM2U2YjI1Y2I5YmYzIiwiaXRlbURhdGEiOnsidHlwZSI6ImFydGljbGUtam91cm5hbCIsImlkIjoiOGJhMDgwYzQtOGU5Yy0zODdlLWJiZTktM2U2YjI1Y2I5YmYzIiwidGl0bGUiOiJDbGltYXRvbG9naWVzIGF0IGhpZ2ggcmVzb2x1dGlvbiBmb3IgdGhlIGVhcnRo4oCZcyBsYW5kIHN1cmZhY2UgYXJlYXMiLCJhdXRob3IiOlt7ImZhbWlseSI6IkthcmdlciIsImdpdmVuIjoiRGlyayBOaWtvbGF1cyIsInBhcnNlLW5hbWVzIjpmYWxzZSwiZHJvcHBpbmctcGFydGljbGUiOiIiLCJub24tZHJvcHBpbmctcGFydGljbGUiOiIifSx7ImZhbWlseSI6IkNvbnJhZCIsImdpdmVuIjoiT2xhZiIsInBhcnNlLW5hbWVzIjpmYWxzZSwiZHJvcHBpbmctcGFydGljbGUiOiIiLCJub24tZHJvcHBpbmctcGFydGljbGUiOiIifSx7ImZhbWlseSI6IkLDtmhuZXIiLCJnaXZlbiI6IkrDvHJnZW4iLCJwYXJzZS1uYW1lcyI6ZmFsc2UsImRyb3BwaW5nLXBhcnRpY2xlIjoiIiwibm9uLWRyb3BwaW5nLXBhcnRpY2xlIjoiIn0seyJmYW1pbHkiOiJLYXdvaGwiLCJnaXZlbiI6IlRvYmlhcyIsInBhcnNlLW5hbWVzIjpmYWxzZSwiZHJvcHBpbmctcGFydGljbGUiOiIiLCJub24tZHJvcHBpbmctcGFydGljbGUiOiIifSx7ImZhbWlseSI6IktyZWZ0IiwiZ2l2ZW4iOiJIb2xnZXIiLCJwYXJzZS1uYW1lcyI6ZmFsc2UsImRyb3BwaW5nLXBhcnRpY2xlIjoiIiwibm9uLWRyb3BwaW5nLXBhcnRpY2xlIjoiIn0seyJmYW1pbHkiOiJTb3JpYS1BdXphIiwiZ2l2ZW4iOiJSb2RyaWdvIFdpbGJlciIsInBhcnNlLW5hbWVzIjpmYWxzZSwiZHJvcHBpbmctcGFydGljbGUiOiIiLCJub24tZHJvcHBpbmctcGFydGljbGUiOiIifSx7ImZhbWlseSI6IlppbW1lcm1hbm4iLCJnaXZlbiI6Ik5pa2xhdXMgRSIsInBhcnNlLW5hbWVzIjpmYWxzZSwiZHJvcHBpbmctcGFydGljbGUiOiIiLCJub24tZHJvcHBpbmctcGFydGljbGUiOiIifSx7ImZhbWlseSI6IkxpbmRlciIsImdpdmVuIjoiSCBQZXRlciIsInBhcnNlLW5hbWVzIjpmYWxzZSwiZHJvcHBpbmctcGFydGljbGUiOiIiLCJub24tZHJvcHBpbmctcGFydGljbGUiOiIifSx7ImZhbWlseSI6Iktlc3NsZXIiLCJnaXZlbiI6Ik1pY2hhZWwiLCJwYXJzZS1uYW1lcyI6ZmFsc2UsImRyb3BwaW5nLXBhcnRpY2xlIjoiIiwibm9uLWRyb3BwaW5nLXBhcnRpY2xlIjoiIn1dLCJjb250YWluZXItdGl0bGUiOiJTY2llbnRpZmljIGRhdGEiLCJjb250YWluZXItdGl0bGUtc2hvcnQiOiJTY2kgRGF0YSIsImlzc3VlZCI6eyJkYXRlLXBhcnRzIjpbWzIwMTddXX0sInBhZ2UiOiIxLTIwIiwicHVibGlzaGVyIjoiTmF0dXJlIFB1Ymxpc2hpbmcgR3JvdXAiLCJpc3N1ZSI6IjEiLCJ2b2x1bWUiOiI0In0sImlzVGVtcG9yYXJ5IjpmYWxzZX1dfQ==&quot;,&quot;citationItems&quot;:[{&quot;id&quot;:&quot;8ba080c4-8e9c-387e-bbe9-3e6b25cb9bf3&quot;,&quot;itemData&quot;:{&quot;type&quot;:&quot;article-journal&quot;,&quot;id&quot;:&quot;8ba080c4-8e9c-387e-bbe9-3e6b25cb9bf3&quot;,&quot;title&quot;:&quot;Climatologies at high resolution for the earth’s land surface areas&quot;,&quot;author&quot;:[{&quot;family&quot;:&quot;Karger&quot;,&quot;given&quot;:&quot;Dirk Nikolaus&quot;,&quot;parse-names&quot;:false,&quot;dropping-particle&quot;:&quot;&quot;,&quot;non-dropping-particle&quot;:&quot;&quot;},{&quot;family&quot;:&quot;Conrad&quot;,&quot;given&quot;:&quot;Olaf&quot;,&quot;parse-names&quot;:false,&quot;dropping-particle&quot;:&quot;&quot;,&quot;non-dropping-particle&quot;:&quot;&quot;},{&quot;family&quot;:&quot;Böhner&quot;,&quot;given&quot;:&quot;Jürgen&quot;,&quot;parse-names&quot;:false,&quot;dropping-particle&quot;:&quot;&quot;,&quot;non-dropping-particle&quot;:&quot;&quot;},{&quot;family&quot;:&quot;Kawohl&quot;,&quot;given&quot;:&quot;Tobias&quot;,&quot;parse-names&quot;:false,&quot;dropping-particle&quot;:&quot;&quot;,&quot;non-dropping-particle&quot;:&quot;&quot;},{&quot;family&quot;:&quot;Kreft&quot;,&quot;given&quot;:&quot;Holger&quot;,&quot;parse-names&quot;:false,&quot;dropping-particle&quot;:&quot;&quot;,&quot;non-dropping-particle&quot;:&quot;&quot;},{&quot;family&quot;:&quot;Soria-Auza&quot;,&quot;given&quot;:&quot;Rodrigo Wilber&quot;,&quot;parse-names&quot;:false,&quot;dropping-particle&quot;:&quot;&quot;,&quot;non-dropping-particle&quot;:&quot;&quot;},{&quot;family&quot;:&quot;Zimmermann&quot;,&quot;given&quot;:&quot;Niklaus E&quot;,&quot;parse-names&quot;:false,&quot;dropping-particle&quot;:&quot;&quot;,&quot;non-dropping-particle&quot;:&quot;&quot;},{&quot;family&quot;:&quot;Linder&quot;,&quot;given&quot;:&quot;H Peter&quot;,&quot;parse-names&quot;:false,&quot;dropping-particle&quot;:&quot;&quot;,&quot;non-dropping-particle&quot;:&quot;&quot;},{&quot;family&quot;:&quot;Kessler&quot;,&quot;given&quot;:&quot;Michael&quot;,&quot;parse-names&quot;:false,&quot;dropping-particle&quot;:&quot;&quot;,&quot;non-dropping-particle&quot;:&quot;&quot;}],&quot;container-title&quot;:&quot;Scientific data&quot;,&quot;container-title-short&quot;:&quot;Sci Data&quot;,&quot;issued&quot;:{&quot;date-parts&quot;:[[2017]]},&quot;page&quot;:&quot;1-20&quot;,&quot;publisher&quot;:&quot;Nature Publishing Group&quot;,&quot;issue&quot;:&quot;1&quot;,&quot;volume&quot;:&quot;4&quot;},&quot;isTemporary&quot;:false}]},{&quot;citationID&quot;:&quot;MENDELEY_CITATION_dcceb3f3-5f57-4848-b740-8acc2cc082dd&quot;,&quot;properties&quot;:{&quot;noteIndex&quot;:0},&quot;isEdited&quot;:false,&quot;manualOverride&quot;:{&quot;isManuallyOverridden&quot;:false,&quot;citeprocText&quot;:&quot;(DEECA 2021)&quot;,&quot;manualOverrideText&quot;:&quot;&quot;},&quot;citationTag&quot;:&quot;MENDELEY_CITATION_v3_eyJjaXRhdGlvbklEIjoiTUVOREVMRVlfQ0lUQVRJT05fZGNjZWIzZjMtNWY1Ny00ODQ4LWI3NDAtOGFjYzJjYzA4MmRkIiwicHJvcGVydGllcyI6eyJub3RlSW5kZXgiOjB9LCJpc0VkaXRlZCI6ZmFsc2UsIm1hbnVhbE92ZXJyaWRlIjp7ImlzTWFudWFsbHlPdmVycmlkZGVuIjpmYWxzZSwiY2l0ZXByb2NUZXh0IjoiKERFRUNBIDIwMjEpIiwibWFudWFsT3ZlcnJpZGVUZXh0IjoiIn0sImNpdGF0aW9uSXRlbXMiOlt7ImlkIjoiYTczMzQxNjktMmVjZC0zN2E4LTk0ZTMtOGQ1MmQ0NTExN2RhIiwiaXRlbURhdGEiOnsidHlwZSI6ImFydGljbGUiLCJpZCI6ImE3MzM0MTY5LTJlY2QtMzdhOC05NGUzLThkNTJkNDUxMTdkYSIsInRpdGxlIjoiU3RydWN0dXJhbCBWZWdldGF0aW9uICgxOTk1KSIsImF1dGhvciI6W3siZmFtaWx5IjoiREVFQ0EiLCJnaXZlbiI6IiIsInBhcnNlLW5hbWVzIjpmYWxzZSwiZHJvcHBpbmctcGFydGljbGUiOiIiLCJub24tZHJvcHBpbmctcGFydGljbGUiOiIifV0sIlVSTCI6Imh0dHBzOi8vbWV0YXNoYXJlLm1hcHMudmljLmdvdi5hdS9nZW9uZXR3b3JrL3Nydi9hcGkvcmVjb3Jkcy9kNDMzNTk5ZS1lNTE3LTViNWItYTc1Yi00NWJiOTVhZDFiODUvZm9ybWF0dGVycy9zZG0taHRtbD9yb290PWh0bWwmb3V0cHV0PWh0bWwiLCJpc3N1ZWQiOnsiZGF0ZS1wYXJ0cyI6W1syMDIxXV19LCJjb250YWluZXItdGl0bGUtc2hvcnQiOiIifSwiaXNUZW1wb3JhcnkiOmZhbHNlfV19&quot;,&quot;citationItems&quot;:[{&quot;id&quot;:&quot;a7334169-2ecd-37a8-94e3-8d52d45117da&quot;,&quot;itemData&quot;:{&quot;type&quot;:&quot;article&quot;,&quot;id&quot;:&quot;a7334169-2ecd-37a8-94e3-8d52d45117da&quot;,&quot;title&quot;:&quot;Structural Vegetation (1995)&quot;,&quot;author&quot;:[{&quot;family&quot;:&quot;DEECA&quot;,&quot;given&quot;:&quot;&quot;,&quot;parse-names&quot;:false,&quot;dropping-particle&quot;:&quot;&quot;,&quot;non-dropping-particle&quot;:&quot;&quot;}],&quot;URL&quot;:&quot;https://metashare.maps.vic.gov.au/geonetwork/srv/api/records/d433599e-e517-5b5b-a75b-45bb95ad1b85/formatters/sdm-html?root=html&amp;output=html&quot;,&quot;issued&quot;:{&quot;date-parts&quot;:[[2021]]},&quot;container-title-short&quot;:&quot;&quot;},&quot;isTemporary&quot;:false}]},{&quot;citationID&quot;:&quot;MENDELEY_CITATION_7fbb64ec-34d0-4cb4-9d84-2d85eef73a12&quot;,&quot;properties&quot;:{&quot;noteIndex&quot;:0},&quot;isEdited&quot;:false,&quot;manualOverride&quot;:{&quot;isManuallyOverridden&quot;:false,&quot;citeprocText&quot;:&quot;(Hill &lt;i&gt;et al.&lt;/i&gt; 2022)&quot;,&quot;manualOverrideText&quot;:&quot;&quot;},&quot;citationTag&quot;:&quot;MENDELEY_CITATION_v3_eyJjaXRhdGlvbklEIjoiTUVOREVMRVlfQ0lUQVRJT05fN2ZiYjY0ZWMtMzRkMC00Y2I0LTlkODQtMmQ4NWVlZjczYTEyIiwicHJvcGVydGllcyI6eyJub3RlSW5kZXgiOjB9LCJpc0VkaXRlZCI6ZmFsc2UsIm1hbnVhbE92ZXJyaWRlIjp7ImlzTWFudWFsbHlPdmVycmlkZGVuIjpmYWxzZSwiY2l0ZXByb2NUZXh0IjoiKEhpbGwgPGk+ZXQgYWwuPC9pPiAyMDIyKSIsIm1hbnVhbE92ZXJyaWRlVGV4dCI6IiJ9LCJjaXRhdGlvbkl0ZW1zIjpbeyJpZCI6IjhhOGE0MTFjLTVkYzMtM2Q3ZC05MWFiLTBkZmVkZjNjZDMxMCIsIml0ZW1EYXRhIjp7InR5cGUiOiJhcnRpY2xlLWpvdXJuYWwiLCJpZCI6IjhhOGE0MTFjLTVkYzMtM2Q3ZC05MWFiLTBkZmVkZjNjZDMxMCIsInRpdGxlIjoiR2VuZXRpYyBhbmFseXNpcyBvZiBob2cgZGVlciAoQXhpcyBwb3JjaW51cykgaW4gVmljdG9yaWEsIEF1c3RyYWxpYSwgYW5kIGl0cyBhcHBsaWNhdGlvbnMgdG8gaW52YXNpdmUgc3BlY2llcyBhbmQgZ2FtZSBtYW5hZ2VtZW50IiwiYXV0aG9yIjpbeyJmYW1pbHkiOiJIaWxsIiwiZ2l2ZW4iOiJFcmluIiwicGFyc2UtbmFtZXMiOmZhbHNlLCJkcm9wcGluZy1wYXJ0aWNsZSI6IiIsIm5vbi1kcm9wcGluZy1wYXJ0aWNsZSI6IiJ9LHsiZmFtaWx5IjoiTXVycGh5IiwiZ2l2ZW4iOiJOaWNob2xhcyIsInBhcnNlLW5hbWVzIjpmYWxzZSwiZHJvcHBpbmctcGFydGljbGUiOiIiLCJub24tZHJvcHBpbmctcGFydGljbGUiOiIifSx7ImZhbWlseSI6IlRvb3AiLCJnaXZlbiI6IlNpbW9uIiwicGFyc2UtbmFtZXMiOmZhbHNlLCJkcm9wcGluZy1wYXJ0aWNsZSI6IiIsIm5vbi1kcm9wcGluZy1wYXJ0aWNsZSI6IiJ9LHsiZmFtaWx5IjoiTGluYWNyZSIsImdpdmVuIjoiQWRyaWFuIiwicGFyc2UtbmFtZXMiOmZhbHNlLCJkcm9wcGluZy1wYXJ0aWNsZSI6IiIsIm5vbi1kcm9wcGluZy1wYXJ0aWNsZSI6IiJ9LHsiZmFtaWx5IjoiU3RydWduZWxsIiwiZ2l2ZW4iOiJKYW4gTSIsInBhcnNlLW5hbWVzIjpmYWxzZSwiZHJvcHBpbmctcGFydGljbGUiOiIiLCJub24tZHJvcHBpbmctcGFydGljbGUiOiIifV0sImNvbnRhaW5lci10aXRsZSI6IkV1cm9wZWFuIEpvdXJuYWwgb2YgV2lsZGxpZmUgUmVzZWFyY2giLCJjb250YWluZXItdGl0bGUtc2hvcnQiOiJFdXIgSiBXaWxkbCBSZXMiLCJET0kiOiIxMC4xMDA3L3MxMDM0NC0wMjItMDE1OTItOSIsIklTU04iOiIxNDM5LTA1NzQiLCJVUkwiOiJodHRwczovL2RvaS5vcmcvMTAuMTAwNy9zMTAzNDQtMDIyLTAxNTkyLTkiLCJpc3N1ZWQiOnsiZGF0ZS1wYXJ0cyI6W1syMDIyLDZdXX0sInBhZ2UiOiI0NSIsImxhbmd1YWdlIjoiZW4iLCJhYnN0cmFjdCI6IkhvZyBkZWVyIHdlcmUgaW50cm9kdWNlZCB0byBBdXN0cmFsaWEgaW4gdGhlIDE4NjBzLCB3aGVyZSB0aGV5IGhhdmUgc3ByZWFkIGFjcm9zcyB0aGUgR2lwcHNsYW5kIHJlZ2lvbiBvZiBWaWN0b3JpYS4gRHVlIHRvIGl0cyBzdGF0dXMgYXMgYW4gaW50cm9kdWNlZCBzcGVjaWVzIGFuZCBhbiBpbXBvcnRhbnQgZ2FtZSBhbmltYWwgd2l0aGluIFZpY3RvcmlhLCBtYW5hZ2VtZW50IG9mIHRoZSBzcGVjaWVzIGlzIGNvbXBsZXguIEdpdmVuIHRoaXMgY29tcGxleGl0eSwgZ2VuZXRpYyBzdHVkaWVzIGNhbiBwcm92aWRlIGltcG9ydGFudCBpbmZvcm1hdGlvbiByZWdhcmRpbmcgcG9wdWxhdGlvbiBzdHJ1Y3R1cmUgYW5kIGRpdmVyc2l0eSB3aGljaCBjYW4gYXNzaXN0IGluIGNvbnRyb2xsaW5nIHByb2JsZW1hdGljIHBvcHVsYXRpb25zIG9mIGhvZyBkZWVyLCB3aGlsZSBhbHNvIGVuc3VyaW5nIHZpYWJsZSBnYW1lIHN0b2NrIGluIHNpdGVzIG1hbmFnZWQgYXMgZ2FtZSByZXNlcnZlcy4gVGhlIGFpbSBvZiB0aGlzIHN0dWR5IHdhcyB0byBpbnZlc3RpZ2F0ZSB0aGUgcG9wdWxhdGlvbiBnZW5ldGljIHN0cnVjdHVyZSBhbmQgZGl2ZXJzaXR5IG9mIHRoZSBWaWN0b3JpYW4gaG9nIGRlZXIgMTUwwqB5ZWFycyBhZnRlciBpbnRyb2R1Y3Rpb24gdXNpbmcgc2hvcnQgdGFuZGVtIHJlcGVhdHMgKFNUUnMpLiBIb2cgZGVlciBzYW1wbGVzIHdlcmUgY29sbGVjdGVkIGFjcm9zcyAxNSBzaXRlcyBvZiBkaWZmZXJpbmcgbWFuYWdlbWVudCByZWdpbWVzIGluIHRoZSBHaXBwc2xhbmQgcmVnaW9uIG9mIFZpY3RvcmlhIGFuZCBnZW5vdHlwZWQgZm9yIDEzIHBvbHltb3JwaGljIFNUUiBsb2NpLiBVcCB0byBmb3VyIGRpc3RpbmN0IGdlbmV0aWMgY2x1c3RlcnMgd2VyZSBpZGVudGlmaWVkIGFjcm9zcyB0aGUgc2l0ZXMgc2FtcGxlZCwgc3VnZ2VzdGluZyB0aGF0IGRlc3BpdGUgbG93IG9ic2VydmVkIGdlbmV0aWMgZGl2ZXJzaXR5LCBwb3B1bGF0aW9uIHN0cnVjdHVyZSBpcyBwcmVzZW50IGFjcm9zcyB0aGVpciByYW5nZS4gSXQgd2FzIGFsc28gcG9zc2libGUgdG8gZGV0ZWN0IGV2aWRlbmNlIG9mIHJlY2VudCB0cmFuc2xvY2F0aW9ucyBhbW9uZyBwb3B1bGF0aW9ucy4gVGhpcyBzdHVkeSBzdWdnZXN0cyB0aGF0IHRoZSBwcmVzZW5jZSBvZiBkaXN0aW5jdCBnZW5ldGljIGNsdXN0ZXJzIG1heSBlbmFibGUgbWFuYWdlbWVudCBvZiBzZXBhcmF0ZSBnZW5ldGljIHVuaXRzLCBjb25zaWRlcmluZyBpbnZhc2l2ZSBzcGVjaWVzIGFuZCBnYW1lIG1hbmFnZW1lbnQgb2JqZWN0aXZlcy4iLCJpc3N1ZSI6IjQiLCJ2b2x1bWUiOiI2OCJ9LCJpc1RlbXBvcmFyeSI6ZmFsc2V9XX0=&quot;,&quot;citationItems&quot;:[{&quot;id&quot;:&quot;8a8a411c-5dc3-3d7d-91ab-0dfedf3cd310&quot;,&quot;itemData&quot;:{&quot;type&quot;:&quot;article-journal&quot;,&quot;id&quot;:&quot;8a8a411c-5dc3-3d7d-91ab-0dfedf3cd310&quot;,&quot;title&quot;:&quot;Genetic analysis of hog deer (Axis porcinus) in Victoria, Australia, and its applications to invasive species and game management&quot;,&quot;author&quot;:[{&quot;family&quot;:&quot;Hill&quot;,&quot;given&quot;:&quot;Erin&quot;,&quot;parse-names&quot;:false,&quot;dropping-particle&quot;:&quot;&quot;,&quot;non-dropping-particle&quot;:&quot;&quot;},{&quot;family&quot;:&quot;Murphy&quot;,&quot;given&quot;:&quot;Nicholas&quot;,&quot;parse-names&quot;:false,&quot;dropping-particle&quot;:&quot;&quot;,&quot;non-dropping-particle&quot;:&quot;&quot;},{&quot;family&quot;:&quot;Toop&quot;,&quot;given&quot;:&quot;Simon&quot;,&quot;parse-names&quot;:false,&quot;dropping-particle&quot;:&quot;&quot;,&quot;non-dropping-particle&quot;:&quot;&quot;},{&quot;family&quot;:&quot;Linacre&quot;,&quot;given&quot;:&quot;Adrian&quot;,&quot;parse-names&quot;:false,&quot;dropping-particle&quot;:&quot;&quot;,&quot;non-dropping-particle&quot;:&quot;&quot;},{&quot;family&quot;:&quot;Strugnell&quot;,&quot;given&quot;:&quot;Jan M&quot;,&quot;parse-names&quot;:false,&quot;dropping-particle&quot;:&quot;&quot;,&quot;non-dropping-particle&quot;:&quot;&quot;}],&quot;container-title&quot;:&quot;European Journal of Wildlife Research&quot;,&quot;container-title-short&quot;:&quot;Eur J Wildl Res&quot;,&quot;DOI&quot;:&quot;10.1007/s10344-022-01592-9&quot;,&quot;ISSN&quot;:&quot;1439-0574&quot;,&quot;URL&quot;:&quot;https://doi.org/10.1007/s10344-022-01592-9&quot;,&quot;issued&quot;:{&quot;date-parts&quot;:[[2022,6]]},&quot;page&quot;:&quot;45&quot;,&quot;language&quot;:&quot;en&quot;,&quot;abstract&quot;:&quot;Hog deer were introduced to Australia in the 1860s, where they have spread across the Gippsland region of Victoria. Due to its status as an introduced species and an important game animal within Victoria, management of the species is complex. Given this complexity, genetic studies can provide important information regarding population structure and diversity which can assist in controlling problematic populations of hog deer, while also ensuring viable game stock in sites managed as game reserves. The aim of this study was to investigate the population genetic structure and diversity of the Victorian hog deer 150 years after introduction using short tandem repeats (STRs). Hog deer samples were collected across 15 sites of differing management regimes in the Gippsland region of Victoria and genotyped for 13 polymorphic STR loci. Up to four distinct genetic clusters were identified across the sites sampled, suggesting that despite low observed genetic diversity, population structure is present across their range. It was also possible to detect evidence of recent translocations among populations. This study suggests that the presence of distinct genetic clusters may enable management of separate genetic units, considering invasive species and game management objectives.&quot;,&quot;issue&quot;:&quot;4&quot;,&quot;volume&quot;:&quot;68&quot;},&quot;isTemporary&quot;:false}]},{&quot;citationID&quot;:&quot;MENDELEY_CITATION_23a9c1e4-accf-43a7-aa89-fd0a18a3b499&quot;,&quot;properties&quot;:{&quot;noteIndex&quot;:0},&quot;isEdited&quot;:false,&quot;manualOverride&quot;:{&quot;isManuallyOverridden&quot;:false,&quot;citeprocText&quot;:&quot;(R Development Core Team 2020)&quot;,&quot;manualOverrideText&quot;:&quot;&quot;},&quot;citationTag&quot;:&quot;MENDELEY_CITATION_v3_eyJjaXRhdGlvbklEIjoiTUVOREVMRVlfQ0lUQVRJT05fMjNhOWMxZTQtYWNjZi00M2E3LWFhODktZmQwYTE4YTNiNDk5IiwicHJvcGVydGllcyI6eyJub3RlSW5kZXgiOjB9LCJpc0VkaXRlZCI6ZmFsc2UsIm1hbnVhbE92ZXJyaWRlIjp7ImlzTWFudWFsbHlPdmVycmlkZGVuIjpmYWxzZSwiY2l0ZXByb2NUZXh0IjoiKFIgRGV2ZWxvcG1lbnQgQ29yZSBUZWFtIDIwMjApIiwibWFudWFsT3ZlcnJpZGVUZXh0IjoiIn0sImNpdGF0aW9uSXRlbXMiOlt7ImlkIjoiOGQ4YTViNzItNzE5Ny0zNDhiLWE4ZmYtODRhYzA5NzRkM2MwIiwiaXRlbURhdGEiOnsidHlwZSI6ImFydGljbGUiLCJpZCI6IjhkOGE1YjcyLTcxOTctMzQ4Yi1hOGZmLTg0YWMwOTc0ZDNjMCIsInRpdGxlIjoiUjogQSBsYW5ndWFnZSBhbmQgZW52aXJvbm1lbnQgZm9yIHN0YXRpc3RpY2FsIGNvbXB1dGluZyIsImF1dGhvciI6W3siZmFtaWx5IjoiUiBEZXZlbG9wbWVudCBDb3JlIFRlYW0iLCJnaXZlbiI6IiIsInBhcnNlLW5hbWVzIjpmYWxzZSwiZHJvcHBpbmctcGFydGljbGUiOiIiLCJub24tZHJvcHBpbmctcGFydGljbGUiOiIifV0sIm51bWJlciI6Imh0dHA6Ly93d3cuci1wcm9qZWN0Lm9yZyIsIlVSTCI6Imh0dHA6Ly93d3cuci1wcm9qZWN0Lm9yZyIsImlzc3VlZCI6eyJkYXRlLXBhcnRzIjpbWzIwMjBdXX0sInB1Ymxpc2hlci1wbGFjZSI6IlZpZW5uYSwgQXVzdHJpYSIsInB1Ymxpc2hlciI6Imh0dHA6Ly93d3cuci1wcm9qZWN0Lm9yZyIsImNvbnRhaW5lci10aXRsZS1zaG9ydCI6IiJ9LCJpc1RlbXBvcmFyeSI6ZmFsc2V9XX0=&quot;,&quot;citationItems&quot;:[{&quot;id&quot;:&quot;8d8a5b72-7197-348b-a8ff-84ac0974d3c0&quot;,&quot;itemData&quot;:{&quot;type&quot;:&quot;article&quot;,&quot;id&quot;:&quot;8d8a5b72-7197-348b-a8ff-84ac0974d3c0&quot;,&quot;title&quot;:&quot;R: A language and environment for statistical computing&quot;,&quot;author&quot;:[{&quot;family&quot;:&quot;R Development Core Team&quot;,&quot;given&quot;:&quot;&quot;,&quot;parse-names&quot;:false,&quot;dropping-particle&quot;:&quot;&quot;,&quot;non-dropping-particle&quot;:&quot;&quot;}],&quot;number&quot;:&quot;http://www.r-project.org&quot;,&quot;URL&quot;:&quot;http://www.r-project.org&quot;,&quot;issued&quot;:{&quot;date-parts&quot;:[[2020]]},&quot;publisher-place&quot;:&quot;Vienna, Austria&quot;,&quot;publisher&quot;:&quot;http://www.r-project.org&quot;,&quot;container-title-short&quot;:&quot;&quot;},&quot;isTemporary&quot;:false}]},{&quot;citationID&quot;:&quot;MENDELEY_CITATION_7aa623ca-d681-4f24-bf00-baf0d107a6cd&quot;,&quot;properties&quot;:{&quot;noteIndex&quot;:0},&quot;isEdited&quot;:false,&quot;manualOverride&quot;:{&quot;isManuallyOverridden&quot;:false,&quot;citeprocText&quot;:&quot;(Mijangos &lt;i&gt;et al.&lt;/i&gt; 2022)&quot;,&quot;manualOverrideText&quot;:&quot;&quot;},&quot;citationTag&quot;:&quot;MENDELEY_CITATION_v3_eyJjaXRhdGlvbklEIjoiTUVOREVMRVlfQ0lUQVRJT05fN2FhNjIzY2EtZDY4MS00ZjI0LWJmMDAtYmFmMGQxMDdhNmNkIiwicHJvcGVydGllcyI6eyJub3RlSW5kZXgiOjB9LCJpc0VkaXRlZCI6ZmFsc2UsIm1hbnVhbE92ZXJyaWRlIjp7ImlzTWFudWFsbHlPdmVycmlkZGVuIjpmYWxzZSwiY2l0ZXByb2NUZXh0IjoiKE1pamFuZ29zIDxpPmV0IGFsLjwvaT4gMjAyMikiLCJtYW51YWxPdmVycmlkZVRleHQiOiIifSwiY2l0YXRpb25JdGVtcyI6W3siaWQiOiJkZWQ0ZWY5OS1hOWRhLTNhNzQtODJlNC1kYzc0MTZiMmJjNTIiLCJpdGVtRGF0YSI6eyJ0eXBlIjoiYXJ0aWNsZS1qb3VybmFsIiwiaWQiOiJkZWQ0ZWY5OS1hOWRhLTNhNzQtODJlNC1kYzc0MTZiMmJjNTIiLCJ0aXRsZSI6ImRhcnRSIHYyOiBBbiBhY2Nlc3NpYmxlIGdlbmV0aWMgYW5hbHlzaXMgcGxhdGZvcm0gZm9yIGNvbnNlcnZhdGlvbiwgZWNvbG9neSBhbmQgYWdyaWN1bHR1cmUiLCJhdXRob3IiOlt7ImZhbWlseSI6Ik1pamFuZ29zIiwiZ2l2ZW4iOiJKb3NlIEx1aXMiLCJwYXJzZS1uYW1lcyI6ZmFsc2UsImRyb3BwaW5nLXBhcnRpY2xlIjoiIiwibm9uLWRyb3BwaW5nLXBhcnRpY2xlIjoiIn0seyJmYW1pbHkiOiJHcnViZXIiLCJnaXZlbiI6IkJlcm5kIiwicGFyc2UtbmFtZXMiOmZhbHNlLCJkcm9wcGluZy1wYXJ0aWNsZSI6IiIsIm5vbi1kcm9wcGluZy1wYXJ0aWNsZSI6IiJ9LHsiZmFtaWx5IjoiQmVycnkiLCJnaXZlbiI6Ik9saXZlciIsInBhcnNlLW5hbWVzIjpmYWxzZSwiZHJvcHBpbmctcGFydGljbGUiOiIiLCJub24tZHJvcHBpbmctcGFydGljbGUiOiIifSx7ImZhbWlseSI6IlBhY2lvbmkiLCJnaXZlbiI6IkNhcmxvIiwicGFyc2UtbmFtZXMiOmZhbHNlLCJkcm9wcGluZy1wYXJ0aWNsZSI6IiIsIm5vbi1kcm9wcGluZy1wYXJ0aWNsZSI6IiJ9LHsiZmFtaWx5IjoiR2VvcmdlcyIsImdpdmVuIjoiQXJ0aHVyIiwicGFyc2UtbmFtZXMiOmZhbHNlLCJkcm9wcGluZy1wYXJ0aWNsZSI6IiIsIm5vbi1kcm9wcGluZy1wYXJ0aWNsZSI6IiJ9XSwidGl0bGUtc2hvcnQiOiJkYXJ0UiB2MiIsImNvbnRhaW5lci10aXRsZSI6Ik1ldGhvZHMgaW4gRWNvbG9neSBhbmQgRXZvbHV0aW9uIiwiY29udGFpbmVyLXRpdGxlLXNob3J0IjoiTWV0aG9kcyBFY29sIEV2b2wiLCJET0kiOiIxMC4xMTExLzIwNDEtMjEwWC4xMzkxOCIsIklTU04iOiIyMDQxLTIxMFgiLCJVUkwiOiJodHRwczovL29ubGluZWxpYnJhcnkud2lsZXkuY29tL2RvaS9hYnMvMTAuMTExMS8yMDQxLTIxMFguMTM5MTgiLCJpc3N1ZWQiOnsiZGF0ZS1wYXJ0cyI6W1syMDIyXV19LCJwYWdlIjoiMjE1MC0yMTU4IiwibGFuZ3VhZ2UiOiJlbiIsImFic3RyYWN0IjoiSW5udW1lcmFibGUgYXBwcm9hY2hlcyB0byBhbmFseXNlIGdlbmV0aWMgZGF0YSBhcmUgbm93IGF2YWlsYWJsZSB0byBndWlkZSBjb25zZXJ2YXRpb24sIGVjb2xvZ2ljYWwgYW5kIGFncmljdWx0dXJhbCBwcm9qZWN0cy4gSG93ZXZlciwgc3RyZWFtbGluZWQgYW5kIGFjY2Vzc2libGUgdG9vbHMgYXJlIG5lZWRlZCB0byBicmluZyB0aGVzZSBhcHByb2FjaGVzIHdpdGhpbiB0aGUgcmVhY2ggb2YgYSBicm9hZGVyIHVzZXIgYmFzZS4gZGFydFIgd2FzIHJlbGVhc2VkIGluIDIwMTggdG8gbGVzc2VuIHRoZSBpbnRyaW5zaWMgY29tcGxleGl0eSBvZiBhbmFseXNpbmcgc2luZ2xlIG51Y2xlb3RpZGUgcG9seW1vcnBoaXNtcyAoU05QcykgYW5kIGRvbWluYW50IG1hcmtlcnMgKHByZXNlbmNlL2Fic2VuY2Ugb2YgYW1wbGlmaWVkIHNlcXVlbmNlIHRhZ3MpIGJ5IHByb3ZpZGluZyB1c2VyLWZyaWVuZGx5IGRhdGEgcXVhbGl0eSBjb250cm9sIGFuZCBtYXJrZXIgc2VsZWN0aW9uIGZ1bmN0aW9ucy4gZGFydFIgdXNlcnMgaGF2ZSBncm93biBzdGVhZGlseSBzaW5jZSBpdHMgcmVsZWFzZSBhbmQgcHJvdmlkZWQgdmFsdWFibGUgZmVlZGJhY2sgb24gdGhlaXIgaW50ZXJhY3Rpb24gd2l0aCB0aGUgcGFja2FnZSBhbGxvd2luZyB1cyB0byBlbmhhbmNlIGRhcnRSIGNhcGFiaWxpdGllcy4gSGVyZSwgd2UgcHJlc2VudCBWZXJzaW9uIDIgb2YgZGFydFIuIEluIHRoaXMgdmVyc2lvbiwgd2Ugc3Vic3RhbnRpYWxseSBpbmNyZWFzZWQgdGhlIG51bWJlciBvZiBhdmFpbGFibGUgZnVuY3Rpb25zIGZyb20gNDUgdG8gMTQ0LiBJbiBhZGRpdGlvbiB0byBpbXByb3ZlZCBmdW5jdGlvbmFsaXR5LCB3ZSBmb2N1c2VkIG9uIGVuaGFuY2luZyB0aGUgdXNlciBleHBlcmllbmNlIGJ5IGV4dGVuZGluZyBwbG90IGN1c3RvbWlzYXRpb24sIGZ1bmN0aW9uIHN0YW5kYXJkaXNhdGlvbiwgaW5jcmVhc2luZyB1c2VyIHN1cHBvcnQgYW5kIGZ1bmN0aW9uIHNwZWVkLiBkYXJ0UiBwcm92aWRlcyBmdW5jdGlvbnMgZm9yIHZhcmlvdXMgc3RhZ2VzIGluIGFuYWx5c2luZyBnZW5ldGljIGRhdGEsIGZyb20gZGF0YSBtYW5pcHVsYXRpb24gdG8gcmVwb3J0aW5nLiBkYXJ0UiBwcm92aWRlcyBtYW55IGZ1bmN0aW9ucyBmb3IgaW1wb3J0aW5nLCBleHBvcnRpbmcgYW5kIGxpbmtpbmcgdG8gb3RoZXIgcGFja2FnZXMsIHRvIHByb3ZpZGUgYW4gZWFzeS10by1uYXZpZ2F0ZSBjb25kdWl0IGJldHdlZW4gZGF0YSBnZW5lcmF0aW9uIGFuZCBhbmFseXNpcyBvcHRpb25zIGFscmVhZHkgYXZhaWxhYmxlIHZpYSBvdGhlciBwYWNrYWdlcy4gV2UgYWxzbyBpbXBsZW1lbnRlZCBzaW11bGF0aW9uIGZ1bmN0aW9ucyB3aG9zZSByZXN1bHRzIGNhbiBiZSBhbmFseXNlZCBzZWFtbGVzc2x5IHdpdGggc2V2ZXJhbCBvdGhlciBkYXJ0UiBmdW5jdGlvbnMuIEFzIG1vcmUgbWV0aG9kcyBhbmQgYXBwcm9hY2hlcyBtYXR1cmUgdG8gaW5mb3JtIGNvbnNlcnZhdGlvbiwgd2UgZW52aXNpb24gdGhhdCBhY2Nlc3NpYmxlIHBsYXRmb3JtcyB0byBhbmFseXNlIGdlbmV0aWMgZGF0YSB3aWxsIHBsYXkgYSBjcnVjaWFsIHJvbGUgaW4gdHJhbnNsYXRpbmcgc2NpZW5jZSBpbnRvIHByYWN0aWNlLiIsImlzc3VlIjoiMTAiLCJ2b2x1bWUiOiIxMyJ9LCJpc1RlbXBvcmFyeSI6ZmFsc2V9XX0=&quot;,&quot;citationItems&quot;:[{&quot;id&quot;:&quot;ded4ef99-a9da-3a74-82e4-dc7416b2bc52&quot;,&quot;itemData&quot;:{&quot;type&quot;:&quot;article-journal&quot;,&quot;id&quot;:&quot;ded4ef99-a9da-3a74-82e4-dc7416b2bc52&quot;,&quot;title&quot;:&quot;dartR v2: An accessible genetic analysis platform for conservation, ecology and agriculture&quot;,&quot;author&quot;:[{&quot;family&quot;:&quot;Mijangos&quot;,&quot;given&quot;:&quot;Jose Luis&quot;,&quot;parse-names&quot;:false,&quot;dropping-particle&quot;:&quot;&quot;,&quot;non-dropping-particle&quot;:&quot;&quot;},{&quot;family&quot;:&quot;Gruber&quot;,&quot;given&quot;:&quot;Bernd&quot;,&quot;parse-names&quot;:false,&quot;dropping-particle&quot;:&quot;&quot;,&quot;non-dropping-particle&quot;:&quot;&quot;},{&quot;family&quot;:&quot;Berry&quot;,&quot;given&quot;:&quot;Oliver&quot;,&quot;parse-names&quot;:false,&quot;dropping-particle&quot;:&quot;&quot;,&quot;non-dropping-particle&quot;:&quot;&quot;},{&quot;family&quot;:&quot;Pacioni&quot;,&quot;given&quot;:&quot;Carlo&quot;,&quot;parse-names&quot;:false,&quot;dropping-particle&quot;:&quot;&quot;,&quot;non-dropping-particle&quot;:&quot;&quot;},{&quot;family&quot;:&quot;Georges&quot;,&quot;given&quot;:&quot;Arthur&quot;,&quot;parse-names&quot;:false,&quot;dropping-particle&quot;:&quot;&quot;,&quot;non-dropping-particle&quot;:&quot;&quot;}],&quot;title-short&quot;:&quot;dartR v2&quot;,&quot;container-title&quot;:&quot;Methods in Ecology and Evolution&quot;,&quot;container-title-short&quot;:&quot;Methods Ecol Evol&quot;,&quot;DOI&quot;:&quot;10.1111/2041-210X.13918&quot;,&quot;ISSN&quot;:&quot;2041-210X&quot;,&quot;URL&quot;:&quot;https://onlinelibrary.wiley.com/doi/abs/10.1111/2041-210X.13918&quot;,&quot;issued&quot;:{&quot;date-parts&quot;:[[2022]]},&quot;page&quot;:&quot;2150-2158&quot;,&quot;language&quot;:&quot;en&quot;,&quot;abstract&quot;:&quot;Innumerable approaches to analyse genetic data are now available to guide conservation, ecological and agricultural projects. However, streamlined and accessible tools are needed to bring these approaches within the reach of a broader user base. dartR was released in 2018 to lessen the intrinsic complexity of analysing single nucleotide polymorphisms (SNPs) and dominant markers (presence/absence of amplified sequence tags) by providing user-friendly data quality control and marker selection functions. dartR users have grown steadily since its release and provided valuable feedback on their interaction with the package allowing us to enhance dartR capabilities. Here, we present Version 2 of dartR. In this version, we substantially increased the number of available functions from 45 to 144. In addition to improved functionality, we focused on enhancing the user experience by extending plot customisation, function standardisation, increasing user support and function speed. dartR provides functions for various stages in analysing genetic data, from data manipulation to reporting. dartR provides many functions for importing, exporting and linking to other packages, to provide an easy-to-navigate conduit between data generation and analysis options already available via other packages. We also implemented simulation functions whose results can be analysed seamlessly with several other dartR functions. As more methods and approaches mature to inform conservation, we envision that accessible platforms to analyse genetic data will play a crucial role in translating science into practice.&quot;,&quot;issue&quot;:&quot;10&quot;,&quot;volume&quot;:&quot;13&quot;},&quot;isTemporary&quot;:false}]},{&quot;citationID&quot;:&quot;MENDELEY_CITATION_0c9cc293-243c-4238-aa31-3f5ca05f1421&quot;,&quot;properties&quot;:{&quot;noteIndex&quot;:0},&quot;isEdited&quot;:false,&quot;manualOverride&quot;:{&quot;isManuallyOverridden&quot;:false,&quot;citeprocText&quot;:&quot;(Mijangos &lt;i&gt;et al.&lt;/i&gt; 2022)&quot;,&quot;manualOverrideText&quot;:&quot;&quot;},&quot;citationTag&quot;:&quot;MENDELEY_CITATION_v3_eyJjaXRhdGlvbklEIjoiTUVOREVMRVlfQ0lUQVRJT05fMGM5Y2MyOTMtMjQzYy00MjM4LWFhMzEtM2Y1Y2EwNWYxNDIxIiwicHJvcGVydGllcyI6eyJub3RlSW5kZXgiOjB9LCJpc0VkaXRlZCI6ZmFsc2UsIm1hbnVhbE92ZXJyaWRlIjp7ImlzTWFudWFsbHlPdmVycmlkZGVuIjpmYWxzZSwiY2l0ZXByb2NUZXh0IjoiKE1pamFuZ29zIDxpPmV0IGFsLjwvaT4gMjAyMikiLCJtYW51YWxPdmVycmlkZVRleHQiOiIifSwiY2l0YXRpb25JdGVtcyI6W3siaWQiOiJkZWQ0ZWY5OS1hOWRhLTNhNzQtODJlNC1kYzc0MTZiMmJjNTIiLCJpdGVtRGF0YSI6eyJ0eXBlIjoiYXJ0aWNsZS1qb3VybmFsIiwiaWQiOiJkZWQ0ZWY5OS1hOWRhLTNhNzQtODJlNC1kYzc0MTZiMmJjNTIiLCJ0aXRsZSI6ImRhcnRSIHYyOiBBbiBhY2Nlc3NpYmxlIGdlbmV0aWMgYW5hbHlzaXMgcGxhdGZvcm0gZm9yIGNvbnNlcnZhdGlvbiwgZWNvbG9neSBhbmQgYWdyaWN1bHR1cmUiLCJhdXRob3IiOlt7ImZhbWlseSI6Ik1pamFuZ29zIiwiZ2l2ZW4iOiJKb3NlIEx1aXMiLCJwYXJzZS1uYW1lcyI6ZmFsc2UsImRyb3BwaW5nLXBhcnRpY2xlIjoiIiwibm9uLWRyb3BwaW5nLXBhcnRpY2xlIjoiIn0seyJmYW1pbHkiOiJHcnViZXIiLCJnaXZlbiI6IkJlcm5kIiwicGFyc2UtbmFtZXMiOmZhbHNlLCJkcm9wcGluZy1wYXJ0aWNsZSI6IiIsIm5vbi1kcm9wcGluZy1wYXJ0aWNsZSI6IiJ9LHsiZmFtaWx5IjoiQmVycnkiLCJnaXZlbiI6Ik9saXZlciIsInBhcnNlLW5hbWVzIjpmYWxzZSwiZHJvcHBpbmctcGFydGljbGUiOiIiLCJub24tZHJvcHBpbmctcGFydGljbGUiOiIifSx7ImZhbWlseSI6IlBhY2lvbmkiLCJnaXZlbiI6IkNhcmxvIiwicGFyc2UtbmFtZXMiOmZhbHNlLCJkcm9wcGluZy1wYXJ0aWNsZSI6IiIsIm5vbi1kcm9wcGluZy1wYXJ0aWNsZSI6IiJ9LHsiZmFtaWx5IjoiR2VvcmdlcyIsImdpdmVuIjoiQXJ0aHVyIiwicGFyc2UtbmFtZXMiOmZhbHNlLCJkcm9wcGluZy1wYXJ0aWNsZSI6IiIsIm5vbi1kcm9wcGluZy1wYXJ0aWNsZSI6IiJ9XSwidGl0bGUtc2hvcnQiOiJkYXJ0UiB2MiIsImNvbnRhaW5lci10aXRsZSI6Ik1ldGhvZHMgaW4gRWNvbG9neSBhbmQgRXZvbHV0aW9uIiwiY29udGFpbmVyLXRpdGxlLXNob3J0IjoiTWV0aG9kcyBFY29sIEV2b2wiLCJET0kiOiIxMC4xMTExLzIwNDEtMjEwWC4xMzkxOCIsIklTU04iOiIyMDQxLTIxMFgiLCJVUkwiOiJodHRwczovL29ubGluZWxpYnJhcnkud2lsZXkuY29tL2RvaS9hYnMvMTAuMTExMS8yMDQxLTIxMFguMTM5MTgiLCJpc3N1ZWQiOnsiZGF0ZS1wYXJ0cyI6W1syMDIyXV19LCJwYWdlIjoiMjE1MC0yMTU4IiwibGFuZ3VhZ2UiOiJlbiIsImFic3RyYWN0IjoiSW5udW1lcmFibGUgYXBwcm9hY2hlcyB0byBhbmFseXNlIGdlbmV0aWMgZGF0YSBhcmUgbm93IGF2YWlsYWJsZSB0byBndWlkZSBjb25zZXJ2YXRpb24sIGVjb2xvZ2ljYWwgYW5kIGFncmljdWx0dXJhbCBwcm9qZWN0cy4gSG93ZXZlciwgc3RyZWFtbGluZWQgYW5kIGFjY2Vzc2libGUgdG9vbHMgYXJlIG5lZWRlZCB0byBicmluZyB0aGVzZSBhcHByb2FjaGVzIHdpdGhpbiB0aGUgcmVhY2ggb2YgYSBicm9hZGVyIHVzZXIgYmFzZS4gZGFydFIgd2FzIHJlbGVhc2VkIGluIDIwMTggdG8gbGVzc2VuIHRoZSBpbnRyaW5zaWMgY29tcGxleGl0eSBvZiBhbmFseXNpbmcgc2luZ2xlIG51Y2xlb3RpZGUgcG9seW1vcnBoaXNtcyAoU05QcykgYW5kIGRvbWluYW50IG1hcmtlcnMgKHByZXNlbmNlL2Fic2VuY2Ugb2YgYW1wbGlmaWVkIHNlcXVlbmNlIHRhZ3MpIGJ5IHByb3ZpZGluZyB1c2VyLWZyaWVuZGx5IGRhdGEgcXVhbGl0eSBjb250cm9sIGFuZCBtYXJrZXIgc2VsZWN0aW9uIGZ1bmN0aW9ucy4gZGFydFIgdXNlcnMgaGF2ZSBncm93biBzdGVhZGlseSBzaW5jZSBpdHMgcmVsZWFzZSBhbmQgcHJvdmlkZWQgdmFsdWFibGUgZmVlZGJhY2sgb24gdGhlaXIgaW50ZXJhY3Rpb24gd2l0aCB0aGUgcGFja2FnZSBhbGxvd2luZyB1cyB0byBlbmhhbmNlIGRhcnRSIGNhcGFiaWxpdGllcy4gSGVyZSwgd2UgcHJlc2VudCBWZXJzaW9uIDIgb2YgZGFydFIuIEluIHRoaXMgdmVyc2lvbiwgd2Ugc3Vic3RhbnRpYWxseSBpbmNyZWFzZWQgdGhlIG51bWJlciBvZiBhdmFpbGFibGUgZnVuY3Rpb25zIGZyb20gNDUgdG8gMTQ0LiBJbiBhZGRpdGlvbiB0byBpbXByb3ZlZCBmdW5jdGlvbmFsaXR5LCB3ZSBmb2N1c2VkIG9uIGVuaGFuY2luZyB0aGUgdXNlciBleHBlcmllbmNlIGJ5IGV4dGVuZGluZyBwbG90IGN1c3RvbWlzYXRpb24sIGZ1bmN0aW9uIHN0YW5kYXJkaXNhdGlvbiwgaW5jcmVhc2luZyB1c2VyIHN1cHBvcnQgYW5kIGZ1bmN0aW9uIHNwZWVkLiBkYXJ0UiBwcm92aWRlcyBmdW5jdGlvbnMgZm9yIHZhcmlvdXMgc3RhZ2VzIGluIGFuYWx5c2luZyBnZW5ldGljIGRhdGEsIGZyb20gZGF0YSBtYW5pcHVsYXRpb24gdG8gcmVwb3J0aW5nLiBkYXJ0UiBwcm92aWRlcyBtYW55IGZ1bmN0aW9ucyBmb3IgaW1wb3J0aW5nLCBleHBvcnRpbmcgYW5kIGxpbmtpbmcgdG8gb3RoZXIgcGFja2FnZXMsIHRvIHByb3ZpZGUgYW4gZWFzeS10by1uYXZpZ2F0ZSBjb25kdWl0IGJldHdlZW4gZGF0YSBnZW5lcmF0aW9uIGFuZCBhbmFseXNpcyBvcHRpb25zIGFscmVhZHkgYXZhaWxhYmxlIHZpYSBvdGhlciBwYWNrYWdlcy4gV2UgYWxzbyBpbXBsZW1lbnRlZCBzaW11bGF0aW9uIGZ1bmN0aW9ucyB3aG9zZSByZXN1bHRzIGNhbiBiZSBhbmFseXNlZCBzZWFtbGVzc2x5IHdpdGggc2V2ZXJhbCBvdGhlciBkYXJ0UiBmdW5jdGlvbnMuIEFzIG1vcmUgbWV0aG9kcyBhbmQgYXBwcm9hY2hlcyBtYXR1cmUgdG8gaW5mb3JtIGNvbnNlcnZhdGlvbiwgd2UgZW52aXNpb24gdGhhdCBhY2Nlc3NpYmxlIHBsYXRmb3JtcyB0byBhbmFseXNlIGdlbmV0aWMgZGF0YSB3aWxsIHBsYXkgYSBjcnVjaWFsIHJvbGUgaW4gdHJhbnNsYXRpbmcgc2NpZW5jZSBpbnRvIHByYWN0aWNlLiIsImlzc3VlIjoiMTAiLCJ2b2x1bWUiOiIxMyJ9LCJpc1RlbXBvcmFyeSI6ZmFsc2V9XX0=&quot;,&quot;citationItems&quot;:[{&quot;id&quot;:&quot;ded4ef99-a9da-3a74-82e4-dc7416b2bc52&quot;,&quot;itemData&quot;:{&quot;type&quot;:&quot;article-journal&quot;,&quot;id&quot;:&quot;ded4ef99-a9da-3a74-82e4-dc7416b2bc52&quot;,&quot;title&quot;:&quot;dartR v2: An accessible genetic analysis platform for conservation, ecology and agriculture&quot;,&quot;author&quot;:[{&quot;family&quot;:&quot;Mijangos&quot;,&quot;given&quot;:&quot;Jose Luis&quot;,&quot;parse-names&quot;:false,&quot;dropping-particle&quot;:&quot;&quot;,&quot;non-dropping-particle&quot;:&quot;&quot;},{&quot;family&quot;:&quot;Gruber&quot;,&quot;given&quot;:&quot;Bernd&quot;,&quot;parse-names&quot;:false,&quot;dropping-particle&quot;:&quot;&quot;,&quot;non-dropping-particle&quot;:&quot;&quot;},{&quot;family&quot;:&quot;Berry&quot;,&quot;given&quot;:&quot;Oliver&quot;,&quot;parse-names&quot;:false,&quot;dropping-particle&quot;:&quot;&quot;,&quot;non-dropping-particle&quot;:&quot;&quot;},{&quot;family&quot;:&quot;Pacioni&quot;,&quot;given&quot;:&quot;Carlo&quot;,&quot;parse-names&quot;:false,&quot;dropping-particle&quot;:&quot;&quot;,&quot;non-dropping-particle&quot;:&quot;&quot;},{&quot;family&quot;:&quot;Georges&quot;,&quot;given&quot;:&quot;Arthur&quot;,&quot;parse-names&quot;:false,&quot;dropping-particle&quot;:&quot;&quot;,&quot;non-dropping-particle&quot;:&quot;&quot;}],&quot;title-short&quot;:&quot;dartR v2&quot;,&quot;container-title&quot;:&quot;Methods in Ecology and Evolution&quot;,&quot;container-title-short&quot;:&quot;Methods Ecol Evol&quot;,&quot;DOI&quot;:&quot;10.1111/2041-210X.13918&quot;,&quot;ISSN&quot;:&quot;2041-210X&quot;,&quot;URL&quot;:&quot;https://onlinelibrary.wiley.com/doi/abs/10.1111/2041-210X.13918&quot;,&quot;issued&quot;:{&quot;date-parts&quot;:[[2022]]},&quot;page&quot;:&quot;2150-2158&quot;,&quot;language&quot;:&quot;en&quot;,&quot;abstract&quot;:&quot;Innumerable approaches to analyse genetic data are now available to guide conservation, ecological and agricultural projects. However, streamlined and accessible tools are needed to bring these approaches within the reach of a broader user base. dartR was released in 2018 to lessen the intrinsic complexity of analysing single nucleotide polymorphisms (SNPs) and dominant markers (presence/absence of amplified sequence tags) by providing user-friendly data quality control and marker selection functions. dartR users have grown steadily since its release and provided valuable feedback on their interaction with the package allowing us to enhance dartR capabilities. Here, we present Version 2 of dartR. In this version, we substantially increased the number of available functions from 45 to 144. In addition to improved functionality, we focused on enhancing the user experience by extending plot customisation, function standardisation, increasing user support and function speed. dartR provides functions for various stages in analysing genetic data, from data manipulation to reporting. dartR provides many functions for importing, exporting and linking to other packages, to provide an easy-to-navigate conduit between data generation and analysis options already available via other packages. We also implemented simulation functions whose results can be analysed seamlessly with several other dartR functions. As more methods and approaches mature to inform conservation, we envision that accessible platforms to analyse genetic data will play a crucial role in translating science into practice.&quot;,&quot;issue&quot;:&quot;10&quot;,&quot;volume&quot;:&quot;13&quot;},&quot;isTemporary&quot;:false}]},{&quot;citationID&quot;:&quot;MENDELEY_CITATION_a1538fce-0836-4a94-bfc1-675549cc57dc&quot;,&quot;properties&quot;:{&quot;noteIndex&quot;:0},&quot;isEdited&quot;:false,&quot;manualOverride&quot;:{&quot;isManuallyOverridden&quot;:false,&quot;citeprocText&quot;:&quot;(Raj &lt;i&gt;et al.&lt;/i&gt; 2014)&quot;,&quot;manualOverrideText&quot;:&quot;&quot;},&quot;citationTag&quot;:&quot;MENDELEY_CITATION_v3_eyJjaXRhdGlvbklEIjoiTUVOREVMRVlfQ0lUQVRJT05fYTE1MzhmY2UtMDgzNi00YTk0LWJmYzEtNjc1NTQ5Y2M1N2RjIiwicHJvcGVydGllcyI6eyJub3RlSW5kZXgiOjB9LCJpc0VkaXRlZCI6ZmFsc2UsIm1hbnVhbE92ZXJyaWRlIjp7ImlzTWFudWFsbHlPdmVycmlkZGVuIjpmYWxzZSwiY2l0ZXByb2NUZXh0IjoiKFJhaiA8aT5ldCBhbC48L2k+IDIwMTQpIiwibWFudWFsT3ZlcnJpZGVUZXh0IjoiIn0sImNpdGF0aW9uSXRlbXMiOlt7ImlkIjoiMjQyYWEwMDYtYjFkMS0zYzI0LThiMGItNmExYTU5MTg5MmYwIiwiaXRlbURhdGEiOnsidHlwZSI6ImFydGljbGUtam91cm5hbCIsImlkIjoiMjQyYWEwMDYtYjFkMS0zYzI0LThiMGItNmExYTU5MTg5MmYwIiwidGl0bGUiOiJmYXN0U1RSVUNUVVJFOiBWYXJpYXRpb25hbCBpbmZlcmVuY2Ugb2YgcG9wdWxhdGlvbiBTdHJ1Y3R1cmUgaW4gbGFyZ2UgU05QIGRhdGEgc2V0cyIsImF1dGhvciI6W3siZmFtaWx5IjoiUmFqIiwiZ2l2ZW4iOiJBbmlsIiwicGFyc2UtbmFtZXMiOmZhbHNlLCJkcm9wcGluZy1wYXJ0aWNsZSI6IiIsIm5vbi1kcm9wcGluZy1wYXJ0aWNsZSI6IiJ9LHsiZmFtaWx5IjoiU3RlcGhlbnMiLCJnaXZlbiI6Ik1hdHRoZXciLCJwYXJzZS1uYW1lcyI6ZmFsc2UsImRyb3BwaW5nLXBhcnRpY2xlIjoiIiwibm9uLWRyb3BwaW5nLXBhcnRpY2xlIjoiIn0seyJmYW1pbHkiOiJQcml0Y2hhcmQiLCJnaXZlbiI6IkpvbmF0aGFuIEsiLCJwYXJzZS1uYW1lcyI6ZmFsc2UsImRyb3BwaW5nLXBhcnRpY2xlIjoiIiwibm9uLWRyb3BwaW5nLXBhcnRpY2xlIjoiIn1dLCJ0aXRsZS1zaG9ydCI6ImZhc3RTVFJVQ1RVUkUiLCJjb250YWluZXItdGl0bGUiOiJHZW5ldGljcyIsImNvbnRhaW5lci10aXRsZS1zaG9ydCI6IkdlbmV0aWNzIiwiRE9JIjoiMTAuMTUzNC9nZW5ldGljcy4xMTQuMTY0MzUwIiwiSVNTTiI6IjE5NDMtMjYzMSIsIlVSTCI6Imh0dHBzOi8vZG9pLm9yZy8xMC4xNTM0L2dlbmV0aWNzLjExNC4xNjQzNTAiLCJpc3N1ZWQiOnsiZGF0ZS1wYXJ0cyI6W1syMDE0LDZdXX0sInBhZ2UiOiI1NzMtNTg5IiwiYWJzdHJhY3QiOiJUb29scyBmb3IgZXN0aW1hdGluZyBwb3B1bGF0aW9uIHN0cnVjdHVyZSBmcm9tIGdlbmV0aWMgZGF0YSBhcmUgbm93IHVzZWQgaW4gYSB3aWRlIHZhcmlldHkgb2YgYXBwbGljYXRpb25zIGluIHBvcHVsYXRpb24gZ2VuZXRpY3MuIEhvd2V2ZXIsIGluZmVycmluZyBwb3B1bGF0aW9uIHN0cnVjdHVyZSBpbiBsYXJnZSBtb2Rlcm4gZGF0YSBzZXRzIGltcG9zZXMgc2V2ZXJlIGNvbXB1dGF0aW9uYWwgY2hhbGxlbmdlcy4gSGVyZSwgd2UgZGV2ZWxvcCBlZmZpY2llbnQgYWxnb3JpdGhtcyBmb3IgYXBwcm94aW1hdGUgaW5mZXJlbmNlIG9mIHRoZSBtb2RlbCB1bmRlcmx5aW5nIHRoZSBTVFJVQ1RVUkUgcHJvZ3JhbSB1c2luZyBhIHZhcmlhdGlvbmFsIEJheWVzaWFuIGZyYW1ld29yay4gVmFyaWF0aW9uYWwgbWV0aG9kcyBwb3NlIHRoZSBwcm9ibGVtIG9mIGNvbXB1dGluZyByZWxldmFudCBwb3N0ZXJpb3IgZGlzdHJpYnV0aW9ucyBhcyBhbiBvcHRpbWl6YXRpb24gcHJvYmxlbSwgYWxsb3dpbmcgdXMgdG8gYnVpbGQgb24gcmVjZW50IGFkdmFuY2VzIGluIG9wdGltaXphdGlvbiB0aGVvcnkgdG8gZGV2ZWxvcCBmYXN0IGluZmVyZW5jZSB0b29scy4gSW4gYWRkaXRpb24sIHdlIHByb3Bvc2UgdXNlZnVsIGhldXJpc3RpYyBzY29yZXMgdG8gaWRlbnRpZnkgdGhlIG51bWJlciBvZiBwb3B1bGF0aW9ucyByZXByZXNlbnRlZCBpbiBhIGRhdGEgc2V0IGFuZCBhIG5ldyBoaWVyYXJjaGljYWwgcHJpb3IgdG8gZGV0ZWN0IHdlYWsgcG9wdWxhdGlvbiBzdHJ1Y3R1cmUgaW4gdGhlIGRhdGEuIFdlIHRlc3QgdGhlIHZhcmlhdGlvbmFsIGFsZ29yaXRobXMgb24gc2ltdWxhdGVkIGRhdGEgYW5kIGlsbHVzdHJhdGUgdXNpbmcgZ2Vub3R5cGUgZGF0YSBmcm9tIHRoZSBDRVBI4oCTSHVtYW4gR2Vub21lIERpdmVyc2l0eSBQYW5lbC4gVGhlIHZhcmlhdGlvbmFsIGFsZ29yaXRobXMgYXJlIGFsbW9zdCB0d28gb3JkZXJzIG9mIG1hZ25pdHVkZSBmYXN0ZXIgdGhhbiBTVFJVQ1RVUkUgYW5kIGFjaGlldmUgYWNjdXJhY2llcyBjb21wYXJhYmxlIHRvIHRob3NlIG9mIEFETUlYVFVSRS4gRnVydGhlcm1vcmUsIG91ciByZXN1bHRzIHNob3cgdGhhdCB0aGUgaGV1cmlzdGljIHNjb3JlcyBmb3IgY2hvb3NpbmcgbW9kZWwgY29tcGxleGl0eSBwcm92aWRlIGEgcmVhc29uYWJsZSByYW5nZSBvZiB2YWx1ZXMgZm9yIHRoZSBudW1iZXIgb2YgcG9wdWxhdGlvbnMgcmVwcmVzZW50ZWQgaW4gdGhlIGRhdGEsIHdpdGggbWluaW1hbCBiaWFzIHRvd2FyZCBkZXRlY3Rpbmcgc3RydWN0dXJlIHdoZW4gaXQgaXMgdmVyeSB3ZWFrLiBPdXIgYWxnb3JpdGhtLCBmYXN0U1RSVUNUVVJFLCBpcyBmcmVlbHkgYXZhaWxhYmxlIG9ubGluZSBhdCBodHRwOi8vcHJpdGNoYXJkbGFiLnN0YW5mb3JkLmVkdS9zdHJ1Y3R1cmUuaHRtbC4iLCJpc3N1ZSI6IjIiLCJ2b2x1bWUiOiIxOTcifSwiaXNUZW1wb3JhcnkiOmZhbHNlfV19&quot;,&quot;citationItems&quot;:[{&quot;id&quot;:&quot;242aa006-b1d1-3c24-8b0b-6a1a591892f0&quot;,&quot;itemData&quot;:{&quot;type&quot;:&quot;article-journal&quot;,&quot;id&quot;:&quot;242aa006-b1d1-3c24-8b0b-6a1a591892f0&quot;,&quot;title&quot;:&quot;fastSTRUCTURE: Variational inference of population Structure in large SNP data sets&quot;,&quot;author&quot;:[{&quot;family&quot;:&quot;Raj&quot;,&quot;given&quot;:&quot;Anil&quot;,&quot;parse-names&quot;:false,&quot;dropping-particle&quot;:&quot;&quot;,&quot;non-dropping-particle&quot;:&quot;&quot;},{&quot;family&quot;:&quot;Stephens&quot;,&quot;given&quot;:&quot;Matthew&quot;,&quot;parse-names&quot;:false,&quot;dropping-particle&quot;:&quot;&quot;,&quot;non-dropping-particle&quot;:&quot;&quot;},{&quot;family&quot;:&quot;Pritchard&quot;,&quot;given&quot;:&quot;Jonathan K&quot;,&quot;parse-names&quot;:false,&quot;dropping-particle&quot;:&quot;&quot;,&quot;non-dropping-particle&quot;:&quot;&quot;}],&quot;title-short&quot;:&quot;fastSTRUCTURE&quot;,&quot;container-title&quot;:&quot;Genetics&quot;,&quot;container-title-short&quot;:&quot;Genetics&quot;,&quot;DOI&quot;:&quot;10.1534/genetics.114.164350&quot;,&quot;ISSN&quot;:&quot;1943-2631&quot;,&quot;URL&quot;:&quot;https://doi.org/10.1534/genetics.114.164350&quot;,&quot;issued&quot;:{&quot;date-parts&quot;:[[2014,6]]},&quot;page&quot;:&quot;573-589&quot;,&quot;abstract&quot;:&quot;Tools for estimating population structure from genetic data are now used in a wide variety of applications in population genetics. However, inferring population structure in large modern data sets imposes severe computational challenges. Here, we develop efficient algorithms for approximate inference of the model underlying the STRUCTURE program using a variational Bayesian framework. Variational methods pose the problem of computing relevant posterior distributions as an optimization problem, allowing us to build on recent advances in optimization theory to develop fast inference tools. In addition, we propose useful heuristic scores to identify the number of populations represented in a data set and a new hierarchical prior to detect weak population structure in the data. We test the variational algorithms on simulated data and illustrate using genotype data from the CEPH–Human Genome Diversity Panel. The variational algorithms are almost two orders of magnitude faster than STRUCTURE and achieve accuracies comparable to those of ADMIXTURE. Furthermore, our results show that the heuristic scores for choosing model complexity provide a reasonable range of values for the number of populations represented in the data, with minimal bias toward detecting structure when it is very weak. Our algorithm, fastSTRUCTURE, is freely available online at http://pritchardlab.stanford.edu/structure.html.&quot;,&quot;issue&quot;:&quot;2&quot;,&quot;volume&quot;:&quot;197&quot;},&quot;isTemporary&quot;:false}]},{&quot;citationID&quot;:&quot;MENDELEY_CITATION_e574e140-35bd-410e-9a2a-0c5b29de704b&quot;,&quot;properties&quot;:{&quot;noteIndex&quot;:0},&quot;isEdited&quot;:false,&quot;manualOverride&quot;:{&quot;isManuallyOverridden&quot;:false,&quot;citeprocText&quot;:&quot;(Pew &lt;i&gt;et al.&lt;/i&gt; 2015)&quot;,&quot;manualOverrideText&quot;:&quot;&quot;},&quot;citationTag&quot;:&quot;MENDELEY_CITATION_v3_eyJjaXRhdGlvbklEIjoiTUVOREVMRVlfQ0lUQVRJT05fZTU3NGUxNDAtMzViZC00MTBlLTlhMmEtMGM1YjI5ZGU3MDRiIiwicHJvcGVydGllcyI6eyJub3RlSW5kZXgiOjB9LCJpc0VkaXRlZCI6ZmFsc2UsIm1hbnVhbE92ZXJyaWRlIjp7ImlzTWFudWFsbHlPdmVycmlkZGVuIjpmYWxzZSwiY2l0ZXByb2NUZXh0IjoiKFBldyA8aT5ldCBhbC48L2k+IDIwMTUpIiwibWFudWFsT3ZlcnJpZGVUZXh0IjoiIn0sImNpdGF0aW9uSXRlbXMiOlt7ImlkIjoiMjgwY2UzOTgtZDE4Mi0zYjJmLWE4N2ItZDE4OTBmNzA1ZDFiIiwiaXRlbURhdGEiOnsidHlwZSI6ImFydGljbGUtam91cm5hbCIsImlkIjoiMjgwY2UzOTgtZDE4Mi0zYjJmLWE4N2ItZDE4OTBmNzA1ZDFiIiwidGl0bGUiOiJyZWxhdGVkOiBhbiBSIHBhY2thZ2UgZm9yIGFuYWx5c2luZyBwYWlyd2lzZSByZWxhdGVkbmVzcyBmcm9tIGNvZG9taW5hbnQgbW9sZWN1bGFyIG1hcmtlcnMiLCJhdXRob3IiOlt7ImZhbWlseSI6IlBldyIsImdpdmVuIjoiSmFjayIsInBhcnNlLW5hbWVzIjpmYWxzZSwiZHJvcHBpbmctcGFydGljbGUiOiIiLCJub24tZHJvcHBpbmctcGFydGljbGUiOiIifSx7ImZhbWlseSI6Ik11aXIiLCJnaXZlbiI6IlBhdWwgSCIsInBhcnNlLW5hbWVzIjpmYWxzZSwiZHJvcHBpbmctcGFydGljbGUiOiIiLCJub24tZHJvcHBpbmctcGFydGljbGUiOiIifSx7ImZhbWlseSI6IldhbmciLCJnaXZlbiI6IkppbmxpYW5nIiwicGFyc2UtbmFtZXMiOmZhbHNlLCJkcm9wcGluZy1wYXJ0aWNsZSI6IiIsIm5vbi1kcm9wcGluZy1wYXJ0aWNsZSI6IiJ9LHsiZmFtaWx5IjoiRnJhc2llciIsImdpdmVuIjoiVGltb3RoeSBSIiwicGFyc2UtbmFtZXMiOmZhbHNlLCJkcm9wcGluZy1wYXJ0aWNsZSI6IiIsIm5vbi1kcm9wcGluZy1wYXJ0aWNsZSI6IiJ9XSwidGl0bGUtc2hvcnQiOiJyZWxhdGVkIiwiY29udGFpbmVyLXRpdGxlIjoiTW9sZWN1bGFyIEVjb2xvZ3kgUmVzb3VyY2VzIiwiY29udGFpbmVyLXRpdGxlLXNob3J0IjoiTW9sIEVjb2wgUmVzb3VyIiwiRE9JIjoiMTAuMTExMS8xNzU1LTA5OTguMTIzMjMiLCJJU1NOIjoiMTc1NS0wOTk4IiwiVVJMIjoiaHR0cDovL29ubGluZWxpYnJhcnkud2lsZXkuY29tLnByb3h5LmxpYnJhcnkuYWRlbGFpZGUuZWR1LmF1L2RvaS8xMC4xMTExLzE3NTUtMDk5OC4xMjMyMy9hYnN0cmFjdCIsImlzc3VlZCI6eyJkYXRlLXBhcnRzIjpbWzIwMTUsNV1dfSwicGFnZSI6IjU1Ny01NjEiLCJsYW5ndWFnZSI6ImVuIiwiYWJzdHJhY3QiOiJBbmFseXNlcyBvZiBwYWlyd2lzZSByZWxhdGVkbmVzcyByZXByZXNlbnQgYSBrZXkgY29tcG9uZW50IHRvIGFkZHJlc3NpbmcgbWFueSB0b3BpY3MgaW4gYmlvbG9neS4gSG93ZXZlciwgc3VjaCBhbmFseXNlcyBoYXZlIGJlZW4gbGltaXRlZCBiZWNhdXNlIG1vc3QgYXZhaWxhYmxlIHByb2dyYW1zIHByb3ZpZGUgYSBtZWFucyB0byBlc3RpbWF0ZSByZWxhdGVkbmVzcyBiYXNlZCBvbiBvbmx5IGEgc2luZ2xlIGVzdGltYXRvciwgbWFraW5nIGNvbXBhcmlzb24gYWNyb3NzIGVzdGltYXRvcnMgZGlmZmljdWx0LiBTZWNvbmQsIGFsbCBwcm9ncmFtcyB0byBkYXRlIGhhdmUgYmVlbiBwbGF0Zm9ybSBzcGVjaWZpYywgd29ya2luZyBvbmx5IG9uIGEgc3BlY2lmaWMgb3BlcmF0aW5nIHN5c3RlbS4gVGhpcyBoYXMgdGhlIHVuZGVzaXJhYmxlIG91dGNvbWUgb2YgbWFraW5nIGNob2ljZSBvZiByZWxhdGVkbmVzcyBlc3RpbWF0b3IgbGltaXRlZCBieSBvcGVyYXRpbmcgc3lzdGVtIHByZWZlcmVuY2UsIHJhdGhlciB0aGFuIGJlaW5nIGJhc2VkIG9uIHNjaWVudGlmaWMgcmF0aW9uYWxlLiBIZXJlLCB3ZSBwcmVzZW50IGEgbmV3IFIgcGFja2FnZSwgY2FsbGVkIHJlbGF0ZWQsIHRoYXQgY2FuIGNhbGN1bGF0ZSByZWxhdGVkbmVzcyBiYXNlZCBvbiBzZXZlbiBlc3RpbWF0b3JzLCBjYW4gYWNjb3VudCBmb3IgZ2Vub3R5cGluZyBlcnJvcnMsIG1pc3NpbmcgZGF0YSBhbmQgaW5icmVlZGluZywgYW5kIGNhbiBlc3RpbWF0ZSA5NSUgY29uZmlkZW5jZSBpbnRlcnZhbHMuIE1vcmVvdmVyLCBzaW11bGF0aW9uIGZ1bmN0aW9ucyBhcmUgcHJvdmlkZWQgdGhhdCBhbGxvdyBmb3IgZWFzeSBjb21wYXJpc29uIG9mIHRoZSBwZXJmb3JtYW5jZSBvZiBkaWZmZXJlbnQgZXN0aW1hdG9ycyBhbmQgZm9yIGFuYWx5c2VzIG9mIGhvdyBtdWNoIHJlc29sdXRpb24gdG8gZXhwZWN0IGZyb20gYSBnaXZlbiBkYXRhIHNldC4gQmVjYXVzZSB0aGlzIHBhY2thZ2Ugd29ya3MgaW4gUiwgaXQgaXMgcGxhdGZvcm0gaW5kZXBlbmRlbnQuIENvbWJpbmVkLCB0aGlzIGZ1bmN0aW9uYWxpdHkgc2hvdWxkIGFsbG93IGZvciBtb3JlIGFwcHJvcHJpYXRlIGFuYWx5c2VzIGFuZCBpbnRlcnByZXRhdGlvbiBvZiBwYWlyd2lzZSByZWxhdGVkbmVzcyBhbmQgd2lsbCBhbHNvIGFsbG93IGZvciB0aGUgaW50ZWdyYXRpb24gb2YgcmVsYXRlZG5lc3MgZGF0YSBpbnRvIGxhcmdlciBSIHdvcmtmbG93cy4iLCJpc3N1ZSI6IjMiLCJ2b2x1bWUiOiIxNSJ9LCJpc1RlbXBvcmFyeSI6ZmFsc2V9XX0=&quot;,&quot;citationItems&quot;:[{&quot;id&quot;:&quot;280ce398-d182-3b2f-a87b-d1890f705d1b&quot;,&quot;itemData&quot;:{&quot;type&quot;:&quot;article-journal&quot;,&quot;id&quot;:&quot;280ce398-d182-3b2f-a87b-d1890f705d1b&quot;,&quot;title&quot;:&quot;related: an R package for analysing pairwise relatedness from codominant molecular markers&quot;,&quot;author&quot;:[{&quot;family&quot;:&quot;Pew&quot;,&quot;given&quot;:&quot;Jack&quot;,&quot;parse-names&quot;:false,&quot;dropping-particle&quot;:&quot;&quot;,&quot;non-dropping-particle&quot;:&quot;&quot;},{&quot;family&quot;:&quot;Muir&quot;,&quot;given&quot;:&quot;Paul H&quot;,&quot;parse-names&quot;:false,&quot;dropping-particle&quot;:&quot;&quot;,&quot;non-dropping-particle&quot;:&quot;&quot;},{&quot;family&quot;:&quot;Wang&quot;,&quot;given&quot;:&quot;Jinliang&quot;,&quot;parse-names&quot;:false,&quot;dropping-particle&quot;:&quot;&quot;,&quot;non-dropping-particle&quot;:&quot;&quot;},{&quot;family&quot;:&quot;Frasier&quot;,&quot;given&quot;:&quot;Timothy R&quot;,&quot;parse-names&quot;:false,&quot;dropping-particle&quot;:&quot;&quot;,&quot;non-dropping-particle&quot;:&quot;&quot;}],&quot;title-short&quot;:&quot;related&quot;,&quot;container-title&quot;:&quot;Molecular Ecology Resources&quot;,&quot;container-title-short&quot;:&quot;Mol Ecol Resour&quot;,&quot;DOI&quot;:&quot;10.1111/1755-0998.12323&quot;,&quot;ISSN&quot;:&quot;1755-0998&quot;,&quot;URL&quot;:&quot;http://onlinelibrary.wiley.com.proxy.library.adelaide.edu.au/doi/10.1111/1755-0998.12323/abstract&quot;,&quot;issued&quot;:{&quot;date-parts&quot;:[[2015,5]]},&quot;page&quot;:&quot;557-561&quot;,&quot;language&quot;:&quot;en&quot;,&quot;abstract&quot;:&quot;Analyses of pairwise relatedness represent a key component to addressing many topics in biology. However, such analyses have been limited because most available programs provide a means to estimate relatedness based on only a single estimator, making comparison across estimators difficult. Second, all programs to date have been platform specific, working only on a specific operating system. This has the undesirable outcome of making choice of relatedness estimator limited by operating system preference, rather than being based on scientific rationale. Here, we present a new R package, called related, that can calculate relatedness based on seven estimators, can account for genotyping errors, missing data and inbreeding, and can estimate 95% confidence intervals. Moreover, simulation functions are provided that allow for easy comparison of the performance of different estimators and for analyses of how much resolution to expect from a given data set. Because this package works in R, it is platform independent. Combined, this functionality should allow for more appropriate analyses and interpretation of pairwise relatedness and will also allow for the integration of relatedness data into larger R workflows.&quot;,&quot;issue&quot;:&quot;3&quot;,&quot;volume&quot;:&quot;15&quot;},&quot;isTemporary&quot;:false}]},{&quot;citationID&quot;:&quot;MENDELEY_CITATION_ba204de6-7c10-4f12-b241-806ac8acda28&quot;,&quot;properties&quot;:{&quot;noteIndex&quot;:0},&quot;isEdited&quot;:false,&quot;manualOverride&quot;:{&quot;isManuallyOverridden&quot;:false,&quot;citeprocText&quot;:&quot;(Queller and Goodnight 1989)&quot;,&quot;manualOverrideText&quot;:&quot;&quot;},&quot;citationTag&quot;:&quot;MENDELEY_CITATION_v3_eyJjaXRhdGlvbklEIjoiTUVOREVMRVlfQ0lUQVRJT05fYmEyMDRkZTYtN2MxMC00ZjEyLWIyNDEtODA2YWM4YWNkYTI4IiwicHJvcGVydGllcyI6eyJub3RlSW5kZXgiOjB9LCJpc0VkaXRlZCI6ZmFsc2UsIm1hbnVhbE92ZXJyaWRlIjp7ImlzTWFudWFsbHlPdmVycmlkZGVuIjpmYWxzZSwiY2l0ZXByb2NUZXh0IjoiKFF1ZWxsZXIgYW5kIEdvb2RuaWdodCAxOTg5KSIsIm1hbnVhbE92ZXJyaWRlVGV4dCI6IiJ9LCJjaXRhdGlvbkl0ZW1zIjpbeyJpZCI6ImYzN2ZhMjgwLTM5MTctMzFjZS1hMTQ0LWRlZTZhNDE1ZTdlZSIsIml0ZW1EYXRhIjp7InR5cGUiOiJhcnRpY2xlLWpvdXJuYWwiLCJpZCI6ImYzN2ZhMjgwLTM5MTctMzFjZS1hMTQ0LWRlZTZhNDE1ZTdlZSIsInRpdGxlIjoiRXN0aW1hdGluZyByZWxhdGVkbmVzcyB1c2luZyBnZW5ldGljIG1hcmtlcnMiLCJhdXRob3IiOlt7ImZhbWlseSI6IlF1ZWxsZXIiLCJnaXZlbiI6IkRhdmlkIEMiLCJwYXJzZS1uYW1lcyI6ZmFsc2UsImRyb3BwaW5nLXBhcnRpY2xlIjoiIiwibm9uLWRyb3BwaW5nLXBhcnRpY2xlIjoiIn0seyJmYW1pbHkiOiJHb29kbmlnaHQiLCJnaXZlbiI6IktlaXRoIEYiLCJwYXJzZS1uYW1lcyI6ZmFsc2UsImRyb3BwaW5nLXBhcnRpY2xlIjoiIiwibm9uLWRyb3BwaW5nLXBhcnRpY2xlIjoiIn1dLCJjb250YWluZXItdGl0bGUiOiJFdm9sdXRpb24iLCJjb250YWluZXItdGl0bGUtc2hvcnQiOiJFdm9sdXRpb24gKE4gWSkiLCJET0kiOiIxMC4xMTExL2ouMTU1OC01NjQ2LjE5ODkudGIwNDIyNi54IiwiSVNTTiI6IjAwMTQtMzgyMCIsIlVSTCI6Imh0dHBzOi8vZG9pLm9yZy8xMC4xMTExL2ouMTU1OC01NjQ2LjE5ODkudGIwNDIyNi54IiwiaXNzdWVkIjp7ImRhdGUtcGFydHMiOltbMTk4OSwzXV19LCJwYWdlIjoiMjU4LTI3NSIsImFic3RyYWN0IjoiQSBuZXcgbWV0aG9kIGlzIGRlc2NyaWJlZCBmb3IgZXN0aW1hdGluZyBnZW5ldGljIHJlbGF0ZWRuZXNzIGZyb20gZ2VuZXRpYyBtYXJrZXJzIHN1Y2ggYXMgcHJvdGVpbiBwb2x5bW9ycGhpc21zLiBJdCBpcyBiYXNlZCBvbiBHcmFmZW4ncyAoMTk4NSkgcmVsYXRlZG5lc3MgY29lZmZpY2llbnQgYW5kIGlzIG1vc3QgZWFzaWx5IGludGVycHJldGVkIGluIHRlcm1zIG9mIGlkZW50aXR5IGJ5IGRlc2NlbnQgcmF0aGVyIHRoYW4gYXMgYSBnZW5ldGljIHJlZ3Jlc3Npb24uIEl0IGhhcyBzZXZlcmFsIGFkdmFudGFnZXMgb3ZlciBtZXRob2RzIGN1cnJlbnRseSBpbiB1c2U6IGl0IGVsaW1pbmF0ZXMgYSBkb3dud2FyZCBiaWFzIGZvciBzbWFsbCBzYW1wbGUgc2l6ZXM7IGl0IGltcHJvdmVzIGVzdGltYXRpb24gb2YgcmVsYXRlZG5lc3MgZm9yIHN1YnNldHMgb2YgcG9wdWxhdGlvbiBzYW1wbGVzOyBhbmQgaXQgYWxsb3dzIGVzdGltYXRpb24gb2YgcmVsYXRlZG5lc3MgZm9yIGEgc2luZ2xlIGdyb3VwIG9yIGZvciBhIHNpbmdsZSBwYWlyIG9mIGluZGl2aWR1YWxzLiBJbmRpdmlkdWFsIGVzdGltYXRlcyBvZiByZWxhdGVkbmVzcyB0ZW5kIHRvIGJlIGhpZ2hseSB2YXJpYWJsZSBidXQsIGluIGFnZ3JlZ2F0ZSwgY2FuIHN0aWxsIGJlIHZlcnkgdXNlZnVsIGFzIGRhdGEgZm9yIG5vbnBhcmFtZXRyaWMgdGVzdHMuIFN1Y2ggdGVzdHMgYWxsb3cgdGVzdGluZyBmb3IgZGlmZmVyZW5jZXMgaW4gcmVsYXRlZG5lc3MgYmV0d2VlbiB0d28gc2FtcGxlcyBvciBmb3IgY29ycmVsYXRpbmcgaW5kaXZpZHVhbCByZWxhdGVkbmVzcyB2YWx1ZXMgd2l0aCBhbm90aGVyIHZhcmlhYmxlLiIsImlzc3VlIjoiMiIsInZvbHVtZSI6IjQzIn0sImlzVGVtcG9yYXJ5IjpmYWxzZX1dfQ==&quot;,&quot;citationItems&quot;:[{&quot;id&quot;:&quot;f37fa280-3917-31ce-a144-dee6a415e7ee&quot;,&quot;itemData&quot;:{&quot;type&quot;:&quot;article-journal&quot;,&quot;id&quot;:&quot;f37fa280-3917-31ce-a144-dee6a415e7ee&quot;,&quot;title&quot;:&quot;Estimating relatedness using genetic markers&quot;,&quot;author&quot;:[{&quot;family&quot;:&quot;Queller&quot;,&quot;given&quot;:&quot;David C&quot;,&quot;parse-names&quot;:false,&quot;dropping-particle&quot;:&quot;&quot;,&quot;non-dropping-particle&quot;:&quot;&quot;},{&quot;family&quot;:&quot;Goodnight&quot;,&quot;given&quot;:&quot;Keith F&quot;,&quot;parse-names&quot;:false,&quot;dropping-particle&quot;:&quot;&quot;,&quot;non-dropping-particle&quot;:&quot;&quot;}],&quot;container-title&quot;:&quot;Evolution&quot;,&quot;container-title-short&quot;:&quot;Evolution (N Y)&quot;,&quot;DOI&quot;:&quot;10.1111/j.1558-5646.1989.tb04226.x&quot;,&quot;ISSN&quot;:&quot;0014-3820&quot;,&quot;URL&quot;:&quot;https://doi.org/10.1111/j.1558-5646.1989.tb04226.x&quot;,&quot;issued&quot;:{&quot;date-parts&quot;:[[1989,3]]},&quot;page&quot;:&quot;258-275&quot;,&quot;abstract&quot;:&quot;A new method is described for estimating genetic relatedness from genetic markers such as protein polymorphisms. It is based on Grafen's (1985) relatedness coefficient and is most easily interpreted in terms of identity by descent rather than as a genetic regression. It has several advantages over methods currently in use: it eliminates a downward bias for small sample sizes; it improves estimation of relatedness for subsets of population samples; and it allows estimation of relatedness for a single group or for a single pair of individuals. Individual estimates of relatedness tend to be highly variable but, in aggregate, can still be very useful as data for nonparametric tests. Such tests allow testing for differences in relatedness between two samples or for correlating individual relatedness values with another variable.&quot;,&quot;issue&quot;:&quot;2&quot;,&quot;volume&quot;:&quot;43&quot;},&quot;isTemporary&quot;:false}]},{&quot;citationID&quot;:&quot;MENDELEY_CITATION_159804a5-6e16-40e7-ba5b-0175c5d98b6d&quot;,&quot;properties&quot;:{&quot;noteIndex&quot;:0},&quot;isEdited&quot;:false,&quot;manualOverride&quot;:{&quot;isManuallyOverridden&quot;:false,&quot;citeprocText&quot;:&quot;(Hijmans 2022)&quot;,&quot;manualOverrideText&quot;:&quot;&quot;},&quot;citationTag&quot;:&quot;MENDELEY_CITATION_v3_eyJjaXRhdGlvbklEIjoiTUVOREVMRVlfQ0lUQVRJT05fMTU5ODA0YTUtNmUxNi00MGU3LWJhNWItMDE3NWM1ZDk4YjZkIiwicHJvcGVydGllcyI6eyJub3RlSW5kZXgiOjB9LCJpc0VkaXRlZCI6ZmFsc2UsIm1hbnVhbE92ZXJyaWRlIjp7ImlzTWFudWFsbHlPdmVycmlkZGVuIjpmYWxzZSwiY2l0ZXByb2NUZXh0IjoiKEhpam1hbnMgMjAyMikiLCJtYW51YWxPdmVycmlkZVRleHQiOiIifSwiY2l0YXRpb25JdGVtcyI6W3siaWQiOiI4YWQ3MTBjYy02N2E0LTM1ZmYtYmNhYy1iODhkNjIyNzMyODkiLCJpdGVtRGF0YSI6eyJ0eXBlIjoiYXJ0aWNsZSIsImlkIjoiOGFkNzEwY2MtNjdhNC0zNWZmLWJjYWMtYjg4ZDYyMjczMjg5IiwidGl0bGUiOiJnZW9zcGhlcmU6IFNwaGVyaWNhbCBUcmlnb25vbWV0cnkiLCJhdXRob3IiOlt7ImZhbWlseSI6Ikhpam1hbnMiLCJnaXZlbiI6IlJvYmVydCBKIiwicGFyc2UtbmFtZXMiOmZhbHNlLCJkcm9wcGluZy1wYXJ0aWNsZSI6IiIsIm5vbi1kcm9wcGluZy1wYXJ0aWNsZSI6IiJ9XSwiVVJMIjoiaHR0cHM6Ly9DUkFOLlItcHJvamVjdC5vcmcvcGFja2FnZT1nZW9zcGhlcmUiLCJpc3N1ZWQiOnsiZGF0ZS1wYXJ0cyI6W1syMDIyXV19LCJjb250YWluZXItdGl0bGUtc2hvcnQiOiIifSwiaXNUZW1wb3JhcnkiOmZhbHNlfV19&quot;,&quot;citationItems&quot;:[{&quot;id&quot;:&quot;8ad710cc-67a4-35ff-bcac-b88d62273289&quot;,&quot;itemData&quot;:{&quot;type&quot;:&quot;article&quot;,&quot;id&quot;:&quot;8ad710cc-67a4-35ff-bcac-b88d62273289&quot;,&quot;title&quot;:&quot;geosphere: Spherical Trigonometry&quot;,&quot;author&quot;:[{&quot;family&quot;:&quot;Hijmans&quot;,&quot;given&quot;:&quot;Robert J&quot;,&quot;parse-names&quot;:false,&quot;dropping-particle&quot;:&quot;&quot;,&quot;non-dropping-particle&quot;:&quot;&quot;}],&quot;URL&quot;:&quot;https://CRAN.R-project.org/package=geosphere&quot;,&quot;issued&quot;:{&quot;date-parts&quot;:[[2022]]},&quot;container-title-short&quot;:&quot;&quot;},&quot;isTemporary&quot;:false}]},{&quot;citationID&quot;:&quot;MENDELEY_CITATION_6de51c16-5f44-4c36-8944-e20336da4d91&quot;,&quot;properties&quot;:{&quot;noteIndex&quot;:0},&quot;isEdited&quot;:false,&quot;manualOverride&quot;:{&quot;isManuallyOverridden&quot;:false,&quot;citeprocText&quot;:&quot;(Goslee and Urban 2007)&quot;,&quot;manualOverrideText&quot;:&quot;&quot;},&quot;citationTag&quot;:&quot;MENDELEY_CITATION_v3_eyJjaXRhdGlvbklEIjoiTUVOREVMRVlfQ0lUQVRJT05fNmRlNTFjMTYtNWY0NC00YzM2LTg5NDQtZTIwMzM2ZGE0ZDkxIiwicHJvcGVydGllcyI6eyJub3RlSW5kZXgiOjB9LCJpc0VkaXRlZCI6ZmFsc2UsIm1hbnVhbE92ZXJyaWRlIjp7ImlzTWFudWFsbHlPdmVycmlkZGVuIjpmYWxzZSwiY2l0ZXByb2NUZXh0IjoiKEdvc2xlZSBhbmQgVXJiYW4gMjAwNykiLCJtYW51YWxPdmVycmlkZVRleHQiOiIifSwiY2l0YXRpb25JdGVtcyI6W3siaWQiOiI5OWJkNTQwYi1hNjM5LTM4ZGUtOTQyZS05OWEzMTgyYmQwYWYiLCJpdGVtRGF0YSI6eyJ0eXBlIjoiYXJ0aWNsZS1qb3VybmFsIiwiaWQiOiI5OWJkNTQwYi1hNjM5LTM4ZGUtOTQyZS05OWEzMTgyYmQwYWYiLCJ0aXRsZSI6IlRoZSBlY29kaXN0IFBhY2thZ2UgZm9yIERpc3NpbWlsYXJpdHktYmFzZWQgQW5hbHlzaXMgb2YgRWNvbG9naWNhbCBEYXRhIiwiYXV0aG9yIjpbeyJmYW1pbHkiOiJHb3NsZWUiLCJnaXZlbiI6IlNhcmFoIEMiLCJwYXJzZS1uYW1lcyI6ZmFsc2UsImRyb3BwaW5nLXBhcnRpY2xlIjoiIiwibm9uLWRyb3BwaW5nLXBhcnRpY2xlIjoiIn0seyJmYW1pbHkiOiJVcmJhbiIsImdpdmVuIjoiRGVhbiBMIiwicGFyc2UtbmFtZXMiOmZhbHNlLCJkcm9wcGluZy1wYXJ0aWNsZSI6IiIsIm5vbi1kcm9wcGluZy1wYXJ0aWNsZSI6IiJ9XSwiY29udGFpbmVyLXRpdGxlIjoiSm91cm5hbCBvZiBTdGF0aXN0aWNhbCBTb2Z0d2FyZSIsImNvbnRhaW5lci10aXRsZS1zaG9ydCI6IkogU3RhdCBTb2Z0dyIsIlVSTCI6Imh0dHBzOi8vaWRlYXMucmVwZWMub3JnLy9hL2pzcy9qc3Rzb2YvdjAyMmkwNy5odG1sIiwiaXNzdWVkIjp7ImRhdGUtcGFydHMiOltbMjAwN11dfSwibGFuZ3VhZ2UiOiJlbiIsImFic3RyYWN0IjoiRWNvbG9naXN0cyBhcmUgY29uY2VybmVkIHdpdGggdGhlIHJlbGF0aW9uc2hpcHMgYmV0d2VlbiBzcGVjaWVzIGNvbXBvc2l0aW9uIGFuZCBlbnZpcm9ubWVudGFsIGZyYW1ld29yayBpbmNvcnBvcmF0aW5nIHNwYWNlIGV4cGxpY2l0bHkgaXMgYW4gZXh0cmVtZWx5IGZsZXhpYmxlIHRvb2wgZm9yIGFuc3dlcmluZyB0aGVzZSBxdWVzdGlvbnMuIFRoZSBSIHBhY2thZ2UgZWNvZGlzdCBicmluZ3MgdG9nZXRoZXIgbWV0aG9kcyBmb3Igd29ya2luZyB3aXRoIGRpc3NpbWlsYXJpdGllcywgaW5jbHVkaW5nIHNvbWUgbm90IGF2YWlsYWJsZSBpbiBvdGhlciBSIHBhY2thZ2VzLiBXZSBwcmVzZW50IHNvbWUgb2YgdGhlIGZlYXR1cmVzIG9mIGVjb2Rpc3QsIHBhcnRpY3VsYXJseSBzaW1wbGUgYW5kIHBhcnRpYWwgTWFudGVsIHRlc3RzLCBhbmQgbWFrZSByZWNvbW1lbmRhdGlvbnMgZm9yIHRoZWlyIGVmZmVjdGl2ZSB1c2UuIEFsdGhvdWdoIHRoZSBwYXJ0aWFsIE1hbnRlbCB0ZXN0IGlzIG9mdGVuIHVzZWQgdG8gYWNjb3VudCBmb3IgdGhlIGVmZmVjdHMgb2Ygc3BhY2UsIHRoZSBhc3N1bXB0aW9uIG9mIGxpbmVhcml0eSBncmVhdGx5IHJlZHVjZXMgaXRzIGVmZmVjdGl2ZW5lc3MgZm9yIGNvbXBsZXggc3BhdGlhbCBwYXR0ZXJucy4gV2UgaW50cm9kdWNlIGEgbW9kaWZpY2F0aW9uIG9mIHRoZSBNYW50ZWwgY29ycmVsb2dyYW0gZGVzaWduZWQgdG8gb3ZlcmNvbWUgdGhpcyByZXN0cmljdGlvbiBhbmQgYWxsb3cgY29uc2lkZXJhdGlvbiBvZiBjb21wbGV4IG5vbmxpbmVhciBzdHJ1Y3R1cmVzLiBUaGlzIGV4dGVuc2lvbiBvZiB0aGUgbWV0aG9kIGFsbG93cyB0aGUgdXNlIG9mIHBhcnRpYWwgbXVsdGl2YXJpYXRlIGNvcnJlbG9ncmFtcyBhbmQgdGVzdHMgb2YgcmVsYXRpb25zaGlwIGJldHdlZW4gdmFyaWFibGVzIGF0IGRpZmZlcmVudCBzcGF0aWFsIHNjYWxlcy4gU29tZSBvZiB0aGUgcG9zc2liaWxpdGllcyBhcmUgZGVtb25zdHJhdGVkIHVzaW5nIGJvdGggYXJ0aWZpY2lhbCBkYXRhIGFuZCBkYXRhIGZyb20gYW4gb25nb2luZyBzdHVkeSBvZiBwbGFudCBjb21tdW5pdHkgY29tcG9zaXRpb24gaW4gZ3JhemluZ2xhbmRzIG9mIHRoZSBub3J0aGVhc3Rlcm4gVW5pdGVkIFN0YXRlcy4iLCJpc3N1ZSI6ImkwNyIsInZvbHVtZSI6IjAyMiJ9LCJpc1RlbXBvcmFyeSI6ZmFsc2V9XX0=&quot;,&quot;citationItems&quot;:[{&quot;id&quot;:&quot;99bd540b-a639-38de-942e-99a3182bd0af&quot;,&quot;itemData&quot;:{&quot;type&quot;:&quot;article-journal&quot;,&quot;id&quot;:&quot;99bd540b-a639-38de-942e-99a3182bd0af&quot;,&quot;title&quot;:&quot;The ecodist Package for Dissimilarity-based Analysis of Ecological Data&quot;,&quot;author&quot;:[{&quot;family&quot;:&quot;Goslee&quot;,&quot;given&quot;:&quot;Sarah C&quot;,&quot;parse-names&quot;:false,&quot;dropping-particle&quot;:&quot;&quot;,&quot;non-dropping-particle&quot;:&quot;&quot;},{&quot;family&quot;:&quot;Urban&quot;,&quot;given&quot;:&quot;Dean L&quot;,&quot;parse-names&quot;:false,&quot;dropping-particle&quot;:&quot;&quot;,&quot;non-dropping-particle&quot;:&quot;&quot;}],&quot;container-title&quot;:&quot;Journal of Statistical Software&quot;,&quot;container-title-short&quot;:&quot;J Stat Softw&quot;,&quot;URL&quot;:&quot;https://ideas.repec.org//a/jss/jstsof/v022i07.html&quot;,&quot;issued&quot;:{&quot;date-parts&quot;:[[2007]]},&quot;language&quot;:&quot;en&quot;,&quot;abstract&quot;:&quot;Ecologists are concerned with the relationships between species composition and environmental framework incorporating space explicitly is an extremely flexible tool for answering these questions. The R package ecodist brings together methods for working with dissimilarities, including some not available in other R packages. We present some of the features of ecodist, particularly simple and partial Mantel tests, and make recommendations for their effective use. Although the partial Mantel test is often used to account for the effects of space, the assumption of linearity greatly reduces its effectiveness for complex spatial patterns. We introduce a modification of the Mantel correlogram designed to overcome this restriction and allow consideration of complex nonlinear structures. This extension of the method allows the use of partial multivariate correlograms and tests of relationship between variables at different spatial scales. Some of the possibilities are demonstrated using both artificial data and data from an ongoing study of plant community composition in grazinglands of the northeastern United States.&quot;,&quot;issue&quot;:&quot;i07&quot;,&quot;volume&quot;:&quot;022&quot;},&quot;isTemporary&quot;:false}]},{&quot;citationID&quot;:&quot;MENDELEY_CITATION_95ce949f-e409-4924-81da-38b8085a8e46&quot;,&quot;properties&quot;:{&quot;noteIndex&quot;:0},&quot;isEdited&quot;:false,&quot;manualOverride&quot;:{&quot;isManuallyOverridden&quot;:false,&quot;citeprocText&quot;:&quot;(Sokal 1979)&quot;,&quot;manualOverrideText&quot;:&quot;&quot;},&quot;citationTag&quot;:&quot;MENDELEY_CITATION_v3_eyJjaXRhdGlvbklEIjoiTUVOREVMRVlfQ0lUQVRJT05fOTVjZTk0OWYtZTQwOS00OTI0LTgxZGEtMzhiODA4NWE4ZTQ2IiwicHJvcGVydGllcyI6eyJub3RlSW5kZXgiOjB9LCJpc0VkaXRlZCI6ZmFsc2UsIm1hbnVhbE92ZXJyaWRlIjp7ImlzTWFudWFsbHlPdmVycmlkZGVuIjpmYWxzZSwiY2l0ZXByb2NUZXh0IjoiKFNva2FsIDE5NzkpIiwibWFudWFsT3ZlcnJpZGVUZXh0IjoiIn0sImNpdGF0aW9uSXRlbXMiOlt7ImlkIjoiMWM3MWM0N2MtNzkzNy0zMTk4LWI1MDUtMDJkZmUxNzg5MGRiIiwiaXRlbURhdGEiOnsidHlwZSI6ImFydGljbGUtam91cm5hbCIsImlkIjoiMWM3MWM0N2MtNzkzNy0zMTk4LWI1MDUtMDJkZmUxNzg5MGRiIiwidGl0bGUiOiJUZXN0aW5nIFN0YXRpc3RpY2FsIFNpZ25pZmljYW5jZSBvZiBHZW9ncmFwaGljIFZhcmlhdGlvbiBQYXR0ZXJucyIsImF1dGhvciI6W3siZmFtaWx5IjoiU29rYWwiLCJnaXZlbiI6IlJvYmVydCBSIiwicGFyc2UtbmFtZXMiOmZhbHNlLCJkcm9wcGluZy1wYXJ0aWNsZSI6IiIsIm5vbi1kcm9wcGluZy1wYXJ0aWNsZSI6IiJ9XSwiY29udGFpbmVyLXRpdGxlIjoiU3lzdGVtYXRpYyBab29sb2d5IiwiY29udGFpbmVyLXRpdGxlLXNob3J0IjoiU3lzdCBab29sIiwiRE9JIjoiMTAuMjMwNy8yNDEyNTI4IiwiSVNTTiI6IjAwMzktNzk4OSIsIlVSTCI6Imh0dHBzOi8vd3d3LmpzdG9yLm9yZy9zdGFibGUvMjQxMjUyOCIsImlzc3VlZCI6eyJkYXRlLXBhcnRzIjpbWzE5NzldXX0sInBhZ2UiOiIyMjctMjMyIiwiaXNzdWUiOiIyIiwidm9sdW1lIjoiMjgifSwiaXNUZW1wb3JhcnkiOmZhbHNlfV19&quot;,&quot;citationItems&quot;:[{&quot;id&quot;:&quot;1c71c47c-7937-3198-b505-02dfe17890db&quot;,&quot;itemData&quot;:{&quot;type&quot;:&quot;article-journal&quot;,&quot;id&quot;:&quot;1c71c47c-7937-3198-b505-02dfe17890db&quot;,&quot;title&quot;:&quot;Testing Statistical Significance of Geographic Variation Patterns&quot;,&quot;author&quot;:[{&quot;family&quot;:&quot;Sokal&quot;,&quot;given&quot;:&quot;Robert R&quot;,&quot;parse-names&quot;:false,&quot;dropping-particle&quot;:&quot;&quot;,&quot;non-dropping-particle&quot;:&quot;&quot;}],&quot;container-title&quot;:&quot;Systematic Zoology&quot;,&quot;container-title-short&quot;:&quot;Syst Zool&quot;,&quot;DOI&quot;:&quot;10.2307/2412528&quot;,&quot;ISSN&quot;:&quot;0039-7989&quot;,&quot;URL&quot;:&quot;https://www.jstor.org/stable/2412528&quot;,&quot;issued&quot;:{&quot;date-parts&quot;:[[1979]]},&quot;page&quot;:&quot;227-232&quot;,&quot;issue&quot;:&quot;2&quot;,&quot;volume&quot;:&quot;28&quot;},&quot;isTemporary&quot;:false}]},{&quot;citationID&quot;:&quot;MENDELEY_CITATION_bf9e0785-bafb-43fb-bab6-8b4797c6dae7&quot;,&quot;properties&quot;:{&quot;noteIndex&quot;:0},&quot;isEdited&quot;:false,&quot;manualOverride&quot;:{&quot;isManuallyOverridden&quot;:false,&quot;citeprocText&quot;:&quot;(Diniz-Filho &lt;i&gt;et al.&lt;/i&gt; 2013)&quot;,&quot;manualOverrideText&quot;:&quot;&quot;},&quot;citationTag&quot;:&quot;MENDELEY_CITATION_v3_eyJjaXRhdGlvbklEIjoiTUVOREVMRVlfQ0lUQVRJT05fYmY5ZTA3ODUtYmFmYi00M2ZiLWJhYjYtOGI0Nzk3YzZkYWU3IiwicHJvcGVydGllcyI6eyJub3RlSW5kZXgiOjB9LCJpc0VkaXRlZCI6ZmFsc2UsIm1hbnVhbE92ZXJyaWRlIjp7ImlzTWFudWFsbHlPdmVycmlkZGVuIjpmYWxzZSwiY2l0ZXByb2NUZXh0IjoiKERpbml6LUZpbGhvIDxpPmV0IGFsLjwvaT4gMjAxMykiLCJtYW51YWxPdmVycmlkZVRleHQiOiIifSwiY2l0YXRpb25JdGVtcyI6W3siaWQiOiI3OTFhMGQyZC1kNGJmLTM4NjctOTU5Zi1iYjk1YmNlNjBlM2EiLCJpdGVtRGF0YSI6eyJ0eXBlIjoiYXJ0aWNsZS1qb3VybmFsIiwiaWQiOiI3OTFhMGQyZC1kNGJmLTM4NjctOTU5Zi1iYjk1YmNlNjBlM2EiLCJ0aXRsZSI6Ik1hbnRlbCB0ZXN0IGluIHBvcHVsYXRpb24gZ2VuZXRpY3MiLCJhdXRob3IiOlt7ImZhbWlseSI6IkRpbml6LUZpbGhvIiwiZ2l2ZW4iOiJKb3PDqSBBbGV4YW5kcmUgRiIsInBhcnNlLW5hbWVzIjpmYWxzZSwiZHJvcHBpbmctcGFydGljbGUiOiIiLCJub24tZHJvcHBpbmctcGFydGljbGUiOiIifSx7ImZhbWlseSI6IlNvYXJlcyIsImdpdmVuIjoiVGhhbm55YSBOIiwicGFyc2UtbmFtZXMiOmZhbHNlLCJkcm9wcGluZy1wYXJ0aWNsZSI6IiIsIm5vbi1kcm9wcGluZy1wYXJ0aWNsZSI6IiJ9LHsiZmFtaWx5IjoiTGltYSIsImdpdmVuIjoiSmFjcXVlbGluZSBTIiwicGFyc2UtbmFtZXMiOmZhbHNlLCJkcm9wcGluZy1wYXJ0aWNsZSI6IiIsIm5vbi1kcm9wcGluZy1wYXJ0aWNsZSI6IiJ9LHsiZmFtaWx5IjoiRG9icm92b2xza2kiLCJnaXZlbiI6IlJpY2FyZG8iLCJwYXJzZS1uYW1lcyI6ZmFsc2UsImRyb3BwaW5nLXBhcnRpY2xlIjoiIiwibm9uLWRyb3BwaW5nLXBhcnRpY2xlIjoiIn0seyJmYW1pbHkiOiJMYW5kZWlybyIsImdpdmVuIjoiVmljdG9yIExlbWVzIiwicGFyc2UtbmFtZXMiOmZhbHNlLCJkcm9wcGluZy1wYXJ0aWNsZSI6IiIsIm5vbi1kcm9wcGluZy1wYXJ0aWNsZSI6IiJ9LHsiZmFtaWx5IjoiQ2FtcG9zIFRlbGxlcyIsImdpdmVuIjoiTWFyaWFuYSBQaXJlcyIsInBhcnNlLW5hbWVzIjpmYWxzZSwiZHJvcHBpbmctcGFydGljbGUiOiIiLCJub24tZHJvcHBpbmctcGFydGljbGUiOiJkZSJ9LHsiZmFtaWx5IjoiUmFuZ2VsIiwiZ2l2ZW4iOiJUaGlhZ28gRiIsInBhcnNlLW5hbWVzIjpmYWxzZSwiZHJvcHBpbmctcGFydGljbGUiOiIiLCJub24tZHJvcHBpbmctcGFydGljbGUiOiIifSx7ImZhbWlseSI6IkJpbmkiLCJnaXZlbiI6Ikx1aXMgTWF1cmljaW8iLCJwYXJzZS1uYW1lcyI6ZmFsc2UsImRyb3BwaW5nLXBhcnRpY2xlIjoiIiwibm9uLWRyb3BwaW5nLXBhcnRpY2xlIjoiIn1dLCJjb250YWluZXItdGl0bGUiOiJHZW5ldGljcyBhbmQgTW9sZWN1bGFyIEJpb2xvZ3kiLCJjb250YWluZXItdGl0bGUtc2hvcnQiOiJHZW5ldCBNb2wgQmlvbCIsIkRPSSI6IjEwLjE1OTAvUzE0MTUtNDc1NzIwMTMwMDA0MDAwMDIiLCJJU1NOIjoiMTQxNS00NzU3IiwiUE1JRCI6IjI0Mzg1ODQ3IiwiaXNzdWVkIjp7ImRhdGUtcGFydHMiOltbMjAxMywxMl1dfSwicGFnZSI6IjQ3NS00ODUiLCJsYW5ndWFnZSI6ImVuZyIsImFic3RyYWN0IjoiVGhlIGNvbXBhcmlzb24gb2YgZ2VuZXRpYyBkaXZlcmdlbmNlIG9yIGdlbmV0aWMgZGlzdGFuY2VzLCBlc3RpbWF0ZWQgYnkgcGFpcndpc2UgRlNUIGFuZCByZWxhdGVkIHN0YXRpc3RpY3MsIHdpdGggZ2VvZ3JhcGhpY2FsIGRpc3RhbmNlcyBieSBNYW50ZWwgdGVzdCBpcyBvbmUgb2YgdGhlIG1vc3QgcG9wdWxhciBhcHByb2FjaGVzIHRvIGV2YWx1YXRlIHNwYXRpYWwgcHJvY2Vzc2VzIGRyaXZpbmcgcG9wdWxhdGlvbiBzdHJ1Y3R1cmUuIFRoZXJlIGhhdmUgYmVlbiwgaG93ZXZlciwgcmVjZW50IGNyaXRpY2lzbXMgYW5kIGRpc2N1c3Npb25zIG9uIHRoZSBzdGF0aXN0aWNhbCBwZXJmb3JtYW5jZSBvZiB0aGUgTWFudGVsIHRlc3QuIFNpbXVsdGFuZW91c2x5LCBhbHRlcm5hdGl2ZSBmcmFtZXdvcmtzIGZvciBkYXRhIGFuYWx5c2VzIGFyZSBiZWluZyBwcm9wb3NlZC4gSGVyZSwgd2UgcmV2aWV3IHRoZSBNYW50ZWwgdGVzdCBhbmQgaXRzIHZhcmlhdGlvbnMsIGluY2x1ZGluZyBNYW50ZWwgY29ycmVsb2dyYW1zIGFuZCBwYXJ0aWFsIGNvcnJlbGF0aW9ucyBhbmQgcmVncmVzc2lvbnMuIEZvciBpbGx1c3RyYXRpdmUgcHVycG9zZXMsIHdlIHN0dWRpZWQgc3BhdGlhbCBnZW5ldGljIGRpdmVyZ2VuY2UgYW1vbmcgMjUgcG9wdWxhdGlvbnMgb2YgRGlwdGVyeXggYWxhdGEgKFwiQmFydVwiKSwgYSB0cmVlIHNwZWNpZXMgZW5kZW1pYyB0byB0aGUgQ2VycmFkbywgdGhlIEJyYXppbGlhbiBzYXZhbm5hcywgYmFzZWQgb24gOCBtaWNyb3NhdGVsbGl0ZSBsb2NpLiBXZSBhbHNvIGFwcGxpZWQgYWx0ZXJuYXRpdmUgbWV0aG9kcyB0byBhbmFseXplIHNwYXRpYWwgcGF0dGVybnMgaW4gdGhpcyBkYXRhc2V0LCBlc3BlY2lhbGx5IGEgbXVsdGl2YXJpYXRlIGdlbmVyYWxpemF0aW9uIG9mIFNwYXRpYWwgRWlnZW5mdW5jdGlvbiBBbmFseXNpcyBiYXNlZCBvbiByZWR1bmRhbmN5IGFuYWx5c2lzLiBUaGUgZGlmZmVyZW50IGFwcHJvYWNoZXMgcmVzdWx0ZWQgaW4gc2ltaWxhciBlc3RpbWF0ZXMgb2YgdGhlIG1hZ25pdHVkZSBvZiBzcGF0aWFsIHN0cnVjdHVyZSBpbiB0aGUgZ2VuZXRpYyBkYXRhLiBGdXJ0aGVybW9yZSwgdGhlIHJlc3VsdHMgd2VyZSBleHBlY3RlZCBiYXNlZCBvbiBwcmV2aW91cyBrbm93bGVkZ2Ugb2YgdGhlIGVjb2xvZ2ljYWwgYW5kIGV2b2x1dGlvbmFyeSBwcm9jZXNzZXMgdW5kZXJseWluZyBnZW5ldGljIHZhcmlhdGlvbiBpbiB0aGlzIHNwZWNpZXMuIE91ciByZXZpZXcgc2hvd3MgdGhhdCBhIGNhcmVmdWwgYXBwbGljYXRpb24gYW5kIGludGVycHJldGF0aW9uIG9mIE1hbnRlbCB0ZXN0cywgZXNwZWNpYWxseSBNYW50ZWwgY29ycmVsb2dyYW1zLCBjYW4gb3ZlcmNvbWUgc29tZSBwb3RlbnRpYWwgc3RhdGlzdGljYWwgcHJvYmxlbXMgYW5kIHByb3ZpZGUgYSBzaW1wbGUgYW5kIHVzZWZ1bCB0b29sIGZvciBtdWx0aXZhcmlhdGUgYW5hbHlzaXMgb2Ygc3BhdGlhbCBwYXR0ZXJucyBvZiBnZW5ldGljIGRpdmVyZ2VuY2UuIiwiaXNzdWUiOiI0Iiwidm9sdW1lIjoiMzYifSwiaXNUZW1wb3JhcnkiOmZhbHNlfV19&quot;,&quot;citationItems&quot;:[{&quot;id&quot;:&quot;791a0d2d-d4bf-3867-959f-bb95bce60e3a&quot;,&quot;itemData&quot;:{&quot;type&quot;:&quot;article-journal&quot;,&quot;id&quot;:&quot;791a0d2d-d4bf-3867-959f-bb95bce60e3a&quot;,&quot;title&quot;:&quot;Mantel test in population genetics&quot;,&quot;author&quot;:[{&quot;family&quot;:&quot;Diniz-Filho&quot;,&quot;given&quot;:&quot;José Alexandre F&quot;,&quot;parse-names&quot;:false,&quot;dropping-particle&quot;:&quot;&quot;,&quot;non-dropping-particle&quot;:&quot;&quot;},{&quot;family&quot;:&quot;Soares&quot;,&quot;given&quot;:&quot;Thannya N&quot;,&quot;parse-names&quot;:false,&quot;dropping-particle&quot;:&quot;&quot;,&quot;non-dropping-particle&quot;:&quot;&quot;},{&quot;family&quot;:&quot;Lima&quot;,&quot;given&quot;:&quot;Jacqueline S&quot;,&quot;parse-names&quot;:false,&quot;dropping-particle&quot;:&quot;&quot;,&quot;non-dropping-particle&quot;:&quot;&quot;},{&quot;family&quot;:&quot;Dobrovolski&quot;,&quot;given&quot;:&quot;Ricardo&quot;,&quot;parse-names&quot;:false,&quot;dropping-particle&quot;:&quot;&quot;,&quot;non-dropping-particle&quot;:&quot;&quot;},{&quot;family&quot;:&quot;Landeiro&quot;,&quot;given&quot;:&quot;Victor Lemes&quot;,&quot;parse-names&quot;:false,&quot;dropping-particle&quot;:&quot;&quot;,&quot;non-dropping-particle&quot;:&quot;&quot;},{&quot;family&quot;:&quot;Campos Telles&quot;,&quot;given&quot;:&quot;Mariana Pires&quot;,&quot;parse-names&quot;:false,&quot;dropping-particle&quot;:&quot;&quot;,&quot;non-dropping-particle&quot;:&quot;de&quot;},{&quot;family&quot;:&quot;Rangel&quot;,&quot;given&quot;:&quot;Thiago F&quot;,&quot;parse-names&quot;:false,&quot;dropping-particle&quot;:&quot;&quot;,&quot;non-dropping-particle&quot;:&quot;&quot;},{&quot;family&quot;:&quot;Bini&quot;,&quot;given&quot;:&quot;Luis Mauricio&quot;,&quot;parse-names&quot;:false,&quot;dropping-particle&quot;:&quot;&quot;,&quot;non-dropping-particle&quot;:&quot;&quot;}],&quot;container-title&quot;:&quot;Genetics and Molecular Biology&quot;,&quot;container-title-short&quot;:&quot;Genet Mol Biol&quot;,&quot;DOI&quot;:&quot;10.1590/S1415-47572013000400002&quot;,&quot;ISSN&quot;:&quot;1415-4757&quot;,&quot;PMID&quot;:&quot;24385847&quot;,&quot;issued&quot;:{&quot;date-parts&quot;:[[2013,12]]},&quot;page&quot;:&quot;475-485&quot;,&quot;language&quot;:&quot;eng&quot;,&quot;abstract&quot;:&quot;The comparison of genetic divergence or genetic distances, estimated by pairwise FST and related statistics, with geographical distances by Mantel test is one of the most popular approaches to evaluate spatial processes driving population structure. There have been, however, recent criticisms and discussions on the statistical performance of the Mantel test. Simultaneously, alternative frameworks for data analyses are being proposed. Here, we review the Mantel test and its variations, including Mantel correlograms and partial correlations and regressions. For illustrative purposes, we studied spatial genetic divergence among 25 populations of Dipteryx alata (\&quot;Baru\&quot;), a tree species endemic to the Cerrado, the Brazilian savannas, based on 8 microsatellite loci. We also applied alternative methods to analyze spatial patterns in this dataset, especially a multivariate generalization of Spatial Eigenfunction Analysis based on redundancy analysis. The different approaches resulted in similar estimates of the magnitude of spatial structure in the genetic data. Furthermore, the results were expected based on previous knowledge of the ecological and evolutionary processes underlying genetic variation in this species. Our review shows that a careful application and interpretation of Mantel tests, especially Mantel correlograms, can overcome some potential statistical problems and provide a simple and useful tool for multivariate analysis of spatial patterns of genetic divergence.&quot;,&quot;issue&quot;:&quot;4&quot;,&quot;volume&quot;:&quot;36&quot;},&quot;isTemporary&quot;:false}]},{&quot;citationID&quot;:&quot;MENDELEY_CITATION_ab019add-fdfc-4d38-bed2-13d650b86cd5&quot;,&quot;properties&quot;:{&quot;noteIndex&quot;:0},&quot;isEdited&quot;:false,&quot;manualOverride&quot;:{&quot;isManuallyOverridden&quot;:false,&quot;citeprocText&quot;:&quot;(Banks and Peakall 2012)&quot;,&quot;manualOverrideText&quot;:&quot;&quot;},&quot;citationTag&quot;:&quot;MENDELEY_CITATION_v3_eyJjaXRhdGlvbklEIjoiTUVOREVMRVlfQ0lUQVRJT05fYWIwMTlhZGQtZmRmYy00ZDM4LWJlZDItMTNkNjUwYjg2Y2Q1IiwicHJvcGVydGllcyI6eyJub3RlSW5kZXgiOjB9LCJpc0VkaXRlZCI6ZmFsc2UsIm1hbnVhbE92ZXJyaWRlIjp7ImlzTWFudWFsbHlPdmVycmlkZGVuIjpmYWxzZSwiY2l0ZXByb2NUZXh0IjoiKEJhbmtzIGFuZCBQZWFrYWxsIDIwMTIpIiwibWFudWFsT3ZlcnJpZGVUZXh0IjoiIn0sImNpdGF0aW9uSXRlbXMiOlt7ImlkIjoiOTQ5Zjc5NTQtYjA1ZC0zNDVjLWI2NzMtYjBiYzAwMWE5NjAxIiwiaXRlbURhdGEiOnsidHlwZSI6ImFydGljbGUtam91cm5hbCIsImlkIjoiOTQ5Zjc5NTQtYjA1ZC0zNDVjLWI2NzMtYjBiYzAwMWE5NjAxIiwidGl0bGUiOiJHZW5ldGljIHNwYXRpYWwgYXV0b2NvcnJlbGF0aW9uIGNhbiByZWFkaWx5IGRldGVjdCBzZXgtYmlhc2VkIGRpc3BlcnNhbCIsImF1dGhvciI6W3siZmFtaWx5IjoiQmFua3MiLCJnaXZlbiI6IlNhbSBDIiwicGFyc2UtbmFtZXMiOmZhbHNlLCJkcm9wcGluZy1wYXJ0aWNsZSI6IiIsIm5vbi1kcm9wcGluZy1wYXJ0aWNsZSI6IiJ9LHsiZmFtaWx5IjoiUGVha2FsbCIsImdpdmVuIjoiUm9kIiwicGFyc2UtbmFtZXMiOmZhbHNlLCJkcm9wcGluZy1wYXJ0aWNsZSI6IiIsIm5vbi1kcm9wcGluZy1wYXJ0aWNsZSI6IiJ9XSwiY29udGFpbmVyLXRpdGxlIjoiTW9sZWN1bGFyIEVjb2xvZ3kiLCJjb250YWluZXItdGl0bGUtc2hvcnQiOiJNb2wgRWNvbCIsIkRPSSI6IjEwLjExMTEvai4xMzY1LTI5NFguMjAxMi4wNTQ4NS54IiwiSVNTTiI6IjEzNjUtMjk0WCIsIlVSTCI6Imh0dHBzOi8vb25saW5lbGlicmFyeS53aWxleS5jb20vZG9pL2Ficy8xMC4xMTExL2ouMTM2NS0yOTRYLjIwMTIuMDU0ODUueCIsImlzc3VlZCI6eyJkYXRlLXBhcnRzIjpbWzIwMTJdXX0sInBhZ2UiOiIyMDkyLTIxMDUiLCJsYW5ndWFnZSI6ImVuIiwiYWJzdHJhY3QiOiJTZXgtYmlhc2VkIGRpc3BlcnNhbCBpcyBleHBlY3RlZCB0byBnZW5lcmF0ZSBkaWZmZXJlbmNlcyBpbiB0aGUgZmluZS1zY2FsZSBnZW5ldGljIHN0cnVjdHVyZSBvZiBtYWxlcyBhbmQgZmVtYWxlcy4gVGhlcmVmb3JlLCBzcGF0aWFsIGFuYWx5c2VzIG9mIG11bHRpbG9jdXMgZ2Vub3R5cGVzIG1heSBvZmZlciBhIHBvd2VyZnVsIGFwcHJvYWNoIGZvciBkZXRlY3Rpbmcgc2V4LWJpYXNlZCBkaXNwZXJzYWwgaW4gbmF0dXJhbCBwb3B1bGF0aW9ucy4gSG93ZXZlciwgdGhlIGVmZmVjdHMgb2Ygc2V4LWJpYXNlZCBkaXNwZXJzYWwgb24gZmluZS1zY2FsZSBnZW5ldGljIHN0cnVjdHVyZSBoYXZlIG5vdCBiZWVuIGV4cGxvcmVkLiBXZSB1c2VkIHNpbXVsYXRpb25zIGFuZCBtdWx0aWxvY3VzIHNwYXRpYWwgYXV0b2NvcnJlbGF0aW9uIGFuYWx5c2lzIHRvIGludmVzdGlnYXRlIGhvdyBzZXgtYmlhc2VkIGRpc3BlcnNhbCBpbmZsdWVuY2VzIGZpbmUtc2NhbGUgZ2VuZXRpYyBzdHJ1Y3R1cmUuIFdlIGV2YWx1YXRlZCB0aHJlZSBzdGF0aXN0aWNhbCB0ZXN0cyBmb3IgZGV0ZWN0aW5nIHNleC1iaWFzZWQgZGlzcGVyc2FsOiBib290c3RyYXAgY29uZmlkZW5jZSBpbnRlcnZhbHMgYWJvdXQgYXV0b2NvcnJlbGF0aW9uIHIgdmFsdWVzIGFuZCByZWNlbnRseSBkZXZlbG9wZWQgaGV0ZXJvZ2VuZWl0eSB0ZXN0cyBhdCB0aGUgZGlzdGFuY2UgY2xhc3MgYW5kIHdob2xlIGNvcnJlbG9ncmFtIGxldmVscy4gRXZlbiBtb2Rlc3Qgc2V4IGJpYXMgaW4gZGlzcGVyc2FsIHJlc3VsdGVkIGluIHNpZ25pZmljYW50bHkgZGlmZmVyZW50IGZpbmUtc2NhbGUgc3BhdGlhbCBhdXRvY29ycmVsYXRpb24gcGF0dGVybnMgYmV0d2VlbiB0aGUgc2V4ZXMuIFRoaXMgd2FzIHBhcnRpY3VsYXJseSBldmlkZW50IHdoZW4gZGlzcGVyc2FsIHdhcyBzdHJvbmdseSByZXN0cmljdGVkIGluIHRoZSBsZXNzLWRpc3BlcnNpbmcgc2V4IChtZWFuIGRpc3RhbmNlIDIwMCBtKSwgd2hlbiBkaWZmZXJlbmNlcyBiZXR3ZWVuIHRoZSBzZXhlcyB3ZXJlIHJlYWRpbHkgZGV0ZWN0ZWQgb3ZlciBzaG9ydCBkaXN0YW5jZXMuIEFsbCB0ZXN0cyBoYWQgaGlnaCBwb3dlciB0byBkZXRlY3Qgc2V4LWJpYXNlZCBkaXNwZXJzYWwgd2l0aCBsYXJnZSBzYW1wbGUgc2l6ZXMgKG4g4omlIDI1MCkuIEhvd2V2ZXIsIHRoZXJlIHdhcyB2YXJpYXRpb24gaW4gdHlwZSBJIGVycm9yIHJhdGVzIGFtb25nIHRoZSB0ZXN0cywgZm9yIHdoaWNoIHdlIG9mZmVyIHNwZWNpZmljIHJlY29tbWVuZGF0aW9ucy4gV2UgZm91bmQgY29uZ3J1ZW5jZSBiZXR3ZWVuIHNpbXVsYXRpb24gcHJlZGljdGlvbnMgYW5kIGVtcGlyaWNhbCBkYXRhIGZyb20gdGhlIGFnaWxlIGFudGVjaGludXMsIGEgc3BlY2llcyB0aGF0IGV4aGliaXRzIG1hbGUtYmlhc2VkIGRpc3BlcnNhbCwgY29uZmlybWluZyB0aGUgcG93ZXIgb2YgaW5kaXZpZHVhbC1iYXNlZCBnZW5ldGljIGFuYWx5c2lzIHRvIHByb3ZpZGUgaW5zaWdodHMgaW50byBhc3ltbWV0cmllcyBpbiBtYWxlIGFuZCBmZW1hbGUgZGlzcGVyc2FsLiBPdXIga2V5IHJlY29tbWVuZGF0aW9ucyBmb3IgdXNpbmcgbXVsdGlsb2N1cyBzcGF0aWFsIGF1dG9jb3JyZWxhdGlvbiBhbmFseXNlcyB0byB0ZXN0IGZvciBzZXgtYmlhc2VkIGRpc3BlcnNhbCBhcmU6IChpKSBtYXhpbWl6ZSBzYW1wbGUgc2l6ZSwgbm90IGxvY3VzIG51bWJlcjsgKGlpKSBjb25jZW50cmF0ZSBzYW1wbGluZyB3aXRoaW4gdGhlIHNjYWxlIG9mIHBvc2l0aXZlIHN0cnVjdHVyZTsgKGlpaSkgZXZhbHVhdGUgc2V2ZXJhbCBkaXN0YW5jZSBjbGFzcyBzaXplczsgKGl2KSB1c2UgYXBwcm9wcmlhdGUgbWV0aG9kcyB3aGVuIGNvbWJpbmluZyBkYXRhIGZyb20gbXVsdGlwbGUgcG9wdWxhdGlvbnM7ICh2KSBjb21wYXJlIHRoZSBhcHByb3ByaWF0ZSBncm91cHMgb2YgaW5kaXZpZHVhbHMuIiwiaXNzdWUiOiI5Iiwidm9sdW1lIjoiMjEifSwiaXNUZW1wb3JhcnkiOmZhbHNlfV19&quot;,&quot;citationItems&quot;:[{&quot;id&quot;:&quot;949f7954-b05d-345c-b673-b0bc001a9601&quot;,&quot;itemData&quot;:{&quot;type&quot;:&quot;article-journal&quot;,&quot;id&quot;:&quot;949f7954-b05d-345c-b673-b0bc001a9601&quot;,&quot;title&quot;:&quot;Genetic spatial autocorrelation can readily detect sex-biased dispersal&quot;,&quot;author&quot;:[{&quot;family&quot;:&quot;Banks&quot;,&quot;given&quot;:&quot;Sam C&quot;,&quot;parse-names&quot;:false,&quot;dropping-particle&quot;:&quot;&quot;,&quot;non-dropping-particle&quot;:&quot;&quot;},{&quot;family&quot;:&quot;Peakall&quot;,&quot;given&quot;:&quot;Rod&quot;,&quot;parse-names&quot;:false,&quot;dropping-particle&quot;:&quot;&quot;,&quot;non-dropping-particle&quot;:&quot;&quot;}],&quot;container-title&quot;:&quot;Molecular Ecology&quot;,&quot;container-title-short&quot;:&quot;Mol Ecol&quot;,&quot;DOI&quot;:&quot;10.1111/j.1365-294X.2012.05485.x&quot;,&quot;ISSN&quot;:&quot;1365-294X&quot;,&quot;URL&quot;:&quot;https://onlinelibrary.wiley.com/doi/abs/10.1111/j.1365-294X.2012.05485.x&quot;,&quot;issued&quot;:{&quot;date-parts&quot;:[[2012]]},&quot;page&quot;:&quot;2092-2105&quot;,&quot;language&quot;:&quot;en&quot;,&quot;abstract&quot;:&quot;Sex-biased dispersal is expected to generate differences in the fine-scale genetic structure of males and females. Therefore, spatial analyses of multilocus genotypes may offer a powerful approach for detecting sex-biased dispersal in natural populations. However, the effects of sex-biased dispersal on fine-scale genetic structure have not been explored. We used simulations and multilocus spatial autocorrelation analysis to investigate how sex-biased dispersal influences fine-scale genetic structure. We evaluated three statistical tests for detecting sex-biased dispersal: bootstrap confidence intervals about autocorrelation r values and recently developed heterogeneity tests at the distance class and whole correlogram levels. Even modest sex bias in dispersal resulted in significantly different fine-scale spatial autocorrelation patterns between the sexes. This was particularly evident when dispersal was strongly restricted in the less-dispersing sex (mean distance 200 m), when differences between the sexes were readily detected over short distances. All tests had high power to detect sex-biased dispersal with large sample sizes (n ≥ 250). However, there was variation in type I error rates among the tests, for which we offer specific recommendations. We found congruence between simulation predictions and empirical data from the agile antechinus, a species that exhibits male-biased dispersal, confirming the power of individual-based genetic analysis to provide insights into asymmetries in male and female dispersal. Our key recommendations for using multilocus spatial autocorrelation analyses to test for sex-biased dispersal are: (i) maximize sample size, not locus number; (ii) concentrate sampling within the scale of positive structure; (iii) evaluate several distance class sizes; (iv) use appropriate methods when combining data from multiple populations; (v) compare the appropriate groups of individuals.&quot;,&quot;issue&quot;:&quot;9&quot;,&quot;volume&quot;:&quot;21&quot;},&quot;isTemporary&quot;:false}]},{&quot;citationID&quot;:&quot;MENDELEY_CITATION_599c1d57-2341-4568-8cb9-298cbf79ce3d&quot;,&quot;properties&quot;:{&quot;noteIndex&quot;:0},&quot;isEdited&quot;:false,&quot;manualOverride&quot;:{&quot;isManuallyOverridden&quot;:false,&quot;citeprocText&quot;:&quot;(Schmidt &lt;i&gt;et al.&lt;/i&gt; 2021)&quot;,&quot;manualOverrideText&quot;:&quot;&quot;},&quot;citationTag&quot;:&quot;MENDELEY_CITATION_v3_eyJjaXRhdGlvbklEIjoiTUVOREVMRVlfQ0lUQVRJT05fNTk5YzFkNTctMjM0MS00NTY4LThjYjktMjk4Y2JmNzljZTNkIiwicHJvcGVydGllcyI6eyJub3RlSW5kZXgiOjB9LCJpc0VkaXRlZCI6ZmFsc2UsIm1hbnVhbE92ZXJyaWRlIjp7ImlzTWFudWFsbHlPdmVycmlkZGVuIjpmYWxzZSwiY2l0ZXByb2NUZXh0IjoiKFNjaG1pZHQgPGk+ZXQgYWwuPC9pPiAyMDIxKSIsIm1hbnVhbE92ZXJyaWRlVGV4dCI6IiJ9LCJjaXRhdGlvbkl0ZW1zIjpbeyJpZCI6IjQwYWE5MTA4LTVlNjUtM2FjNi1hNTUyLWFhZDY4YWYzYzY5OCIsIml0ZW1EYXRhIjp7InR5cGUiOiJhcnRpY2xlLWpvdXJuYWwiLCJpZCI6IjQwYWE5MTA4LTVlNjUtM2FjNi1hNTUyLWFhZDY4YWYzYzY5OCIsInRpdGxlIjoiVW5iaWFzZWQgcG9wdWxhdGlvbiBoZXRlcm96eWdvc2l0eSBlc3RpbWF0ZXMgZnJvbSBnZW5vbWUtd2lkZSBzZXF1ZW5jZSBkYXRhIiwiYXV0aG9yIjpbeyJmYW1pbHkiOiJTY2htaWR0IiwiZ2l2ZW4iOiJUaG9tYXMgTCIsInBhcnNlLW5hbWVzIjpmYWxzZSwiZHJvcHBpbmctcGFydGljbGUiOiIiLCJub24tZHJvcHBpbmctcGFydGljbGUiOiIifSx7ImZhbWlseSI6Ikphc3BlciIsImdpdmVuIjoiTW9zaGUtRWxpamFoIiwicGFyc2UtbmFtZXMiOmZhbHNlLCJkcm9wcGluZy1wYXJ0aWNsZSI6IiIsIm5vbi1kcm9wcGluZy1wYXJ0aWNsZSI6IiJ9LHsiZmFtaWx5IjoiV2Vla3MiLCJnaXZlbiI6IkFuZHJldyBSIiwicGFyc2UtbmFtZXMiOmZhbHNlLCJkcm9wcGluZy1wYXJ0aWNsZSI6IiIsIm5vbi1kcm9wcGluZy1wYXJ0aWNsZSI6IiJ9LHsiZmFtaWx5IjoiSG9mZm1hbm4iLCJnaXZlbiI6IkFyeSBBIiwicGFyc2UtbmFtZXMiOmZhbHNlLCJkcm9wcGluZy1wYXJ0aWNsZSI6IiIsIm5vbi1kcm9wcGluZy1wYXJ0aWNsZSI6IiJ9XSwiY29udGFpbmVyLXRpdGxlIjoiTWV0aG9kcyBpbiBFY29sb2d5IGFuZCBFdm9sdXRpb24iLCJjb250YWluZXItdGl0bGUtc2hvcnQiOiJNZXRob2RzIEVjb2wgRXZvbCIsIkRPSSI6IjEwLjExMTEvMjA0MS0yMTBYLjEzNjU5IiwiSVNTTiI6IjIwNDEtMjEwWCIsIlVSTCI6Imh0dHBzOi8vb25saW5lbGlicmFyeS53aWxleS5jb20vZG9pL2Ficy8xMC4xMTExLzIwNDEtMjEwWC4xMzY1OSIsImlzc3VlZCI6eyJkYXRlLXBhcnRzIjpbWzIwMjFdXX0sInBhZ2UiOiIxODg4LTE4OTgiLCJsYW5ndWFnZSI6ImVuIiwiYWJzdHJhY3QiOiJIZXRlcm96eWdvc2l0eSBpcyBhIG1ldHJpYyBvZiBnZW5ldGljIHZhcmlhYmlsaXR5IGZyZXF1ZW50bHkgdXNlZCB0byBpbmZvcm0gdGhlIG1hbmFnZW1lbnQgb2YgdGhyZWF0ZW5lZCB0YXhhLiBFc3RpbWF0aW5nIG9ic2VydmVkIGFuZCBleHBlY3RlZCBoZXRlcm96eWdvc2l0aWVzIGZyb20gZ2Vub21lLXdpZGUgc2VxdWVuY2UgZGF0YSBoYXMgYmVjb21lIGluY3JlYXNpbmdseSBjb21tb24sIGFuZCB0aGVzZSBlc3RpbWF0ZXMgYXJlIG9mdGVuIGRlcml2ZWQgZGlyZWN0bHkgZnJvbSBnZW5vdHlwZXMgYXQgc2luZ2xlIG51Y2xlb3RpZGUgcG9seW1vcnBoaXNtIChTTlApIG1hcmtlcnMuIFdoaWxlIG1hbnkgU05QIG1hcmtlcnMgY2FuIHByb3ZpZGUgcHJlY2lzZSBlc3RpbWF0ZXMgb2YgZ2VuZXRpYyBwcm9jZXNzZXMsIHRoZSByZXN1bHRzIG9mIOKAmGRvd25zdHJlYW3igJkgYW5hbHlzaXMgd2l0aCB0aGVzZSBtYXJrZXJzIG1heSBkZXBlbmQgaGVhdmlseSBvbiDigJh1cHN0cmVhbeKAmSBmaWx0ZXJpbmcgZGVjaXNpb25zLiBIZXJlIHdlIGV4cGxvcmUgdGhlIGRvd25zdHJlYW0gY29uc2VxdWVuY2VzIG9mIHNhbXBsZSBzaXplLCByYXJlIGFsbGVsZSBmaWx0ZXJpbmcsIG1pc3NpbmcgZGF0YSB0aHJlc2hvbGRzIGFuZCBrbm93biBwb3B1bGF0aW9uIHN0cnVjdHVyZSBvbiBlc3RpbWF0ZXMgb2Ygb2JzZXJ2ZWQgYW5kIGV4cGVjdGVkIGhldGVyb3p5Z29zaXR5IHVzaW5nIHR3byByZWR1Y2VkLXJlcHJlc2VudGF0aW9uIHNlcXVlbmNpbmcgZGF0YXNldHMsIG9uZSBmcm9tIHRoZSBtb3NxdWl0byBBZWRlcyBhZWd5cHRpIChkZFJBRHNlcSkgYW5kIHRoZSBvdGhlciBmcm9tIGEgdGhyZWF0ZW5lZCBncmFzc2hvcHBlciwgS2V5YWNyaXMgc2N1cnJhIChEQXJUc2VxKS4gV2Ugc2hvdyB0aGF0IGVzdGltYXRlcyBiYXNlZCBvbiBwb2x5bW9ycGhpYyBtYXJrZXJzIG9ubHkgKGkuZS4gU05QIGhldGVyb3p5Z29zaXR5KSBhcmUgYWx3YXlzIGJpYXNlZCBieSBnbG9iYWwgc2FtcGxlIHNpemUgKE4pLCB3aXRoIHNtYWxsZXIgTiBwcm9kdWNpbmcgbGFyZ2VyIGVzdGltYXRlcy4gQnkgY29udHJhc3QsIHJlc3VsdHMgYXJlIHVuYmlhc2VkIGJ5IHNhbXBsZSBzaXplIHdoZW4gY2FsY3VsYXRpb25zIGNvbnNpZGVyIG1vbm9tb3JwaGljIGFzIHdlbGwgYXMgcG9seW1vcnBoaWMgc2VxdWVuY2UgaW5mb3JtYXRpb24gKGkuZS4gZ2Vub21lLXdpZGUgb3IgYXV0b3NvbWFsIGhldGVyb3p5Z29zaXR5KS4gU05QIGhldGVyb3p5Z29zaXR5IGlzIGFsc28gYmlhc2VkIHdoZW4gZGlmZmVyZW50aWF0ZWQgcG9wdWxhdGlvbnMgYXJlIGFuYWx5c2VkIHRvZ2V0aGVyIHdoaWxlIGF1dG9zb21hbCBoZXRlcm96eWdvc2l0eSByZW1haW5zIHVuYmlhc2VkLiBXZSBhbHNvIHNob3cgdGhhdCB3aGVuIG51Y2xlb3RpZGUgc2l0ZXMgd2l0aCBtaXNzaW5nIGdlbm90eXBlcyBhcmUgaW5jbHVkZWQsIG9ic2VydmVkIGFuZCBleHBlY3RlZCBoZXRlcm96eWdvc2l0eSBlc3RpbWF0ZXMgZGl2ZXJnZSBpbiBwcm9wb3J0aW9uIHRvIHRoZSBhbW91bnQgb2YgbWlzc2luZyBkYXRhIHBlcm1pdHRlZCBhdCBlYWNoIHNpdGUuIFdlIG1ha2UgdGhyZWUgcmVjb21tZW5kYXRpb25zIGZvciBlc3RpbWF0aW5nIGdlbm9tZS13aWRlIGhldGVyb3p5Z29zaXR5OiAoYSkgYXV0b3NvbWFsIGhldGVyb3p5Z29zaXR5IHNob3VsZCBiZSByZXBvcnRlZCBpbnN0ZWFkIG9mIChvciBpbiBhZGRpdGlvbiB0bykgU05QIGhldGVyb3p5Z29zaXR5OyAoYikgc2l0ZXMgd2l0aCBhbnkgbWlzc2luZyBkYXRhIHNob3VsZCBiZSBvbWl0dGVkIGFuZCAoYykgcG9wdWxhdGlvbnMgc2hvdWxkIGJlIGFuYWx5c2VkIGluIGluZGVwZW5kZW50IHJ1bnMuIFRoaXMgc2hvdWxkIGZhY2lsaXRhdGUgY29tcGFyaXNvbnMgd2l0aGluIGFuZCBhY3Jvc3Mgc3R1ZGllcyBhbmQgYmV0d2VlbiBvYnNlcnZlZCBhbmQgZXhwZWN0ZWQgbWVhc3VyZXMgb2YgaGV0ZXJvenlnb3NpdHkuIiwiaXNzdWUiOiIxMCIsInZvbHVtZSI6IjEyIn0sImlzVGVtcG9yYXJ5IjpmYWxzZX1dfQ==&quot;,&quot;citationItems&quot;:[{&quot;id&quot;:&quot;40aa9108-5e65-3ac6-a552-aad68af3c698&quot;,&quot;itemData&quot;:{&quot;type&quot;:&quot;article-journal&quot;,&quot;id&quot;:&quot;40aa9108-5e65-3ac6-a552-aad68af3c698&quot;,&quot;title&quot;:&quot;Unbiased population heterozygosity estimates from genome-wide sequence data&quot;,&quot;author&quot;:[{&quot;family&quot;:&quot;Schmidt&quot;,&quot;given&quot;:&quot;Thomas L&quot;,&quot;parse-names&quot;:false,&quot;dropping-particle&quot;:&quot;&quot;,&quot;non-dropping-particle&quot;:&quot;&quot;},{&quot;family&quot;:&quot;Jasper&quot;,&quot;given&quot;:&quot;Moshe-Elijah&quot;,&quot;parse-names&quot;:false,&quot;dropping-particle&quot;:&quot;&quot;,&quot;non-dropping-particle&quot;:&quot;&quot;},{&quot;family&quot;:&quot;Weeks&quot;,&quot;given&quot;:&quot;Andrew R&quot;,&quot;parse-names&quot;:false,&quot;dropping-particle&quot;:&quot;&quot;,&quot;non-dropping-particle&quot;:&quot;&quot;},{&quot;family&quot;:&quot;Hoffmann&quot;,&quot;given&quot;:&quot;Ary A&quot;,&quot;parse-names&quot;:false,&quot;dropping-particle&quot;:&quot;&quot;,&quot;non-dropping-particle&quot;:&quot;&quot;}],&quot;container-title&quot;:&quot;Methods in Ecology and Evolution&quot;,&quot;container-title-short&quot;:&quot;Methods Ecol Evol&quot;,&quot;DOI&quot;:&quot;10.1111/2041-210X.13659&quot;,&quot;ISSN&quot;:&quot;2041-210X&quot;,&quot;URL&quot;:&quot;https://onlinelibrary.wiley.com/doi/abs/10.1111/2041-210X.13659&quot;,&quot;issued&quot;:{&quot;date-parts&quot;:[[2021]]},&quot;page&quot;:&quot;1888-1898&quot;,&quot;language&quot;:&quot;en&quot;,&quot;abstract&quot;:&quot;Heterozygosity is a metric of genetic variability frequently used to inform the management of threatened taxa. Estimating observed and expected heterozygosities from genome-wide sequence data has become increasingly common, and these estimates are often derived directly from genotypes at single nucleotide polymorphism (SNP) markers. While many SNP markers can provide precise estimates of genetic processes, the results of ‘downstream’ analysis with these markers may depend heavily on ‘upstream’ filtering decisions. Here we explore the downstream consequences of sample size, rare allele filtering, missing data thresholds and known population structure on estimates of observed and expected heterozygosity using two reduced-representation sequencing datasets, one from the mosquito Aedes aegypti (ddRADseq) and the other from a threatened grasshopper, Keyacris scurra (DArTseq). We show that estimates based on polymorphic markers only (i.e. SNP heterozygosity) are always biased by global sample size (N), with smaller N producing larger estimates. By contrast, results are unbiased by sample size when calculations consider monomorphic as well as polymorphic sequence information (i.e. genome-wide or autosomal heterozygosity). SNP heterozygosity is also biased when differentiated populations are analysed together while autosomal heterozygosity remains unbiased. We also show that when nucleotide sites with missing genotypes are included, observed and expected heterozygosity estimates diverge in proportion to the amount of missing data permitted at each site. We make three recommendations for estimating genome-wide heterozygosity: (a) autosomal heterozygosity should be reported instead of (or in addition to) SNP heterozygosity; (b) sites with any missing data should be omitted and (c) populations should be analysed in independent runs. This should facilitate comparisons within and across studies and between observed and expected measures of heterozygosity.&quot;,&quot;issue&quot;:&quot;10&quot;,&quot;volume&quot;:&quot;12&quot;},&quot;isTemporary&quot;:false}]},{&quot;citationID&quot;:&quot;MENDELEY_CITATION_e2b8f072-cd5e-4304-a48e-132a23f2ff60&quot;,&quot;properties&quot;:{&quot;noteIndex&quot;:0},&quot;isEdited&quot;:false,&quot;manualOverride&quot;:{&quot;isManuallyOverridden&quot;:false,&quot;citeprocText&quot;:&quot;(Waples and Do 2008; Do &lt;i&gt;et al.&lt;/i&gt; 2014)&quot;,&quot;manualOverrideText&quot;:&quot;&quot;},&quot;citationTag&quot;:&quot;MENDELEY_CITATION_v3_eyJjaXRhdGlvbklEIjoiTUVOREVMRVlfQ0lUQVRJT05fZTJiOGYwNzItY2Q1ZS00MzA0LWE0OGUtMTMyYTIzZjJmZjYwIiwicHJvcGVydGllcyI6eyJub3RlSW5kZXgiOjB9LCJpc0VkaXRlZCI6ZmFsc2UsIm1hbnVhbE92ZXJyaWRlIjp7ImlzTWFudWFsbHlPdmVycmlkZGVuIjpmYWxzZSwiY2l0ZXByb2NUZXh0IjoiKFdhcGxlcyBhbmQgRG8gMjAwODsgRG8gPGk+ZXQgYWwuPC9pPiAyMDE0KSIsIm1hbnVhbE92ZXJyaWRlVGV4dCI6IiJ9LCJjaXRhdGlvbkl0ZW1zIjpbeyJpZCI6IjM2ZTI2YmU5LTA0MGItMzUxNS04ZTRlLTZjYmI2NWI4YzdmZiIsIml0ZW1EYXRhIjp7InR5cGUiOiJhcnRpY2xlLWpvdXJuYWwiLCJpZCI6IjM2ZTI2YmU5LTA0MGItMzUxNS04ZTRlLTZjYmI2NWI4YzdmZiIsInRpdGxlIjoibGRuZTogYSBwcm9ncmFtIGZvciBlc3RpbWF0aW5nIGVmZmVjdGl2ZSBwb3B1bGF0aW9uIHNpemUgZnJvbSBkYXRhIG9uIGxpbmthZ2UgZGlzZXF1aWxpYnJpdW0iLCJhdXRob3IiOlt7ImZhbWlseSI6IldhcGxlcyIsImdpdmVuIjoiUm9iaW4gUyIsInBhcnNlLW5hbWVzIjpmYWxzZSwiZHJvcHBpbmctcGFydGljbGUiOiIiLCJub24tZHJvcHBpbmctcGFydGljbGUiOiIifSx7ImZhbWlseSI6IkRvIiwiZ2l2ZW4iOiJDaGkiLCJwYXJzZS1uYW1lcyI6ZmFsc2UsImRyb3BwaW5nLXBhcnRpY2xlIjoiIiwibm9uLWRyb3BwaW5nLXBhcnRpY2xlIjoiIn1dLCJ0aXRsZS1zaG9ydCI6ImxkbmUiLCJjb250YWluZXItdGl0bGUiOiJNb2xlY3VsYXIgRWNvbG9neSBSZXNvdXJjZXMiLCJjb250YWluZXItdGl0bGUtc2hvcnQiOiJNb2wgRWNvbCBSZXNvdXIiLCJET0kiOiIxMC4xMTExL2ouMTc1NS0wOTk4LjIwMDcuMDIwNjEueCIsIklTU04iOiIxNzU1LTA5OTgiLCJVUkwiOiJodHRwOi8vb25saW5lbGlicmFyeS53aWxleS5jb20ucHJveHkubGlicmFyeS5hZGVsYWlkZS5lZHUuYXUvZG9pLzEwLjExMTEvai4xNzU1LTA5OTguMjAwNy4wMjA2MS54L2Fic3RyYWN0IiwiaXNzdWVkIjp7ImRhdGUtcGFydHMiOltbMjAwOCw3XV19LCJwYWdlIjoiNzUzLTc1NiIsImxhbmd1YWdlIjoiZW4iLCJhYnN0cmFjdCI6ImxkbmUgaXMgYSBwcm9ncmFtIHdpdGggYSBWaXN1YWwgQmFzaWMgaW50ZXJmYWNlIHRoYXQgaW1wbGVtZW50cyBhIHJlY2VudGx5IGRldmVsb3BlZCBiaWFzIGNvcnJlY3Rpb24gZm9yIGVzdGltYXRlcyBvZiBlZmZlY3RpdmUgcG9wdWxhdGlvbiBzaXplIChOZSkgYmFzZWQgb24gbGlua2FnZSBkaXNlcXVpbGlicml1bSBkYXRhLiBUaGUgcHJvZ3JhbSByZWFkcyBnZW5vdHlwaWMgZGF0YSBpbiBzdGFuZGFyZCBmb3JtYXRzIGFuZCBjYW4gYWNjb21tb2RhdGUgYW4gYXJiaXRyYXJ5IG51bWJlciBvZiBzYW1wbGVzLCBpbmRpdmlkdWFscywgbG9jaSwgYW5kIGFsbGVsZXMsIGFzIHdlbGwgYXMgdHdvIG1hdGluZyBzeXN0ZW1zOiByYW5kb20gYW5kIGxpZmV0aW1lIG1vbm9nYW15LiBsZG5lIGNhbGN1bGF0ZXMgc2VwYXJhdGUgZXN0aW1hdGVzIHVzaW5nIGRpZmZlcmVudCBjcml0ZXJpYSBmb3IgZXhjbHVkaW5nIHJhcmUgYWxsZWxlcywgd2hpY2ggZmFjaWxpdGF0ZXMgZXZhbHVhdGlvbiBvZiBkYXRhIGZvciBoaWdobHkgcG9seW1vcnBoaWMgbWFya2VycyBzdWNoIGFzIG1pY3Jvc2F0ZWxsaXRlcy4gVGhlIHByb2dyYW0gYWxzbyBpbnRyb2R1Y2VzIGEgamFja2tuaWZlIG1ldGhvZCBmb3Igb2J0YWluaW5nIGNvbmZpZGVuY2UgaW50ZXJ2YWxzIHRoYXQgYXBwZWFycyB0byBwZXJmb3JtIGJldHRlciB0aGFuIHBhcmFtZXRyaWMgbWV0aG9kcyBjdXJyZW50bHkgaW4gdXNlLiIsImlzc3VlIjoiNCIsInZvbHVtZSI6IjgifSwiaXNUZW1wb3JhcnkiOmZhbHNlfSx7ImlkIjoiYjAyYjc2YzgtMWFjNy0zYzFkLWEyYTktM2ZhNjY5ZWIxY2M2IiwiaXRlbURhdGEiOnsidHlwZSI6ImFydGljbGUtam91cm5hbCIsImlkIjoiYjAyYjc2YzgtMWFjNy0zYzFkLWEyYTktM2ZhNjY5ZWIxY2M2IiwidGl0bGUiOiJOZUVzdGltYXRvciB2MjogcmUtaW1wbGVtZW50YXRpb24gb2Ygc29mdHdhcmUgZm9yIHRoZSBlc3RpbWF0aW9uIG9mIGNvbnRlbXBvcmFyeSBlZmZlY3RpdmUgcG9wdWxhdGlvbiBzaXplIChOZSkgZnJvbSBnZW5ldGljIGRhdGEiLCJhdXRob3IiOlt7ImZhbWlseSI6IkRvIiwiZ2l2ZW4iOiJDIiwicGFyc2UtbmFtZXMiOmZhbHNlLCJkcm9wcGluZy1wYXJ0aWNsZSI6IiIsIm5vbi1kcm9wcGluZy1wYXJ0aWNsZSI6IiJ9LHsiZmFtaWx5IjoiV2FwbGVzIiwiZ2l2ZW4iOiJSIFMiLCJwYXJzZS1uYW1lcyI6ZmFsc2UsImRyb3BwaW5nLXBhcnRpY2xlIjoiIiwibm9uLWRyb3BwaW5nLXBhcnRpY2xlIjoiIn0seyJmYW1pbHkiOiJQZWVsIiwiZ2l2ZW4iOiJEIiwicGFyc2UtbmFtZXMiOmZhbHNlLCJkcm9wcGluZy1wYXJ0aWNsZSI6IiIsIm5vbi1kcm9wcGluZy1wYXJ0aWNsZSI6IiJ9LHsiZmFtaWx5IjoiTWFjYmV0aCIsImdpdmVuIjoiRyBNIiwicGFyc2UtbmFtZXMiOmZhbHNlLCJkcm9wcGluZy1wYXJ0aWNsZSI6IiIsIm5vbi1kcm9wcGluZy1wYXJ0aWNsZSI6IiJ9LHsiZmFtaWx5IjoiVGlsbGV0dCIsImdpdmVuIjoiQiBKIiwicGFyc2UtbmFtZXMiOmZhbHNlLCJkcm9wcGluZy1wYXJ0aWNsZSI6IiIsIm5vbi1kcm9wcGluZy1wYXJ0aWNsZSI6IiJ9LHsiZmFtaWx5IjoiT3ZlbmRlbiIsImdpdmVuIjoiSiBSIiwicGFyc2UtbmFtZXMiOmZhbHNlLCJkcm9wcGluZy1wYXJ0aWNsZSI6IiIsIm5vbi1kcm9wcGluZy1wYXJ0aWNsZSI6IiJ9XSwidGl0bGUtc2hvcnQiOiJOZUVzdGltYXRvciB2MiIsImNvbnRhaW5lci10aXRsZSI6Ik1vbGVjdWxhciBFY29sb2d5IFJlc291cmNlcyIsImNvbnRhaW5lci10aXRsZS1zaG9ydCI6Ik1vbCBFY29sIFJlc291ciIsIkRPSSI6IjEwLjExMTEvMTc1NS0wOTk4LjEyMTU3IiwiSVNTTiI6IjE3NTUtMDk5OCIsIlVSTCI6Imh0dHA6Ly9vbmxpbmVsaWJyYXJ5LndpbGV5LmNvbS9kb2kvMTAuMTExMS8xNzU1LTA5OTguMTIxNTcvYWJzdHJhY3QiLCJpc3N1ZWQiOnsiZGF0ZS1wYXJ0cyI6W1syMDE0LDFdXX0sInBhZ2UiOiIyMDktMjE0IiwibGFuZ3VhZ2UiOiJlbiIsImFic3RyYWN0IjoiTmVFc3RpbWF0b3IgdjIgaXMgYSBjb21wbGV0ZWx5IHJldmlzZWQgYW5kIHVwZGF0ZWQgaW1wbGVtZW50YXRpb24gb2Ygc29mdHdhcmUgdGhhdCBwcm9kdWNlcyBlc3RpbWF0ZXMgb2YgY29udGVtcG9yYXJ5IGVmZmVjdGl2ZSBwb3B1bGF0aW9uIHNpemUsIHVzaW5nIHNldmVyYWwgZGlmZmVyZW50IG1ldGhvZHMgYW5kIGEgc2luZ2xlIGlucHV0IGZpbGUuIE5lRXN0aW1hdG9yIHYyIGluY2x1ZGVzIHRocmVlIHNpbmdsZS1zYW1wbGUgZXN0aW1hdG9ycyAodXBkYXRlZCB2ZXJzaW9ucyBvZiB0aGUgbGlua2FnZSBkaXNlcXVpbGlicml1bSBhbmQgaGV0ZXJvenlnb3RlLWV4Y2VzcyBtZXRob2RzLCBhbmQgYSBuZXcgbWV0aG9kIGJhc2VkIG9uIG1vbGVjdWxhciBjb2FuY2VzdHJ5KSwgYXMgd2VsbCBhcyB0aGUgdHdvLXNhbXBsZSAobW9tZW50LWJhc2VkIHRlbXBvcmFsKSBtZXRob2QuIE5ldyBmZWF0dXJlcyBpbmNsdWRlIHRoZSBmb2xsb3dpbmc6IChpKSBhbiBpbXByb3ZlZCBtZXRob2QgZm9yIGFjY291bnRpbmcgZm9yIG1pc3NpbmcgZGF0YTsgKGlpKSBvcHRpb25zIGZvciBzY3JlZW5pbmcgb3V0IHJhcmUgYWxsZWxlczsgKGlpaSkgY29uZmlkZW5jZSBpbnRlcnZhbHMgZm9yIGFsbCBtZXRob2RzOyAoaXYpIHRoZSBhYmlsaXR5IHRvIGFuYWx5c2UgZGF0YSBzZXRzIHdpdGggbGFyZ2UgbnVtYmVycyBvZiBnZW5ldGljIG1hcmtlcnMgKDEwwqAwMDAgb3IgbW9yZSk7ICh2KSBvcHRpb25zIGZvciBiYXRjaCBwcm9jZXNzaW5nIGxhcmdlIG51bWJlcnMgb2YgZGlmZmVyZW50IGRhdGEgc2V0cywgd2hpY2ggd2lsbCBmYWNpbGl0YXRlIGNyb3NzLW1ldGhvZCBjb21wYXJpc29ucyB1c2luZyBzaW11bGF0ZWQgZGF0YTsgYW5kICh2aSkgY29ycmVjdGlvbiBmb3IgdGVtcG9yYWwgZXN0aW1hdGVzIHdoZW4gaW5kaXZpZHVhbHMgc2FtcGxlZCBhcmUgbm90IHJlbW92ZWQgZnJvbSB0aGUgcG9wdWxhdGlvbiAoUGxhbiBJIHNhbXBsaW5nKS4gVGhlIHVzZXIgaXMgZ2l2ZW4gY29uc2lkZXJhYmxlIGNvbnRyb2wgb3ZlciBpbnB1dCBkYXRhIGFuZCBjb21wb3NpdGlvbiwgYW5kIGZvcm1hdCBvZiBvdXRwdXQgZmlsZXMuIFRoZSBmcmVlbHkgYXZhaWxhYmxlIHNvZnR3YXJlIGhhcyBhIG5ldyBKQVZBIGludGVyZmFjZSBhbmQgcnVucyB1bmRlciBNYWNPUywgTGludXggYW5kIFdpbmRvd3MuIiwiaXNzdWUiOiIxIiwidm9sdW1lIjoiMTQifSwiaXNUZW1wb3JhcnkiOmZhbHNlfV19&quot;,&quot;citationItems&quot;:[{&quot;id&quot;:&quot;36e26be9-040b-3515-8e4e-6cbb65b8c7ff&quot;,&quot;itemData&quot;:{&quot;type&quot;:&quot;article-journal&quot;,&quot;id&quot;:&quot;36e26be9-040b-3515-8e4e-6cbb65b8c7ff&quot;,&quot;title&quot;:&quot;ldne: a program for estimating effective population size from data on linkage disequilibrium&quot;,&quot;author&quot;:[{&quot;family&quot;:&quot;Waples&quot;,&quot;given&quot;:&quot;Robin S&quot;,&quot;parse-names&quot;:false,&quot;dropping-particle&quot;:&quot;&quot;,&quot;non-dropping-particle&quot;:&quot;&quot;},{&quot;family&quot;:&quot;Do&quot;,&quot;given&quot;:&quot;Chi&quot;,&quot;parse-names&quot;:false,&quot;dropping-particle&quot;:&quot;&quot;,&quot;non-dropping-particle&quot;:&quot;&quot;}],&quot;title-short&quot;:&quot;ldne&quot;,&quot;container-title&quot;:&quot;Molecular Ecology Resources&quot;,&quot;container-title-short&quot;:&quot;Mol Ecol Resour&quot;,&quot;DOI&quot;:&quot;10.1111/j.1755-0998.2007.02061.x&quot;,&quot;ISSN&quot;:&quot;1755-0998&quot;,&quot;URL&quot;:&quot;http://onlinelibrary.wiley.com.proxy.library.adelaide.edu.au/doi/10.1111/j.1755-0998.2007.02061.x/abstract&quot;,&quot;issued&quot;:{&quot;date-parts&quot;:[[2008,7]]},&quot;page&quot;:&quot;753-756&quot;,&quot;language&quot;:&quot;en&quot;,&quot;abstract&quot;:&quot;ldne is a program with a Visual Basic interface that implements a recently developed bias correction for estimates of effective population size (Ne) based on linkage disequilibrium data. The program reads genotypic data in standard formats and can accommodate an arbitrary number of samples, individuals, loci, and alleles, as well as two mating systems: random and lifetime monogamy. ldne calculates separate estimates using different criteria for excluding rare alleles, which facilitates evaluation of data for highly polymorphic markers such as microsatellites. The program also introduces a jackknife method for obtaining confidence intervals that appears to perform better than parametric methods currently in use.&quot;,&quot;issue&quot;:&quot;4&quot;,&quot;volume&quot;:&quot;8&quot;},&quot;isTemporary&quot;:false},{&quot;id&quot;:&quot;b02b76c8-1ac7-3c1d-a2a9-3fa669eb1cc6&quot;,&quot;itemData&quot;:{&quot;type&quot;:&quot;article-journal&quot;,&quot;id&quot;:&quot;b02b76c8-1ac7-3c1d-a2a9-3fa669eb1cc6&quot;,&quot;title&quot;:&quot;NeEstimator v2: re-implementation of software for the estimation of contemporary effective population size (Ne) from genetic data&quot;,&quot;author&quot;:[{&quot;family&quot;:&quot;Do&quot;,&quot;given&quot;:&quot;C&quot;,&quot;parse-names&quot;:false,&quot;dropping-particle&quot;:&quot;&quot;,&quot;non-dropping-particle&quot;:&quot;&quot;},{&quot;family&quot;:&quot;Waples&quot;,&quot;given&quot;:&quot;R S&quot;,&quot;parse-names&quot;:false,&quot;dropping-particle&quot;:&quot;&quot;,&quot;non-dropping-particle&quot;:&quot;&quot;},{&quot;family&quot;:&quot;Peel&quot;,&quot;given&quot;:&quot;D&quot;,&quot;parse-names&quot;:false,&quot;dropping-particle&quot;:&quot;&quot;,&quot;non-dropping-particle&quot;:&quot;&quot;},{&quot;family&quot;:&quot;Macbeth&quot;,&quot;given&quot;:&quot;G M&quot;,&quot;parse-names&quot;:false,&quot;dropping-particle&quot;:&quot;&quot;,&quot;non-dropping-particle&quot;:&quot;&quot;},{&quot;family&quot;:&quot;Tillett&quot;,&quot;given&quot;:&quot;B J&quot;,&quot;parse-names&quot;:false,&quot;dropping-particle&quot;:&quot;&quot;,&quot;non-dropping-particle&quot;:&quot;&quot;},{&quot;family&quot;:&quot;Ovenden&quot;,&quot;given&quot;:&quot;J R&quot;,&quot;parse-names&quot;:false,&quot;dropping-particle&quot;:&quot;&quot;,&quot;non-dropping-particle&quot;:&quot;&quot;}],&quot;title-short&quot;:&quot;NeEstimator v2&quot;,&quot;container-title&quot;:&quot;Molecular Ecology Resources&quot;,&quot;container-title-short&quot;:&quot;Mol Ecol Resour&quot;,&quot;DOI&quot;:&quot;10.1111/1755-0998.12157&quot;,&quot;ISSN&quot;:&quot;1755-0998&quot;,&quot;URL&quot;:&quot;http://onlinelibrary.wiley.com/doi/10.1111/1755-0998.12157/abstract&quot;,&quot;issued&quot;:{&quot;date-parts&quot;:[[2014,1]]},&quot;page&quot;:&quot;209-214&quot;,&quot;language&quot;:&quot;en&quot;,&quot;abstract&quot;:&quot;NeEstimator v2 is a completely revised and updated implementation of software that produces estimates of contemporary effective population size, using several different methods and a single input file. NeEstimator v2 includes three single-sample estimators (updated versions of the linkage disequilibrium and heterozygote-excess methods, and a new method based on molecular coancestry), as well as the two-sample (moment-based temporal) method. New features include the following: (i) an improved method for accounting for missing data; (ii) options for screening out rare alleles; (iii) confidence intervals for all methods; (iv) the ability to analyse data sets with large numbers of genetic markers (10 000 or more); (v) options for batch processing large numbers of different data sets, which will facilitate cross-method comparisons using simulated data; and (vi) correction for temporal estimates when individuals sampled are not removed from the population (Plan I sampling). The user is given considerable control over input data and composition, and format of output files. The freely available software has a new JAVA interface and runs under MacOS, Linux and Windows.&quot;,&quot;issue&quot;:&quot;1&quot;,&quot;volume&quot;:&quot;14&quot;},&quot;isTemporary&quot;:false}]},{&quot;citationID&quot;:&quot;MENDELEY_CITATION_b6ff36c7-3556-41e3-b720-a73a21e9f87b&quot;,&quot;properties&quot;:{&quot;noteIndex&quot;:0},&quot;isEdited&quot;:false,&quot;manualOverride&quot;:{&quot;isManuallyOverridden&quot;:false,&quot;citeprocText&quot;:&quot;(Rowcliffe &lt;i&gt;et al.&lt;/i&gt; 2014)&quot;,&quot;manualOverrideText&quot;:&quot;&quot;},&quot;citationTag&quot;:&quot;MENDELEY_CITATION_v3_eyJjaXRhdGlvbklEIjoiTUVOREVMRVlfQ0lUQVRJT05fYjZmZjM2YzctMzU1Ni00MWUzLWI3MjAtYTczYTIxZTlmODdiIiwicHJvcGVydGllcyI6eyJub3RlSW5kZXgiOjB9LCJpc0VkaXRlZCI6ZmFsc2UsIm1hbnVhbE92ZXJyaWRlIjp7ImlzTWFudWFsbHlPdmVycmlkZGVuIjpmYWxzZSwiY2l0ZXByb2NUZXh0IjoiKFJvd2NsaWZmZSA8aT5ldCBhbC48L2k+IDIwMTQpIiwibWFudWFsT3ZlcnJpZGVUZXh0IjoiIn0sImNpdGF0aW9uSXRlbXMiOlt7ImlkIjoiZDY4ZWQyZWMtZTAzZC0zNWViLWI1ODUtYWY5NThmMjNhZDdhIiwiaXRlbURhdGEiOnsidHlwZSI6ImFydGljbGUtam91cm5hbCIsImlkIjoiZDY4ZWQyZWMtZTAzZC0zNWViLWI1ODUtYWY5NThmMjNhZDdhIiwidGl0bGUiOiJRdWFudGlmeWluZyBsZXZlbHMgb2YgYW5pbWFsIGFjdGl2aXR5IHVzaW5nIGNhbWVyYSB0cmFwIGRhdGEiLCJhdXRob3IiOlt7ImZhbWlseSI6IlJvd2NsaWZmZSIsImdpdmVuIjoiSi4gTWFyY3VzIiwicGFyc2UtbmFtZXMiOmZhbHNlLCJkcm9wcGluZy1wYXJ0aWNsZSI6IiIsIm5vbi1kcm9wcGluZy1wYXJ0aWNsZSI6IiJ9LHsiZmFtaWx5IjoiS2F5cyIsImdpdmVuIjoiUm9sYW5kIiwicGFyc2UtbmFtZXMiOmZhbHNlLCJkcm9wcGluZy1wYXJ0aWNsZSI6IiIsIm5vbi1kcm9wcGluZy1wYXJ0aWNsZSI6IiJ9LHsiZmFtaWx5IjoiS3JhbnN0YXViZXIiLCJnaXZlbiI6IkJhcnQiLCJwYXJzZS1uYW1lcyI6ZmFsc2UsImRyb3BwaW5nLXBhcnRpY2xlIjoiIiwibm9uLWRyb3BwaW5nLXBhcnRpY2xlIjoiIn0seyJmYW1pbHkiOiJDYXJib25lIiwiZ2l2ZW4iOiJDaHJpcyIsInBhcnNlLW5hbWVzIjpmYWxzZSwiZHJvcHBpbmctcGFydGljbGUiOiIiLCJub24tZHJvcHBpbmctcGFydGljbGUiOiIifSx7ImZhbWlseSI6IkphbnNlbiIsImdpdmVuIjoiUGF0cmljayBBLiIsInBhcnNlLW5hbWVzIjpmYWxzZSwiZHJvcHBpbmctcGFydGljbGUiOiIiLCJub24tZHJvcHBpbmctcGFydGljbGUiOiIifV0sImNvbnRhaW5lci10aXRsZSI6Ik1ldGhvZHMgaW4gRWNvbG9neSBhbmQgRXZvbHV0aW9uIiwiZWRpdG9yIjpbeyJmYW1pbHkiOiJGaXNoZXIiLCJnaXZlbiI6IkRpYW5hIiwicGFyc2UtbmFtZXMiOmZhbHNlLCJkcm9wcGluZy1wYXJ0aWNsZSI6IiIsIm5vbi1kcm9wcGluZy1wYXJ0aWNsZSI6IiJ9XSwiRE9JIjoiMTAuMTExMS8yMDQxLTIxMFguMTIyNzgiLCJJU1NOIjoiMjA0MTIxMFgiLCJVUkwiOiJodHRwczovL29ubGluZWxpYnJhcnkud2lsZXkuY29tL2RvaS8xMC4xMTExLzIwNDEtMjEwWC4xMjI3OCIsImlzc3VlZCI6eyJkYXRlLXBhcnRzIjpbWzIwMTQsMTFdXX0sInBhZ2UiOiIxMTcwLTExNzkiLCJhYnN0cmFjdCI6IjEuIEFjdGl2aXR5IGxldmVsICh0aGUgcHJvcG9ydGlvbiBvZiB0aW1lIHRoYXQgYW5pbWFscyBzcGVuZCBhY3RpdmUpIGlzIGEgYmVoYXZpb3VyYWwgYW5kIGVjb2xvZ2ljYWwgbWV0cmljIHRoYXQgY2FuIHByb3ZpZGUgYW4gaW5kaWNhdG9yIG9mIGVuZXJnZXRpY3MsIGZvcmFnaW5nIGVmZm9ydCBhbmQgZXhwb3N1cmUgdG8gcmlzay4gSG93ZXZlciwgYWN0aXZpdHkgbGV2ZWwgaXMgcG9vcmx5IGtub3duIGZvciBmcmVlLWxpdmluZyBhbmltYWxzIGJlY2F1c2UgaXQgaXMgZGlmZmljdWx0IHRvIHF1YW50aWZ5IGFjdGl2aXR5IGluIHRoZSBmaWVsZCBpbiBhIGNvbnNpc3RlbnQsIGNvc3QtZWZmZWN0aXZlIGFuZCBub24taW52YXNpdmV3YXkuIDIuIFRoaXMgYXJ0aWNsZSBwcmVzZW50cyBhIG5ld21ldGhvZCB0byBlc3RpbWF0ZSBhY3Rpdml0eSBsZXZlbCB3aXRoIHRpbWUtb2YtZGV0ZWN0aW9uIGRhdGEgZnJvbSBjYW1lcmEgdHJhcHMgKG9yIG1vcmUgZ2VuZXJhbGx5IGFueSByZW1vdGUgc2Vuc29ycyksIGZpdHRpbmcgYSBmbGV4aWJsZSBjaXJjdWxhciBkaXN0cmlidXRpb24gdG8gdGhlc2UgZGF0YSB0byBkZXNjcmliZSB0aGUgdW5kZXJseWluZyBhY3Rpdml0eSBzY2hlZHVsZSwgYW5kIGNhbGN1bGF0aW5nIG92ZXJhbGwgcHJvcG9ydGlvbiBvZiB0aW1lIGFjdGl2ZSBmcm9tIHRoaXMuIDMuIFVzaW5nIHNpbXVsYXRpb25zIGFuZCBhIGNhc2Ugc3R1ZHkgZm9yIGEgcmFuZ2Ugb2Ygc21hbGwtIHRvIG1lZGl1bS1zaXplZCBtYW1tYWwgc3BlY2llcywgd2UgZmluZCB0aGF0IGFjdGl2LSBpdHkgbGV2ZWwgY2FuIHJlbGlhYmx5IGJlIGVzdGltYXRlZCB1c2luZyB0aGUgbmV3bWV0aG9kLiA0LiBUaGUgbWV0aG9kIGRlcGVuZHMgb24gdGhlIGtleSBhc3N1bXB0aW9uIHRoYXQgYWxsIGluZGl2aWR1YWxzIGluIHRoZSBzYW1wbGVkIHBvcHVsYXRpb24gYXJlIGFjdGl2ZSBhdCB0aGUgcGVhayBvZiB0aGUgZGFpbHkgYWN0aXZpdHkgY3ljbGUuIFdlIHByb3ZpZGUgdGhlb3JldGljYWwgYW5kIGVtcGlyaWNhbCBldmlkZW5jZSBzdWdnZXN0aW5nIHRoYXQgdGhpcyBhc3N1bXB0aW9uIGlzIGxpa2VseSB0byBiZW1ldCBmb3JtYW55IHNwZWNpZXMsIGJ1dG1heSBiZSBsZXNzIGxpa2VseSBtZXQgaW4gbGFyZ2UgcHJlZGF0b3JzLCBvciBpbiBoaWdoLWxhdGl0dWRld2ludGVycy5GdXJ0aGVyIHJlc2VhcmNoIGlzIG5lZWRlZCB0byBlc3RhYmxpc2ggc3Ryb25nZXIgZXZpZGVuY2Ugb24gdGhlIHZhbGlkaXR5IG9mIHRoaXMgYXNzdW1wdGlvbiBpbiBzcGVjaWZpYyBjYXNlczsgaG93ZXZlciwgdGhlIGFwcHJvYWNoIGhhcyB0aGUgcG90ZW50aWFsIHRvIHByb3ZpZGUgYW4gZWZmZWN0aXZlLCBub24taW52YXNpdmUgYWx0ZXJuYXRpdmUgdG8gZXhpc3RpbmcgbWV0aG9kcyBmb3IgcXVhbnRpZnlpbmcgcG9wdWxhdGlvbiBhY3Rpdml0eSBsZXZlbHMuIiwiaXNzdWUiOiIxMSIsInZvbHVtZSI6IjUiLCJjb250YWluZXItdGl0bGUtc2hvcnQiOiJNZXRob2RzIEVjb2wgRXZvbCJ9LCJpc1RlbXBvcmFyeSI6ZmFsc2V9XX0=&quot;,&quot;citationItems&quot;:[{&quot;id&quot;:&quot;d68ed2ec-e03d-35eb-b585-af958f23ad7a&quot;,&quot;itemData&quot;:{&quot;type&quot;:&quot;article-journal&quot;,&quot;id&quot;:&quot;d68ed2ec-e03d-35eb-b585-af958f23ad7a&quot;,&quot;title&quot;:&quot;Quantifying levels of animal activity using camera trap data&quot;,&quot;author&quot;:[{&quot;family&quot;:&quot;Rowcliffe&quot;,&quot;given&quot;:&quot;J. Marcus&quot;,&quot;parse-names&quot;:false,&quot;dropping-particle&quot;:&quot;&quot;,&quot;non-dropping-particle&quot;:&quot;&quot;},{&quot;family&quot;:&quot;Kays&quot;,&quot;given&quot;:&quot;Roland&quot;,&quot;parse-names&quot;:false,&quot;dropping-particle&quot;:&quot;&quot;,&quot;non-dropping-particle&quot;:&quot;&quot;},{&quot;family&quot;:&quot;Kranstauber&quot;,&quot;given&quot;:&quot;Bart&quot;,&quot;parse-names&quot;:false,&quot;dropping-particle&quot;:&quot;&quot;,&quot;non-dropping-particle&quot;:&quot;&quot;},{&quot;family&quot;:&quot;Carbone&quot;,&quot;given&quot;:&quot;Chris&quot;,&quot;parse-names&quot;:false,&quot;dropping-particle&quot;:&quot;&quot;,&quot;non-dropping-particle&quot;:&quot;&quot;},{&quot;family&quot;:&quot;Jansen&quot;,&quot;given&quot;:&quot;Patrick A.&quot;,&quot;parse-names&quot;:false,&quot;dropping-particle&quot;:&quot;&quot;,&quot;non-dropping-particle&quot;:&quot;&quot;}],&quot;container-title&quot;:&quot;Methods in Ecology and Evolution&quot;,&quot;editor&quot;:[{&quot;family&quot;:&quot;Fisher&quot;,&quot;given&quot;:&quot;Diana&quot;,&quot;parse-names&quot;:false,&quot;dropping-particle&quot;:&quot;&quot;,&quot;non-dropping-particle&quot;:&quot;&quot;}],&quot;DOI&quot;:&quot;10.1111/2041-210X.12278&quot;,&quot;ISSN&quot;:&quot;2041210X&quot;,&quot;URL&quot;:&quot;https://onlinelibrary.wiley.com/doi/10.1111/2041-210X.12278&quot;,&quot;issued&quot;:{&quot;date-parts&quot;:[[2014,11]]},&quot;page&quot;:&quot;1170-1179&quot;,&quot;abstract&quot;:&quot;1. Activity level (the proportion of time that animals spend active) is a behavioural and ecological metric that can provide an indicator of energetics, foraging effort and exposure to risk. However, activity level is poorly known for free-living animals because it is difficult to quantify activity in the field in a consistent, cost-effective and non-invasiveway. 2. This article presents a newmethod to estimate activity level with time-of-detection data from camera traps (or more generally any remote sensors), fitting a flexible circular distribution to these data to describe the underlying activity schedule, and calculating overall proportion of time active from this. 3. Using simulations and a case study for a range of small- to medium-sized mammal species, we find that activ- ity level can reliably be estimated using the newmethod. 4. The method depends on the key assumption that all individuals in the sampled population are active at the peak of the daily activity cycle. We provide theoretical and empirical evidence suggesting that this assumption is likely to bemet formany species, butmay be less likely met in large predators, or in high-latitudewinters.Further research is needed to establish stronger evidence on the validity of this assumption in specific cases; however, the approach has the potential to provide an effective, non-invasive alternative to existing methods for quantifying population activity levels.&quot;,&quot;issue&quot;:&quot;11&quot;,&quot;volume&quot;:&quot;5&quot;,&quot;container-title-short&quot;:&quot;Methods Ecol Evol&quot;},&quot;isTemporary&quot;:false}]},{&quot;citationID&quot;:&quot;MENDELEY_CITATION_2c0483a4-88ba-4693-8728-4a0ee64be1c4&quot;,&quot;properties&quot;:{&quot;noteIndex&quot;:0},&quot;isEdited&quot;:false,&quot;manualOverride&quot;:{&quot;isManuallyOverridden&quot;:false,&quot;citeprocText&quot;:&quot;(Corlatti &lt;i&gt;et al.&lt;/i&gt; 2020)&quot;,&quot;manualOverrideText&quot;:&quot;&quot;},&quot;citationTag&quot;:&quot;MENDELEY_CITATION_v3_eyJjaXRhdGlvbklEIjoiTUVOREVMRVlfQ0lUQVRJT05fMmMwNDgzYTQtODhiYS00NjkzLTg3MjgtNGEwZWU2NGJlMWM0IiwicHJvcGVydGllcyI6eyJub3RlSW5kZXgiOjB9LCJpc0VkaXRlZCI6ZmFsc2UsIm1hbnVhbE92ZXJyaWRlIjp7ImlzTWFudWFsbHlPdmVycmlkZGVuIjpmYWxzZSwiY2l0ZXByb2NUZXh0IjoiKENvcmxhdHRpIDxpPmV0IGFsLjwvaT4gMjAyMCkiLCJtYW51YWxPdmVycmlkZVRleHQiOiIifSwiY2l0YXRpb25JdGVtcyI6W3siaWQiOiI5NDA2NTI3MS04NmZiLTNmNDYtOWQxZS02Y2QzYzIzZTQ2NTgiLCJpdGVtRGF0YSI6eyJ0eXBlIjoiYXJ0aWNsZS1qb3VybmFsIiwiaWQiOiI5NDA2NTI3MS04NmZiLTNmNDYtOWQxZS02Y2QzYzIzZTQ2NTgiLCJ0aXRsZSI6IkEgZmllbGQgdGVzdCBvZiB1bmNvbnZlbnRpb25hbCBjYW1lcmEgdHJhcCBkaXN0YW5jZSBzYW1wbGluZyB0byBlc3RpbWF0ZSBhYnVuZGFuY2Ugb2YgbWFybW90IHBvcHVsYXRpb25zIiwiYXV0aG9yIjpbeyJmYW1pbHkiOiJDb3JsYXR0aSIsImdpdmVuIjoiTHVjYSIsInBhcnNlLW5hbWVzIjpmYWxzZSwiZHJvcHBpbmctcGFydGljbGUiOiIiLCJub24tZHJvcHBpbmctcGFydGljbGUiOiIifSx7ImZhbWlseSI6IlNpdmllcmkiLCJnaXZlbiI6IlN0ZWZhbm8iLCJwYXJzZS1uYW1lcyI6ZmFsc2UsImRyb3BwaW5nLXBhcnRpY2xlIjoiIiwibm9uLWRyb3BwaW5nLXBhcnRpY2xlIjoiIn0seyJmYW1pbHkiOiJTdWRvbHNrYSIsImdpdmVuIjoiQm9nbmEiLCJwYXJzZS1uYW1lcyI6ZmFsc2UsImRyb3BwaW5nLXBhcnRpY2xlIjoiIiwibm9uLWRyb3BwaW5nLXBhcnRpY2xlIjoiIn0seyJmYW1pbHkiOiJHaWFjb21lbGxpIiwiZ2l2ZW4iOiJTdGVmYW5vIiwicGFyc2UtbmFtZXMiOmZhbHNlLCJkcm9wcGluZy1wYXJ0aWNsZSI6IiIsIm5vbi1kcm9wcGluZy1wYXJ0aWNsZSI6IiJ9LHsiZmFtaWx5IjoiUGVkcm90dGkiLCJnaXZlbiI6Ikx1Y2EiLCJwYXJzZS1uYW1lcyI6ZmFsc2UsImRyb3BwaW5nLXBhcnRpY2xlIjoiIiwibm9uLWRyb3BwaW5nLXBhcnRpY2xlIjoiIn1dLCJjb250YWluZXItdGl0bGUiOiJXaWxkbGlmZSBCaW9sb2d5IiwiRE9JIjoiMTAuMjk4MS93bGIuMDA2NTIiLCJJU1NOIjoiMDkwOTYzOTYiLCJpc3N1ZWQiOnsiZGF0ZS1wYXJ0cyI6W1syMDIwXV19LCJwYWdlIjoiMS0xMSIsImFic3RyYWN0IjoiVGhlIGluY3JlYXNpbmcgdXNlIG9mIHJlbW90ZSBtb3Rpb24tc2Vuc2l0aXZlIHBob3RvZ3JhcGh5IHJlY2VudGx5IGxlZCB0byBhbiBleHRlbnNpb24gb2YgZGlzdGFuY2Ugc2FtcGxpbmcgKERTKSB0byBhY2NvbW1vZGF0ZSBjYW1lcmEgdHJhcCBkYXRhLiBDYW1lcmEgdHJhcCBkaXN0YW5jZSBzYW1wbGluZyAoQ1REUykgaGFzIGJlZW4gcHJvcG9zZWQgYXMgYSBwcm9taXNpbmcgdG9vbCB0byBlc3RpbWF0ZSBhbmltYWwgYWJ1bmRhbmNlLCBpZiB0ZW1wb3JhbGx5IGxpbWl0ZWQgYXZhaWxhYmlsaXR5IGZvciBkZXRlY3Rpb24gaXMgYWNjb3VudGVkIGZvci4gSG93ZXZlciwgdGhlIHBlcmZvcm1hbmNlIG9mIENURFMgaW4gZGlmZmVyZW50IGZpZWxkIHNpdHVhdGlvbnMsIGFuZCBpdHMgcmVsaWFiaWxpdHkgd2hlbiBzaW5nbGUgc3RpbGwgaW1hZ2VzIGFyZSB1c2VkIGluc3RlYWQgb2YgdmlkZW9zIG9yIGJ1cnN0cyBvZiBpbWFnZXMgcmVtYWluIHVudGVzdGVkLiBXZSB1c2VkIEFscGluZSBtYXJtb3RzIE1hcm1vdGEgbWFybW90YSBpbiB0aGUgU3RlbHZpbyBOYXRpb25hbCBQYXJrIChJdGFseSkgdG8gYWRkcmVzcyB0aHJlZSBhaW1zOiAxKSBjb21wYXJlIGVzdGltYXRlcyBvZiBhdmFpbGFiaWxpdHkgYmlhcy1jb3JyZWN0ZWQgQ1REUyB3aGVuIHVzaW5nIHNpbmdsZSBzdGlsbCBpbWFnZXMgd2l0aCBkaWZmZXJlbnQgc2V0LXVwcyB0byBkZWZpbmUgc2FtcGxpbmcgZWZmb3J0LiBGb3IgdGhlIMOi4oKsIHVzZXItbWFudWFsJyBzZXQtdXAgd2UgdXNlZCB2YWx1ZXMgb2YgzrggW2FuZ2xlIG9mIHZpZXddIGFuZCB0KiBbcmVjb3ZlcnkgdGltZSwgaS5lLiB0aGUgc2hvcnRlc3QgaW50ZXJ2YWwgYXQgd2hpY2ggYW4gYW5pbWFsIGNhbiBiZSBkZXRlY3RlZF0gc3BlY2lmaWVkIGJ5IHRoZSBjYW1lcmEgdXNlciBtYW51YWwuIEZvciB0aGUgw6LigqwgZW1waXJpY2FsJyBzZXQtdXAgd2UgZXN0aW1hdGVkIM64IGFuZCB0KiBlbXBpcmljYWxseS4gMikgQ29tcGFyZSBlc3RpbWF0ZXMgb2YgQ1REUyBhbmQgbGluZSBEUywgYm90aCBjb3JyZWN0ZWQgZm9yIGF2YWlsYWJpbGl0eSBiaWFzIGJhc2VkIG9uIG1hcm1vdCBiZWhhdmlvci4gMykgQ29tcGFyZSBlc3RpbWF0ZXMgb2YgQ1REUyBjb3JyZWN0ZWQgZm9yIGF2YWlsYWJpbGl0eSBiaWFzIHdpdGggZXN0aW1hdGVzIG9idGFpbmVkIHdpdGggY2FwdHVyZS1tYXJrLXJlY2FwdHVyZSAoQ01SKSwgYWNjb3VudGluZyBmb3IgdGhlIGVmZmVjdGl2ZSB0cmFwcGVkIGFyZWEuIE91ciByZXN1bHRzIHN1Z2dlc3QgdGhhdDogMSkgQ1REUyB3aXRoIMOi4oKsIHVzZXItbWFudWFsJyBzZXQtdXAgdW5kZXJlc3RpbWF0ZWQgcG9wdWxhdGlvbiBzaXplIGNvbXBhcmVkIHRvIHRoZSDDouKCrCBlbXBpcmljYWwnIHNldC11cDsgMikgw6LigqwgZW1waXJpY2FsJyBDVERTIGVzdGltYXRlcyB3ZXJlIHNpbWlsYXIgdG8gdGhvc2Ugb2YgbGluZSBEUywgYnV0IENURFMgaGFkIGxvd2VyIHByZWNpc2lvbjsgMykgYXZhaWxhYmlsaXR5IGJpYXMtY29ycmVjdGVkIENURFMgdW5kZXJlc3RpbWF0ZWQgYWJ1bmRhbmNlIGNvbXBhcmVkIHRvIENNUi4gQXNzZXNzaW5nIGNhbWVyYSBzZXR0aW5ncyBlbXBpcmljYWxseSBpcyBjcnVjaWFsIHRvIHJlZHVjZSBiaWFzIGluIENURFMgZXN0aW1hdG9ycyB3aGVuIHNpbmdsZSBzdGlsbCBpbWFnZXMgYXJlIHVzZWQuIFZpZGVvcyBzaG91bGQgYmUgcHJlZmVycmVkIGFzIHRoZXkgYWxsb3cgY2hvb3NpbmcgcHJlZGVmaW5lZCBzbmFwc2hvdCBtb21lbnRzIGFuZCBkbyBub3QgcmVseSBvbiBzZXR0aW5ncyB0aGF0IGNhbm5vdCBiZSBjaGFuZ2VkLiBPdmVyYWxsLCBvdXIgcmVzdWx0cyBzdXBwb3J0IHRoZSB1c2Ugb2YgQ1REUyBhcyBhbiBhbHRlcm5hdGl2ZSB0byBEUywgYWx0aG91Z2ggcHJvcGVyIGF2YWlsYWJpbGl0eS1iaWFzIGNvcnJlY3Rpb25zIGFuZCBtYW55IGNhbWVyYXMgYXJlIG5lZWRlZCB0byBlbnN1cmUgYWNjdXJhY3kgYW5kIGFjY2VwdGFibGUgcHJlY2lzaW9uLiIsImlzc3VlIjoiNCIsInZvbHVtZSI6IjIwMjAiLCJjb250YWluZXItdGl0bGUtc2hvcnQiOiJXaWxkbGlmZSBCaW9sIn0sImlzVGVtcG9yYXJ5IjpmYWxzZX1dfQ==&quot;,&quot;citationItems&quot;:[{&quot;id&quot;:&quot;94065271-86fb-3f46-9d1e-6cd3c23e4658&quot;,&quot;itemData&quot;:{&quot;type&quot;:&quot;article-journal&quot;,&quot;id&quot;:&quot;94065271-86fb-3f46-9d1e-6cd3c23e4658&quot;,&quot;title&quot;:&quot;A field test of unconventional camera trap distance sampling to estimate abundance of marmot populations&quot;,&quot;author&quot;:[{&quot;family&quot;:&quot;Corlatti&quot;,&quot;given&quot;:&quot;Luca&quot;,&quot;parse-names&quot;:false,&quot;dropping-particle&quot;:&quot;&quot;,&quot;non-dropping-particle&quot;:&quot;&quot;},{&quot;family&quot;:&quot;Sivieri&quot;,&quot;given&quot;:&quot;Stefano&quot;,&quot;parse-names&quot;:false,&quot;dropping-particle&quot;:&quot;&quot;,&quot;non-dropping-particle&quot;:&quot;&quot;},{&quot;family&quot;:&quot;Sudolska&quot;,&quot;given&quot;:&quot;Bogna&quot;,&quot;parse-names&quot;:false,&quot;dropping-particle&quot;:&quot;&quot;,&quot;non-dropping-particle&quot;:&quot;&quot;},{&quot;family&quot;:&quot;Giacomelli&quot;,&quot;given&quot;:&quot;Stefano&quot;,&quot;parse-names&quot;:false,&quot;dropping-particle&quot;:&quot;&quot;,&quot;non-dropping-particle&quot;:&quot;&quot;},{&quot;family&quot;:&quot;Pedrotti&quot;,&quot;given&quot;:&quot;Luca&quot;,&quot;parse-names&quot;:false,&quot;dropping-particle&quot;:&quot;&quot;,&quot;non-dropping-particle&quot;:&quot;&quot;}],&quot;container-title&quot;:&quot;Wildlife Biology&quot;,&quot;DOI&quot;:&quot;10.2981/wlb.00652&quot;,&quot;ISSN&quot;:&quot;09096396&quot;,&quot;issued&quot;:{&quot;date-parts&quot;:[[2020]]},&quot;page&quot;:&quot;1-11&quot;,&quot;abstract&quot;:&quot;The increasing use of remote motion-sensitive photography recently led to an extension of distance sampling (DS) to accommodate camera trap data. Camera trap distance sampling (CTDS) has been proposed as a promising tool to estimate animal abundance, if temporally limited availability for detection is accounted for. However, the performance of CTDS in different field situations, and its reliability when single still images are used instead of videos or bursts of images remain untested. We used Alpine marmots Marmota marmota in the Stelvio National Park (Italy) to address three aims: 1) compare estimates of availability bias-corrected CTDS when using single still images with different set-ups to define sampling effort. For the â€ user-manual' set-up we used values of θ [angle of view] and t* [recovery time, i.e. the shortest interval at which an animal can be detected] specified by the camera user manual. For the â€ empirical' set-up we estimated θ and t* empirically. 2) Compare estimates of CTDS and line DS, both corrected for availability bias based on marmot behavior. 3) Compare estimates of CTDS corrected for availability bias with estimates obtained with capture-mark-recapture (CMR), accounting for the effective trapped area. Our results suggest that: 1) CTDS with â€ user-manual' set-up underestimated population size compared to the â€ empirical' set-up; 2) â€ empirical' CTDS estimates were similar to those of line DS, but CTDS had lower precision; 3) availability bias-corrected CTDS underestimated abundance compared to CMR. Assessing camera settings empirically is crucial to reduce bias in CTDS estimators when single still images are used. Videos should be preferred as they allow choosing predefined snapshot moments and do not rely on settings that cannot be changed. Overall, our results support the use of CTDS as an alternative to DS, although proper availability-bias corrections and many cameras are needed to ensure accuracy and acceptable precision.&quot;,&quot;issue&quot;:&quot;4&quot;,&quot;volume&quot;:&quot;2020&quot;,&quot;container-title-short&quot;:&quot;Wildlife Biol&quot;},&quot;isTemporary&quot;:false}]},{&quot;citationID&quot;:&quot;MENDELEY_CITATION_0d77c24a-b738-4569-a0e7-f1e80dbe9ffa&quot;,&quot;properties&quot;:{&quot;noteIndex&quot;:0},&quot;isEdited&quot;:false,&quot;manualOverride&quot;:{&quot;isManuallyOverridden&quot;:false,&quot;citeprocText&quot;:&quot;(Houa &lt;i&gt;et al.&lt;/i&gt; 2022)&quot;,&quot;manualOverrideText&quot;:&quot;&quot;},&quot;citationTag&quot;:&quot;MENDELEY_CITATION_v3_eyJjaXRhdGlvbklEIjoiTUVOREVMRVlfQ0lUQVRJT05fMGQ3N2MyNGEtYjczOC00NTY5LWEwZTctZjFlODBkYmU5ZmZhIiwicHJvcGVydGllcyI6eyJub3RlSW5kZXgiOjB9LCJpc0VkaXRlZCI6ZmFsc2UsIm1hbnVhbE92ZXJyaWRlIjp7ImlzTWFudWFsbHlPdmVycmlkZGVuIjpmYWxzZSwiY2l0ZXByb2NUZXh0IjoiKEhvdWEgPGk+ZXQgYWwuPC9pPiAyMDIyKSIsIm1hbnVhbE92ZXJyaWRlVGV4dCI6IiJ9LCJjaXRhdGlvbkl0ZW1zIjpbeyJpZCI6IjIzNTU5OTIyLTVhNjctM2IwNi04N2JhLWY5NWRhOTQzZWI1YSIsIml0ZW1EYXRhIjp7InR5cGUiOiJhcnRpY2xlLWpvdXJuYWwiLCJpZCI6IjIzNTU5OTIyLTVhNjctM2IwNi04N2JhLWY5NWRhOTQzZWI1YSIsInRpdGxlIjoiQW5pbWFsIHJlYWN0aXZpdHkgdG8gY2FtZXJhIHRyYXBzIGFuZCBpdHMgZWZmZWN0cyBvbiBhYnVuZGFuY2UgZXN0aW1hdGUgdXNpbmcgZGlzdGFuY2Ugc2FtcGxpbmcgaW4gdGhlIFRhw68gTmF0aW9uYWwgUGFyaywgQ8O0dGUgZCdJdm9pcmUiLCJhdXRob3IiOlt7ImZhbWlseSI6IkhvdWEiLCJnaXZlbiI6Ik5vw6tsIEFkaWtvIiwicGFyc2UtbmFtZXMiOmZhbHNlLCJkcm9wcGluZy1wYXJ0aWNsZSI6IiIsIm5vbi1kcm9wcGluZy1wYXJ0aWNsZSI6IiJ9LHsiZmFtaWx5IjoiQ2FwcGVsbGUiLCJnaXZlbiI6Ik5vw6ltaWUiLCJwYXJzZS1uYW1lcyI6ZmFsc2UsImRyb3BwaW5nLXBhcnRpY2xlIjoiIiwibm9uLWRyb3BwaW5nLXBhcnRpY2xlIjoiIn0seyJmYW1pbHkiOiJCaXR0eSIsImdpdmVuIjoiRWxvaSBBbmRlcnNvbiIsInBhcnNlLW5hbWVzIjpmYWxzZSwiZHJvcHBpbmctcGFydGljbGUiOiIiLCJub24tZHJvcHBpbmctcGFydGljbGUiOiIifSx7ImZhbWlseSI6Ik5vcm1hbmQiLCJnaXZlbiI6IkVtbWFudWVsbGUiLCJwYXJzZS1uYW1lcyI6ZmFsc2UsImRyb3BwaW5nLXBhcnRpY2xlIjoiIiwibm9uLWRyb3BwaW5nLXBhcnRpY2xlIjoiIn0seyJmYW1pbHkiOiJLYWJsYW4iLCJnaXZlbiI6Ill2ZXMgQWthIiwicGFyc2UtbmFtZXMiOmZhbHNlLCJkcm9wcGluZy1wYXJ0aWNsZSI6IiIsIm5vbi1kcm9wcGluZy1wYXJ0aWNsZSI6IiJ9LHsiZmFtaWx5IjoiQm9lc2NoIiwiZ2l2ZW4iOiJDaHJpc3RvcGhlIiwicGFyc2UtbmFtZXMiOmZhbHNlLCJkcm9wcGluZy1wYXJ0aWNsZSI6IiIsIm5vbi1kcm9wcGluZy1wYXJ0aWNsZSI6IiJ9XSwiY29udGFpbmVyLXRpdGxlIjoiUGVlckoiLCJET0kiOiIxMC43NzE3L3BlZXJqLjEzNTEwIiwiVVJMIjoiaHR0cDovL2RvaS5vcmcvMTAuNzcxNy9wZWVyai4xMzUxMCIsImlzc3VlZCI6eyJkYXRlLXBhcnRzIjpbWzIwMjJdXX0sImFic3RyYWN0IjoiVGhlIHVzZSBvZiBjYW1lcmEgdHJhcHMgKENUcykgaGFzIGJlY29tZSBhbiBpbmNyZWFzaW5nbHkgcG9wdWxhciBtZXRob2Qgb2Ygc3R1ZHlpbmcgd2lsZGxpZmUsIGFzIENUcyBhcmUgYWJsZSB0byBkZXRlY3QgcmFyZSwgbm9jdHVybmFsLCBhbmQgZWx1c2l2ZSBzcGVjaWVzIGluIHJlbW90ZSBhbmQgZGlmZmljdWx0LXRvLWFjY2VzcyBhcmVhcy4gSXQgdGh1cyBtYWtlcyB0aGVtIHN1aXRlZCB0byBlc3RpbWF0ZSBhbmltYWwgZGVuc2l0eSBhbmQgYWJ1bmRhbmNlLCBpZGVudGlmeSBhY3Rpdml0eSBwYXR0ZXJucyBhbmQgbmV3IGJlaGF2aW91cnMgb2YgYW5pbWFscy4gSG93ZXZlciwgYW5pbWFscyBjYW4gcmVhY3Qgd2hlbiB0aGV5IHNlZSB0aGUgQ1RzIGFuZCB0aGlzIGNhbiBsZWFkIHRvIGJpYXMgaW4gdGhlIGFuaW1hbCBwb3B1bGF0aW9uIGVzdGltYXRlcy4gV2hpbGUgQ1RzIG1heSBwcm92aWRlIG1hbnkgYWR2YW50YWdlcywgYW4gaW1wcm92ZWQgdW5kZXJzdGFuZGluZyBvZiB0aGVpciBpbXBhY3RzIG9uIGluZGl2aWR1YWwncyBiZWhhdmlvdXIgaXMgbmVjZXNzYXJ5IHRvIGF2b2lkIGVycm9uZW91cyBkZW5zaXR5IGVzdGltYXRlcy4gWWV0LCB0aGUgaW1wYWN0IG9mIENUcyBvbiBkZXRlY3RlZCBpbmRpdmlkdWFscywgc3VjaCBhcyBodW1hbiBvZG91ciBuZWFyIHRoZSBkZXZpY2UgYW5kIHRoZSBlbnZpcm9ubWVudCwgb3IgdGhlIGluZnJhcmVkIGlsbHVtaW5hdGlvbiwgaGFzIHJlY2VpdmVkIHJlbGF0aXZlbHkgbGl0dGxlIGF0dGVudGlvbi4gVG8gZGF0ZSwgdGhlcmUgaXMgbm8gY2xlYXIgcHJvY2VkdXJlIHRvIHJlbW92ZSB0aGlzIHBvdGVudGlhbCBiaWFzLiBIZXJlLCB3ZSB1c2UgY2FtZXJhIHRyYXAgZGlzdGFuY2Ugc2FtcGxpbmcgKENURFMpIHRvICgxKSBxdWFudGlmeSB0aGUgYmlhcyByZXN1bHRpbmcgZnJvbSB0aGUgZGlmZmVyZW50IGFuaW1hbCByZXNwb25zZXMgdG8gdGhlIENUcyB3aGVuIGRldGVybWluaW5nIGFuaW1hbCBkZW5zaXR5IGFuZCBhYnVuZGFuY2UsIGFuZCAoMikgdGVzdCBpZiBvbGZhY3RvcnksIHZpc3VhbCBhbmQgYXVkaXRvcnkgc2lnbmFscyBoYXZlIGFuIGluZmx1ZW5jZSBvbiB0aGUgYW5pbWFscycgcmVhY3Rpb24gdG8gQ1RzLiBCZXR3ZWVuIE1hcmNoIDIwMTkgYW5kIE1hcmNoIDIwMjAsIHdlIGRlcGxveWVkIENUcyBhdCAyNjcgbG9jYXRpb25zIGRpc3RyaWJ1dGVkIHN5c3RlbWF0aWNhbGx5IG92ZXIgdGhlIGVudGlyZSBUYcOvIE5hdGlvbmFsIFBhcmsuIFdlIG9idGFpbmVkIDU4LDk0NyB2aWRlb3MgZnJvbSB3aGljaCB3ZSBhbmFseXNlZCBmb3VyIG1lZGl1bS10by1sYXJnZS1ib2RpZWQgc3BlY2llcyAoTWF4d2VsbCdzIGR1aWtlciAoUGhpbGFudG9tYmEgbWF4d2VsbGlpKSwgSmVudGluaydzIGR1aWtlciAoQ2VwaGFsb3BodXMgamVudGlua2kpLCBweWdteSBoaXBwb3BvdGFtdXMgKENob2Vyb3BzaXMgbGliZXJpZW5zaXMpIGFuZCBXZXN0ZXJuIGNoaW1wYW56ZWUgKFBhbiB0cm9nbG9keXRlcyB2ZXJ1cykpIGRpc3BsYXlpbmcgZGlmZmVyZW50IGJlaGF2aW91cnMgdG93YXJkcyB0aGUgQ1RzLiBXZSB0aGVuIGVzdGFibGlzaGVkIHNwZWNpZXMtc3BlY2lmaWMgZXRob2dyYW1zIGRlc2NyaWJpbmcgdGhlIGJlaGF2aW91cmFsIHJlc3BvbnNlcyB0byB0aGUgQ1RzLiBVc2luZyB0aGVzZSBzcGVjaWVzLXNwZWNpZmljIHJlc3BvbnNlcywgd2Ugb2JzZXJ2ZWQgdGhhdCB0aGUgTWF4d2VsbCdzIGR1aWtlciByZWFjdGVkIHdlYWtseSB0byBDVHMgKGFib3V0IDAuMTElIG9mIHRoZSBkaXN0YW5jZSBkYXRhKSwgY29udHJhcnkgdG8gSmVudGluaydzIGR1aWtlciwgcHlnbXkgaGlwcG9wb3RhbXVzIGFuZCBXZXN0ZXJuIGNoaW1wYW56ZWUgd2hpY2ggcmVhY3RlZCB3aXRoIHJlbGF0aXZlbHkgaGlnaCBmcmVxdWVuY2llcywgcmVwcmVzZW50aW5nIDMyLjgyJSwgNTIuOTYlIGFuZCAxNi4xNCUgb2YgdGhlIGRpc3RhbmNlIGRhdGEsIHJlc3BlY3RpdmVseS4gTm90IHRha2luZyBpbnRvIGFjY291bnQgdGhlIHNwZWNpZXMtc3BlY2lmaWMgcmVzcG9uc2VzIHRvIHRoZSBDVHMgY2FuIGxlYWQgdG8gYW4gYXJ0aWZpY2lhbCBkb3VibGluZyBvciB0cmlwbGluZyBvZiB0aGUgcG9wdWxhdGlvbnMnIHNpemVzLiBBbGwgc3BlY2llcyByZWFjdGVkIG1vcmUgdG8gdGhlIENUcyBhdCBjbG9zZSBkaXN0YW5jZXMuIEJlc2lkZXMsIHRoZSBKZW50aW5rJ3MgZHVpa2VyIGFuZCB0aGUgcHlnbXkgaGlwcG9wb3RhbXVzIHJlYWN0ZWQgc2lnbmlmaWNhbnRseSBtb3JlIHRvIHRoZSBDVHMgYXQgbmlnaHQgdGhhbiBkdXJpbmcgdGhlIGRheS4gRmluYWxseSwgYXMgZm9yIG9sZmFjdG9yeSBzaWduYWxzLCB0aGUgcHJvYmFiaWxpdHkgb2YgcmVhY3Rpb24gdG8gdGhlIENUcyBkdXJpbmcgdGhlIGZpcnN0IGRheXMgYWZ0ZXIgQ1RzIGluc3RhbGxhdGlvbiB3YXMgd2VhayBpbiBNYXh3ZWxsJ3MgZHVpa2VyLCIsImNvbnRhaW5lci10aXRsZS1zaG9ydCI6IlBlZXJKIn0sImlzVGVtcG9yYXJ5IjpmYWxzZX1dfQ==&quot;,&quot;citationItems&quot;:[{&quot;id&quot;:&quot;23559922-5a67-3b06-87ba-f95da943eb5a&quot;,&quot;itemData&quot;:{&quot;type&quot;:&quot;article-journal&quot;,&quot;id&quot;:&quot;23559922-5a67-3b06-87ba-f95da943eb5a&quot;,&quot;title&quot;:&quot;Animal reactivity to camera traps and its effects on abundance estimate using distance sampling in the Taï National Park, Côte d'Ivoire&quot;,&quot;author&quot;:[{&quot;family&quot;:&quot;Houa&quot;,&quot;given&quot;:&quot;Noël Adiko&quot;,&quot;parse-names&quot;:false,&quot;dropping-particle&quot;:&quot;&quot;,&quot;non-dropping-particle&quot;:&quot;&quot;},{&quot;family&quot;:&quot;Cappelle&quot;,&quot;given&quot;:&quot;Noémie&quot;,&quot;parse-names&quot;:false,&quot;dropping-particle&quot;:&quot;&quot;,&quot;non-dropping-particle&quot;:&quot;&quot;},{&quot;family&quot;:&quot;Bitty&quot;,&quot;given&quot;:&quot;Eloi Anderson&quot;,&quot;parse-names&quot;:false,&quot;dropping-particle&quot;:&quot;&quot;,&quot;non-dropping-particle&quot;:&quot;&quot;},{&quot;family&quot;:&quot;Normand&quot;,&quot;given&quot;:&quot;Emmanuelle&quot;,&quot;parse-names&quot;:false,&quot;dropping-particle&quot;:&quot;&quot;,&quot;non-dropping-particle&quot;:&quot;&quot;},{&quot;family&quot;:&quot;Kablan&quot;,&quot;given&quot;:&quot;Yves Aka&quot;,&quot;parse-names&quot;:false,&quot;dropping-particle&quot;:&quot;&quot;,&quot;non-dropping-particle&quot;:&quot;&quot;},{&quot;family&quot;:&quot;Boesch&quot;,&quot;given&quot;:&quot;Christophe&quot;,&quot;parse-names&quot;:false,&quot;dropping-particle&quot;:&quot;&quot;,&quot;non-dropping-particle&quot;:&quot;&quot;}],&quot;container-title&quot;:&quot;PeerJ&quot;,&quot;DOI&quot;:&quot;10.7717/peerj.13510&quot;,&quot;URL&quot;:&quot;http://doi.org/10.7717/peerj.13510&quot;,&quot;issued&quot;:{&quot;date-parts&quot;:[[2022]]},&quot;abstract&quot;:&quot;The use of camera traps (CTs) has become an increasingly popular method of studying wildlife, as CTs are able to detect rare, nocturnal, and elusive species in remote and difficult-to-access areas. It thus makes them suited to estimate animal density and abundance, identify activity patterns and new behaviours of animals. However, animals can react when they see the CTs and this can lead to bias in the animal population estimates. While CTs may provide many advantages, an improved understanding of their impacts on individual's behaviour is necessary to avoid erroneous density estimates. Yet, the impact of CTs on detected individuals, such as human odour near the device and the environment, or the infrared illumination, has received relatively little attention. To date, there is no clear procedure to remove this potential bias. Here, we use camera trap distance sampling (CTDS) to (1) quantify the bias resulting from the different animal responses to the CTs when determining animal density and abundance, and (2) test if olfactory, visual and auditory signals have an influence on the animals' reaction to CTs. Between March 2019 and March 2020, we deployed CTs at 267 locations distributed systematically over the entire Taï National Park. We obtained 58,947 videos from which we analysed four medium-to-large-bodied species (Maxwell's duiker (Philantomba maxwellii), Jentink's duiker (Cephalophus jentinki), pygmy hippopotamus (Choeropsis liberiensis) and Western chimpanzee (Pan troglodytes verus)) displaying different behaviours towards the CTs. We then established species-specific ethograms describing the behavioural responses to the CTs. Using these species-specific responses, we observed that the Maxwell's duiker reacted weakly to CTs (about 0.11% of the distance data), contrary to Jentink's duiker, pygmy hippopotamus and Western chimpanzee which reacted with relatively high frequencies, representing 32.82%, 52.96% and 16.14% of the distance data, respectively. Not taking into account the species-specific responses to the CTs can lead to an artificial doubling or tripling of the populations' sizes. All species reacted more to the CTs at close distances. Besides, the Jentink's duiker and the pygmy hippopotamus reacted significantly more to the CTs at night than during the day. Finally, as for olfactory signals, the probability of reaction to the CTs during the first days after CTs installation was weak in Maxwell's duiker,&quot;,&quot;container-title-short&quot;:&quot;PeerJ&quot;},&quot;isTemporary&quot;:false}]},{&quot;citationID&quot;:&quot;MENDELEY_CITATION_4e9be16b-5f87-4bd4-bb58-905935c6c71f&quot;,&quot;properties&quot;:{&quot;noteIndex&quot;:0},&quot;isEdited&quot;:false,&quot;manualOverride&quot;:{&quot;isManuallyOverridden&quot;:false,&quot;citeprocText&quot;:&quot;(Mayze and Moore 1990)&quot;,&quot;manualOverrideText&quot;:&quot;&quot;},&quot;citationTag&quot;:&quot;MENDELEY_CITATION_v3_eyJjaXRhdGlvbklEIjoiTUVOREVMRVlfQ0lUQVRJT05fNGU5YmUxNmItNWY4Ny00YmQ0LWJiNTgtOTA1OTM1YzZjNzFmIiwicHJvcGVydGllcyI6eyJub3RlSW5kZXgiOjB9LCJpc0VkaXRlZCI6ZmFsc2UsIm1hbnVhbE92ZXJyaWRlIjp7ImlzTWFudWFsbHlPdmVycmlkZGVuIjpmYWxzZSwiY2l0ZXByb2NUZXh0IjoiKE1heXplIGFuZCBNb29yZSAxOTkwKSIsIm1hbnVhbE92ZXJyaWRlVGV4dCI6IiJ9LCJjaXRhdGlvbkl0ZW1zIjpbeyJpZCI6IjdiOGYxNjIwLTg2MGMtMzBjYS05ZDhmLTYzOTgwODQ2NmVmOCIsIml0ZW1EYXRhIjp7InR5cGUiOiJib29rIiwiaWQiOiI3YjhmMTYyMC04NjBjLTMwY2EtOWQ4Zi02Mzk4MDg0NjZlZjgiLCJ0aXRsZSI6IlRoZSBIb2cgRGVlciIsImF1dGhvciI6W3siZmFtaWx5IjoiTWF5emUiLCJnaXZlbiI6IlIuSi4iLCJwYXJzZS1uYW1lcyI6ZmFsc2UsImRyb3BwaW5nLXBhcnRpY2xlIjoiIiwibm9uLWRyb3BwaW5nLXBhcnRpY2xlIjoiIn0seyJmYW1pbHkiOiJNb29yZSIsImdpdmVuIjoiRy5JLiIsInBhcnNlLW5hbWVzIjpmYWxzZSwiZHJvcHBpbmctcGFydGljbGUiOiIiLCJub24tZHJvcHBpbmctcGFydGljbGUiOiIifV0sImlzc3VlZCI6eyJkYXRlLXBhcnRzIjpbWzE5OTBdXX0sInB1Ymxpc2hlciI6IkF1c3RyYWxpYW4gRGVlciBSZXNlYXJjaCBGb3VuZGF0aW9uLCBNZWxib3VybmUsIFZpY3RvcmlhIiwiY29udGFpbmVyLXRpdGxlLXNob3J0IjoiIn0sImlzVGVtcG9yYXJ5IjpmYWxzZX1dfQ==&quot;,&quot;citationItems&quot;:[{&quot;id&quot;:&quot;7b8f1620-860c-30ca-9d8f-639808466ef8&quot;,&quot;itemData&quot;:{&quot;type&quot;:&quot;book&quot;,&quot;id&quot;:&quot;7b8f1620-860c-30ca-9d8f-639808466ef8&quot;,&quot;title&quot;:&quot;The Hog Deer&quot;,&quot;author&quot;:[{&quot;family&quot;:&quot;Mayze&quot;,&quot;given&quot;:&quot;R.J.&quot;,&quot;parse-names&quot;:false,&quot;dropping-particle&quot;:&quot;&quot;,&quot;non-dropping-particle&quot;:&quot;&quot;},{&quot;family&quot;:&quot;Moore&quot;,&quot;given&quot;:&quot;G.I.&quot;,&quot;parse-names&quot;:false,&quot;dropping-particle&quot;:&quot;&quot;,&quot;non-dropping-particle&quot;:&quot;&quot;}],&quot;issued&quot;:{&quot;date-parts&quot;:[[1990]]},&quot;publisher&quot;:&quot;Australian Deer Research Foundation, Melbourne, Victoria&quot;,&quot;container-title-short&quot;:&quot;&quot;},&quot;isTemporary&quot;:false}]},{&quot;citationID&quot;:&quot;MENDELEY_CITATION_1933adc5-083c-4e45-a3af-29b8a6efafee&quot;,&quot;properties&quot;:{&quot;noteIndex&quot;:0},&quot;isEdited&quot;:false,&quot;manualOverride&quot;:{&quot;isManuallyOverridden&quot;:false,&quot;citeprocText&quot;:&quot;(Mayze and Moore 1990)&quot;,&quot;manualOverrideText&quot;:&quot;&quot;},&quot;citationTag&quot;:&quot;MENDELEY_CITATION_v3_eyJjaXRhdGlvbklEIjoiTUVOREVMRVlfQ0lUQVRJT05fMTkzM2FkYzUtMDgzYy00ZTQ1LWEzYWYtMjliOGE2ZWZhZmVlIiwicHJvcGVydGllcyI6eyJub3RlSW5kZXgiOjB9LCJpc0VkaXRlZCI6ZmFsc2UsIm1hbnVhbE92ZXJyaWRlIjp7ImlzTWFudWFsbHlPdmVycmlkZGVuIjpmYWxzZSwiY2l0ZXByb2NUZXh0IjoiKE1heXplIGFuZCBNb29yZSAxOTkwKSIsIm1hbnVhbE92ZXJyaWRlVGV4dCI6IiJ9LCJjaXRhdGlvbkl0ZW1zIjpbeyJpZCI6IjdiOGYxNjIwLTg2MGMtMzBjYS05ZDhmLTYzOTgwODQ2NmVmOCIsIml0ZW1EYXRhIjp7InR5cGUiOiJib29rIiwiaWQiOiI3YjhmMTYyMC04NjBjLTMwY2EtOWQ4Zi02Mzk4MDg0NjZlZjgiLCJ0aXRsZSI6IlRoZSBIb2cgRGVlciIsImF1dGhvciI6W3siZmFtaWx5IjoiTWF5emUiLCJnaXZlbiI6IlIuSi4iLCJwYXJzZS1uYW1lcyI6ZmFsc2UsImRyb3BwaW5nLXBhcnRpY2xlIjoiIiwibm9uLWRyb3BwaW5nLXBhcnRpY2xlIjoiIn0seyJmYW1pbHkiOiJNb29yZSIsImdpdmVuIjoiRy5JLiIsInBhcnNlLW5hbWVzIjpmYWxzZSwiZHJvcHBpbmctcGFydGljbGUiOiIiLCJub24tZHJvcHBpbmctcGFydGljbGUiOiIifV0sImlzc3VlZCI6eyJkYXRlLXBhcnRzIjpbWzE5OTBdXX0sInB1Ymxpc2hlciI6IkF1c3RyYWxpYW4gRGVlciBSZXNlYXJjaCBGb3VuZGF0aW9uLCBNZWxib3VybmUsIFZpY3RvcmlhIiwiY29udGFpbmVyLXRpdGxlLXNob3J0IjoiIn0sImlzVGVtcG9yYXJ5IjpmYWxzZX1dfQ==&quot;,&quot;citationItems&quot;:[{&quot;id&quot;:&quot;7b8f1620-860c-30ca-9d8f-639808466ef8&quot;,&quot;itemData&quot;:{&quot;type&quot;:&quot;book&quot;,&quot;id&quot;:&quot;7b8f1620-860c-30ca-9d8f-639808466ef8&quot;,&quot;title&quot;:&quot;The Hog Deer&quot;,&quot;author&quot;:[{&quot;family&quot;:&quot;Mayze&quot;,&quot;given&quot;:&quot;R.J.&quot;,&quot;parse-names&quot;:false,&quot;dropping-particle&quot;:&quot;&quot;,&quot;non-dropping-particle&quot;:&quot;&quot;},{&quot;family&quot;:&quot;Moore&quot;,&quot;given&quot;:&quot;G.I.&quot;,&quot;parse-names&quot;:false,&quot;dropping-particle&quot;:&quot;&quot;,&quot;non-dropping-particle&quot;:&quot;&quot;}],&quot;issued&quot;:{&quot;date-parts&quot;:[[1990]]},&quot;publisher&quot;:&quot;Australian Deer Research Foundation, Melbourne, Victoria&quot;,&quot;container-title-short&quot;:&quot;&quot;},&quot;isTemporary&quot;:false}]},{&quot;citationID&quot;:&quot;MENDELEY_CITATION_be7cbd3a-1b39-4da9-9b8f-43b19e260a2b&quot;,&quot;properties&quot;:{&quot;noteIndex&quot;:0},&quot;isEdited&quot;:false,&quot;manualOverride&quot;:{&quot;isManuallyOverridden&quot;:false,&quot;citeprocText&quot;:&quot;(Hill &lt;i&gt;et al.&lt;/i&gt; 2022)&quot;,&quot;manualOverrideText&quot;:&quot;&quot;},&quot;citationTag&quot;:&quot;MENDELEY_CITATION_v3_eyJjaXRhdGlvbklEIjoiTUVOREVMRVlfQ0lUQVRJT05fYmU3Y2JkM2EtMWIzOS00ZGE5LTliOGYtNDNiMTllMjYwYTJiIiwicHJvcGVydGllcyI6eyJub3RlSW5kZXgiOjB9LCJpc0VkaXRlZCI6ZmFsc2UsIm1hbnVhbE92ZXJyaWRlIjp7ImlzTWFudWFsbHlPdmVycmlkZGVuIjpmYWxzZSwiY2l0ZXByb2NUZXh0IjoiKEhpbGwgPGk+ZXQgYWwuPC9pPiAyMDIyKSIsIm1hbnVhbE92ZXJyaWRlVGV4dCI6IiJ9LCJjaXRhdGlvbkl0ZW1zIjpbeyJpZCI6IjhhOGE0MTFjLTVkYzMtM2Q3ZC05MWFiLTBkZmVkZjNjZDMxMCIsIml0ZW1EYXRhIjp7InR5cGUiOiJhcnRpY2xlLWpvdXJuYWwiLCJpZCI6IjhhOGE0MTFjLTVkYzMtM2Q3ZC05MWFiLTBkZmVkZjNjZDMxMCIsInRpdGxlIjoiR2VuZXRpYyBhbmFseXNpcyBvZiBob2cgZGVlciAoQXhpcyBwb3JjaW51cykgaW4gVmljdG9yaWEsIEF1c3RyYWxpYSwgYW5kIGl0cyBhcHBsaWNhdGlvbnMgdG8gaW52YXNpdmUgc3BlY2llcyBhbmQgZ2FtZSBtYW5hZ2VtZW50IiwiYXV0aG9yIjpbeyJmYW1pbHkiOiJIaWxsIiwiZ2l2ZW4iOiJFcmluIiwicGFyc2UtbmFtZXMiOmZhbHNlLCJkcm9wcGluZy1wYXJ0aWNsZSI6IiIsIm5vbi1kcm9wcGluZy1wYXJ0aWNsZSI6IiJ9LHsiZmFtaWx5IjoiTXVycGh5IiwiZ2l2ZW4iOiJOaWNob2xhcyIsInBhcnNlLW5hbWVzIjpmYWxzZSwiZHJvcHBpbmctcGFydGljbGUiOiIiLCJub24tZHJvcHBpbmctcGFydGljbGUiOiIifSx7ImZhbWlseSI6IlRvb3AiLCJnaXZlbiI6IlNpbW9uIiwicGFyc2UtbmFtZXMiOmZhbHNlLCJkcm9wcGluZy1wYXJ0aWNsZSI6IiIsIm5vbi1kcm9wcGluZy1wYXJ0aWNsZSI6IiJ9LHsiZmFtaWx5IjoiTGluYWNyZSIsImdpdmVuIjoiQWRyaWFuIiwicGFyc2UtbmFtZXMiOmZhbHNlLCJkcm9wcGluZy1wYXJ0aWNsZSI6IiIsIm5vbi1kcm9wcGluZy1wYXJ0aWNsZSI6IiJ9LHsiZmFtaWx5IjoiU3RydWduZWxsIiwiZ2l2ZW4iOiJKYW4gTSIsInBhcnNlLW5hbWVzIjpmYWxzZSwiZHJvcHBpbmctcGFydGljbGUiOiIiLCJub24tZHJvcHBpbmctcGFydGljbGUiOiIifV0sImNvbnRhaW5lci10aXRsZSI6IkV1cm9wZWFuIEpvdXJuYWwgb2YgV2lsZGxpZmUgUmVzZWFyY2giLCJjb250YWluZXItdGl0bGUtc2hvcnQiOiJFdXIgSiBXaWxkbCBSZXMiLCJET0kiOiIxMC4xMDA3L3MxMDM0NC0wMjItMDE1OTItOSIsIklTU04iOiIxNDM5LTA1NzQiLCJVUkwiOiJodHRwczovL2RvaS5vcmcvMTAuMTAwNy9zMTAzNDQtMDIyLTAxNTkyLTkiLCJpc3N1ZWQiOnsiZGF0ZS1wYXJ0cyI6W1syMDIyLDZdXX0sInBhZ2UiOiI0NSIsImxhbmd1YWdlIjoiZW4iLCJhYnN0cmFjdCI6IkhvZyBkZWVyIHdlcmUgaW50cm9kdWNlZCB0byBBdXN0cmFsaWEgaW4gdGhlIDE4NjBzLCB3aGVyZSB0aGV5IGhhdmUgc3ByZWFkIGFjcm9zcyB0aGUgR2lwcHNsYW5kIHJlZ2lvbiBvZiBWaWN0b3JpYS4gRHVlIHRvIGl0cyBzdGF0dXMgYXMgYW4gaW50cm9kdWNlZCBzcGVjaWVzIGFuZCBhbiBpbXBvcnRhbnQgZ2FtZSBhbmltYWwgd2l0aGluIFZpY3RvcmlhLCBtYW5hZ2VtZW50IG9mIHRoZSBzcGVjaWVzIGlzIGNvbXBsZXguIEdpdmVuIHRoaXMgY29tcGxleGl0eSwgZ2VuZXRpYyBzdHVkaWVzIGNhbiBwcm92aWRlIGltcG9ydGFudCBpbmZvcm1hdGlvbiByZWdhcmRpbmcgcG9wdWxhdGlvbiBzdHJ1Y3R1cmUgYW5kIGRpdmVyc2l0eSB3aGljaCBjYW4gYXNzaXN0IGluIGNvbnRyb2xsaW5nIHByb2JsZW1hdGljIHBvcHVsYXRpb25zIG9mIGhvZyBkZWVyLCB3aGlsZSBhbHNvIGVuc3VyaW5nIHZpYWJsZSBnYW1lIHN0b2NrIGluIHNpdGVzIG1hbmFnZWQgYXMgZ2FtZSByZXNlcnZlcy4gVGhlIGFpbSBvZiB0aGlzIHN0dWR5IHdhcyB0byBpbnZlc3RpZ2F0ZSB0aGUgcG9wdWxhdGlvbiBnZW5ldGljIHN0cnVjdHVyZSBhbmQgZGl2ZXJzaXR5IG9mIHRoZSBWaWN0b3JpYW4gaG9nIGRlZXIgMTUwwqB5ZWFycyBhZnRlciBpbnRyb2R1Y3Rpb24gdXNpbmcgc2hvcnQgdGFuZGVtIHJlcGVhdHMgKFNUUnMpLiBIb2cgZGVlciBzYW1wbGVzIHdlcmUgY29sbGVjdGVkIGFjcm9zcyAxNSBzaXRlcyBvZiBkaWZmZXJpbmcgbWFuYWdlbWVudCByZWdpbWVzIGluIHRoZSBHaXBwc2xhbmQgcmVnaW9uIG9mIFZpY3RvcmlhIGFuZCBnZW5vdHlwZWQgZm9yIDEzIHBvbHltb3JwaGljIFNUUiBsb2NpLiBVcCB0byBmb3VyIGRpc3RpbmN0IGdlbmV0aWMgY2x1c3RlcnMgd2VyZSBpZGVudGlmaWVkIGFjcm9zcyB0aGUgc2l0ZXMgc2FtcGxlZCwgc3VnZ2VzdGluZyB0aGF0IGRlc3BpdGUgbG93IG9ic2VydmVkIGdlbmV0aWMgZGl2ZXJzaXR5LCBwb3B1bGF0aW9uIHN0cnVjdHVyZSBpcyBwcmVzZW50IGFjcm9zcyB0aGVpciByYW5nZS4gSXQgd2FzIGFsc28gcG9zc2libGUgdG8gZGV0ZWN0IGV2aWRlbmNlIG9mIHJlY2VudCB0cmFuc2xvY2F0aW9ucyBhbW9uZyBwb3B1bGF0aW9ucy4gVGhpcyBzdHVkeSBzdWdnZXN0cyB0aGF0IHRoZSBwcmVzZW5jZSBvZiBkaXN0aW5jdCBnZW5ldGljIGNsdXN0ZXJzIG1heSBlbmFibGUgbWFuYWdlbWVudCBvZiBzZXBhcmF0ZSBnZW5ldGljIHVuaXRzLCBjb25zaWRlcmluZyBpbnZhc2l2ZSBzcGVjaWVzIGFuZCBnYW1lIG1hbmFnZW1lbnQgb2JqZWN0aXZlcy4iLCJpc3N1ZSI6IjQiLCJ2b2x1bWUiOiI2OCJ9LCJpc1RlbXBvcmFyeSI6ZmFsc2V9XX0=&quot;,&quot;citationItems&quot;:[{&quot;id&quot;:&quot;8a8a411c-5dc3-3d7d-91ab-0dfedf3cd310&quot;,&quot;itemData&quot;:{&quot;type&quot;:&quot;article-journal&quot;,&quot;id&quot;:&quot;8a8a411c-5dc3-3d7d-91ab-0dfedf3cd310&quot;,&quot;title&quot;:&quot;Genetic analysis of hog deer (Axis porcinus) in Victoria, Australia, and its applications to invasive species and game management&quot;,&quot;author&quot;:[{&quot;family&quot;:&quot;Hill&quot;,&quot;given&quot;:&quot;Erin&quot;,&quot;parse-names&quot;:false,&quot;dropping-particle&quot;:&quot;&quot;,&quot;non-dropping-particle&quot;:&quot;&quot;},{&quot;family&quot;:&quot;Murphy&quot;,&quot;given&quot;:&quot;Nicholas&quot;,&quot;parse-names&quot;:false,&quot;dropping-particle&quot;:&quot;&quot;,&quot;non-dropping-particle&quot;:&quot;&quot;},{&quot;family&quot;:&quot;Toop&quot;,&quot;given&quot;:&quot;Simon&quot;,&quot;parse-names&quot;:false,&quot;dropping-particle&quot;:&quot;&quot;,&quot;non-dropping-particle&quot;:&quot;&quot;},{&quot;family&quot;:&quot;Linacre&quot;,&quot;given&quot;:&quot;Adrian&quot;,&quot;parse-names&quot;:false,&quot;dropping-particle&quot;:&quot;&quot;,&quot;non-dropping-particle&quot;:&quot;&quot;},{&quot;family&quot;:&quot;Strugnell&quot;,&quot;given&quot;:&quot;Jan M&quot;,&quot;parse-names&quot;:false,&quot;dropping-particle&quot;:&quot;&quot;,&quot;non-dropping-particle&quot;:&quot;&quot;}],&quot;container-title&quot;:&quot;European Journal of Wildlife Research&quot;,&quot;container-title-short&quot;:&quot;Eur J Wildl Res&quot;,&quot;DOI&quot;:&quot;10.1007/s10344-022-01592-9&quot;,&quot;ISSN&quot;:&quot;1439-0574&quot;,&quot;URL&quot;:&quot;https://doi.org/10.1007/s10344-022-01592-9&quot;,&quot;issued&quot;:{&quot;date-parts&quot;:[[2022,6]]},&quot;page&quot;:&quot;45&quot;,&quot;language&quot;:&quot;en&quot;,&quot;abstract&quot;:&quot;Hog deer were introduced to Australia in the 1860s, where they have spread across the Gippsland region of Victoria. Due to its status as an introduced species and an important game animal within Victoria, management of the species is complex. Given this complexity, genetic studies can provide important information regarding population structure and diversity which can assist in controlling problematic populations of hog deer, while also ensuring viable game stock in sites managed as game reserves. The aim of this study was to investigate the population genetic structure and diversity of the Victorian hog deer 150 years after introduction using short tandem repeats (STRs). Hog deer samples were collected across 15 sites of differing management regimes in the Gippsland region of Victoria and genotyped for 13 polymorphic STR loci. Up to four distinct genetic clusters were identified across the sites sampled, suggesting that despite low observed genetic diversity, population structure is present across their range. It was also possible to detect evidence of recent translocations among populations. This study suggests that the presence of distinct genetic clusters may enable management of separate genetic units, considering invasive species and game management objectives.&quot;,&quot;issue&quot;:&quot;4&quot;,&quot;volume&quot;:&quot;68&quot;},&quot;isTemporary&quot;:false}]},{&quot;citationID&quot;:&quot;MENDELEY_CITATION_b9955981-fbbc-4634-aad6-b1ace0eae668&quot;,&quot;properties&quot;:{&quot;noteIndex&quot;:0},&quot;isEdited&quot;:false,&quot;manualOverride&quot;:{&quot;isManuallyOverridden&quot;:false,&quot;citeprocText&quot;:&quot;(Shaw &lt;i&gt;et al.&lt;/i&gt; 2014)&quot;,&quot;manualOverrideText&quot;:&quot;&quot;},&quot;citationTag&quot;:&quot;MENDELEY_CITATION_v3_eyJjaXRhdGlvbklEIjoiTUVOREVMRVlfQ0lUQVRJT05fYjk5NTU5ODEtZmJiYy00NjM0LWFhZDYtYjFhY2UwZWFlNjY4IiwicHJvcGVydGllcyI6eyJub3RlSW5kZXgiOjB9LCJpc0VkaXRlZCI6ZmFsc2UsIm1hbnVhbE92ZXJyaWRlIjp7ImlzTWFudWFsbHlPdmVycmlkZGVuIjpmYWxzZSwiY2l0ZXByb2NUZXh0IjoiKFNoYXcgPGk+ZXQgYWwuPC9pPiAyMDE0KSIsIm1hbnVhbE92ZXJyaWRlVGV4dCI6IiJ9LCJjaXRhdGlvbkl0ZW1zIjpbeyJpZCI6ImI4YTU2NjZlLTZiNTMtMzBhZC1hNjM2LTQ2NTU0MjNiOTRiNyIsIml0ZW1EYXRhIjp7InR5cGUiOiJhcnRpY2xlLWpvdXJuYWwiLCJpZCI6ImI4YTU2NjZlLTZiNTMtMzBhZC1hNjM2LTQ2NTU0MjNiOTRiNyIsInRpdGxlIjoiUG9wdWxhdGlvbi1sZXZlbCBjb25zZXF1ZW5jZXMgb2Ygcmlza3kgZGlzcGVyc2FsIiwiYXV0aG9yIjpbeyJmYW1pbHkiOiJTaGF3IiwiZ2l2ZW4iOiJBbGxpc29uIEsiLCJwYXJzZS1uYW1lcyI6ZmFsc2UsImRyb3BwaW5nLXBhcnRpY2xlIjoiIiwibm9uLWRyb3BwaW5nLXBhcnRpY2xlIjoiIn0seyJmYW1pbHkiOiJKYWxhc3Z1b3JpIiwiZ2l2ZW4iOiJNYXR0aSIsInBhcnNlLW5hbWVzIjpmYWxzZSwiZHJvcHBpbmctcGFydGljbGUiOiIiLCJub24tZHJvcHBpbmctcGFydGljbGUiOiIifSx7ImZhbWlseSI6Iktva2tvIiwiZ2l2ZW4iOiJIYW5uYSIsInBhcnNlLW5hbWVzIjpmYWxzZSwiZHJvcHBpbmctcGFydGljbGUiOiIiLCJub24tZHJvcHBpbmctcGFydGljbGUiOiIifV0sImNvbnRhaW5lci10aXRsZSI6Ik9pa29zIiwiRE9JIjoiMTAuMTExMS9vaWsuMDEyMjkiLCJJU1NOIjoiMTYwMC0wNzA2IiwiVVJMIjoiaHR0cHM6Ly9vbmxpbmVsaWJyYXJ5LndpbGV5LmNvbS9kb2kvYWJzLzEwLjExMTEvb2lrLjAxMjI5IiwiaXNzdWVkIjp7ImRhdGUtcGFydHMiOltbMjAxNF1dfSwicGFnZSI6IjEwMDMtMTAxMyIsImxhbmd1YWdlIjoiZW4iLCJhYnN0cmFjdCI6IkFjaGlldmluZyBzdWZmaWNpZW50IGNvbm5lY3Rpdml0eSBiZXR3ZWVuIHBvcHVsYXRpb25zIGlzIGVzc2VudGlhbCBmb3IgcGVyc2lzdGVuY2UsIGJ1dCBjb3N0cyBvZiBkaXNwZXJzYWwgbWF5IHNlbGVjdCBhZ2FpbnN0IGluZGl2aWR1YWwgdHJhaXRzIG9yIGJlaGF2aW91cnMgdGhhdCwgaWYgcHJlc2VudCwgd291bGQgaW1wcm92ZSBjb25uZWN0aXZpdHkuIEV4aXN0aW5nIGRpc3BlcnNhbCBtb2RlbHMgdGVuZCB0byBpZ25vcmUgdGhlIG11bHRpdHVkZSBvZiByaXNrcyB0byBpbmRpdmlkdWFsczogd2hpbGUgbWFueSBhc3Nlc3MgdGhlIGVmZmVjdCBvZiBtb3J0YWxpdHkgY29zdHMsIHRoZXJlIGlzIGFsc28gYSByaXNrIG9mIGZhaWxpbmcgdG8gZmluZCBuZXcgaGFiaXRhdCwgZXNwZWNpYWxseSB3aGVuIHRoZSBlbnRpcmUgaW5oYWJpdGFibGUgYXJlYSByZW1haW5zIGJvdGggc21hbGwgYW5kIGZyYWdtZW50ZWQuIFRoZXJlIGFyZSBmZXcga25vd24gcnVsZXMgZ292ZXJuaW5nIHdoZXRoZXIgaW5kaXZpZHVhbHMgZXZvbHZlIHRvIGRpc3BlcnNlIG1vcmUsIG9yIGxlc3MsIHRoYW4gd2hhdCBpcyBpZGVhbCBmb3IgcG9wdWxhdGlvbiBjb25uZWN0aXZpdHkgYW5kIHBlcnNpc3RlbmNlLiBIZXJlIHdlIGFpbSB0byBmaWxsIHRoaXMgZ2FwLCB3aGlsZSBhbHNvIG5vdGluZyB0aGF0IGV2b2x1dGlvbiBtaWdodCBub3Qgb25seSBwcm9kdWNlIHN1Ym9wdGltYWwgZGlzcGVyc2FsIGJlaGF2aW91cjogaXQgYWxzbyBpbmZsdWVuY2VzIGluZGl2aWR1YWwgaGV0ZXJvZ2VuZWl0eSBpbiBkaXNwZXJzYWwuIEludHVpdGl2ZWx5LCB3ZSBtaWdodCBleHBlY3QgaGV0ZXJvZ2VuZWl0eSB0byBpbXByb3ZlIGNvbm5lY3Rpdml0eSwgYXMgc29tZSBpbmRpdmlkdWFscyB3aWxsIHRyYXZlbCBmYXIuIEhvd2V2ZXIsIHdlIHNob3cgdGhhdCB0aGlzIGlzIG9ubHkgdHJ1ZSBpZiBkaXNwZXJzYWwgZGlzdGFuY2VzIG9uIGF2ZXJhZ2UgYXJlIHF1aXRlIHNob3J0OyBoZXRlcm9nZW5laXR5IGNhbiBhbHNvIGxlYWQgdG8gcmVkdWNlZCBjb25uZWN0aXZpdHkgYmVjYXVzZSBpdCBjYW4gcmVkdWNlIHRoZSBwcm9wb3J0aW9uIG9mIHRoZSBtb3N0IHByb2ZpdGFibGUgKOKAmHNhZmVzdOKAmSkgaW50ZXJtZWRpYXRlIGRpc3BlcnNhbCBkaXN0YW5jZXMuIEluIGdlbmVyYWwsIG91ciByZXN1bHRzIHNob3cgdGhhdCBjb25kaXRpb25zIHR5cGljYWxseSBhc3NvY2lhdGVkIHdpdGggY29uc2VydmF0aW9uIGNvbmNlcm5zIChzbWFsbCBhbmQgZnJhZ21lbnRlZCBoYWJpdGF0cyBpbmhhYml0ZWQgYnkgYSBzcGVjaWVzIHdpdGggYSBsb3cgYmlydGggcmF0ZSkgYXJlIGFsc28gb25lcyB0aGF0IGFyZSBtb3N0IGxpa2VseSB0byBsZWFkIHRvIHN1Ym9wdGltYWwgZGlzcGVyc2FsIHRyYWl0cy4gVGhpcyBwcm9tcHRzIHRoZSBxdWVzdGlvbiBvZiBhc3Npc3RlZCBkaXNwZXJzYWwgaW4gY2FzZXMgb2YgdXJnZW50IGNvbnNlcnZhdGlvbiBjb25jZXJuLiIsImlzc3VlIjoiOCIsInZvbHVtZSI6IjEyMyIsImNvbnRhaW5lci10aXRsZS1zaG9ydCI6IiJ9LCJpc1RlbXBvcmFyeSI6ZmFsc2V9XX0=&quot;,&quot;citationItems&quot;:[{&quot;id&quot;:&quot;b8a5666e-6b53-30ad-a636-4655423b94b7&quot;,&quot;itemData&quot;:{&quot;type&quot;:&quot;article-journal&quot;,&quot;id&quot;:&quot;b8a5666e-6b53-30ad-a636-4655423b94b7&quot;,&quot;title&quot;:&quot;Population-level consequences of risky dispersal&quot;,&quot;author&quot;:[{&quot;family&quot;:&quot;Shaw&quot;,&quot;given&quot;:&quot;Allison K&quot;,&quot;parse-names&quot;:false,&quot;dropping-particle&quot;:&quot;&quot;,&quot;non-dropping-particle&quot;:&quot;&quot;},{&quot;family&quot;:&quot;Jalasvuori&quot;,&quot;given&quot;:&quot;Matti&quot;,&quot;parse-names&quot;:false,&quot;dropping-particle&quot;:&quot;&quot;,&quot;non-dropping-particle&quot;:&quot;&quot;},{&quot;family&quot;:&quot;Kokko&quot;,&quot;given&quot;:&quot;Hanna&quot;,&quot;parse-names&quot;:false,&quot;dropping-particle&quot;:&quot;&quot;,&quot;non-dropping-particle&quot;:&quot;&quot;}],&quot;container-title&quot;:&quot;Oikos&quot;,&quot;DOI&quot;:&quot;10.1111/oik.01229&quot;,&quot;ISSN&quot;:&quot;1600-0706&quot;,&quot;URL&quot;:&quot;https://onlinelibrary.wiley.com/doi/abs/10.1111/oik.01229&quot;,&quot;issued&quot;:{&quot;date-parts&quot;:[[2014]]},&quot;page&quot;:&quot;1003-1013&quot;,&quot;language&quot;:&quot;en&quot;,&quot;abstract&quot;:&quot;Achieving sufficient connectivity between populations is essential for persistence, but costs of dispersal may select against individual traits or behaviours that, if present, would improve connectivity. Existing dispersal models tend to ignore the multitude of risks to individuals: while many assess the effect of mortality costs, there is also a risk of failing to find new habitat, especially when the entire inhabitable area remains both small and fragmented. There are few known rules governing whether individuals evolve to disperse more, or less, than what is ideal for population connectivity and persistence. Here we aim to fill this gap, while also noting that evolution might not only produce suboptimal dispersal behaviour: it also influences individual heterogeneity in dispersal. Intuitively, we might expect heterogeneity to improve connectivity, as some individuals will travel far. However, we show that this is only true if dispersal distances on average are quite short; heterogeneity can also lead to reduced connectivity because it can reduce the proportion of the most profitable (‘safest’) intermediate dispersal distances. In general, our results show that conditions typically associated with conservation concerns (small and fragmented habitats inhabited by a species with a low birth rate) are also ones that are most likely to lead to suboptimal dispersal traits. This prompts the question of assisted dispersal in cases of urgent conservation concern.&quot;,&quot;issue&quot;:&quot;8&quot;,&quot;volume&quot;:&quot;123&quot;,&quot;container-title-short&quot;:&quot;&quot;},&quot;isTemporary&quot;:false}]},{&quot;citationID&quot;:&quot;MENDELEY_CITATION_36ac89f7-f031-43f2-bdeb-395048840f7d&quot;,&quot;properties&quot;:{&quot;noteIndex&quot;:0},&quot;isEdited&quot;:false,&quot;manualOverride&quot;:{&quot;isManuallyOverridden&quot;:false,&quot;citeprocText&quot;:&quot;(Pusey 1987)&quot;,&quot;manualOverrideText&quot;:&quot;&quot;},&quot;citationTag&quot;:&quot;MENDELEY_CITATION_v3_eyJjaXRhdGlvbklEIjoiTUVOREVMRVlfQ0lUQVRJT05fMzZhYzg5ZjctZjAzMS00M2YyLWJkZWItMzk1MDQ4ODQwZjdkIiwicHJvcGVydGllcyI6eyJub3RlSW5kZXgiOjB9LCJpc0VkaXRlZCI6ZmFsc2UsIm1hbnVhbE92ZXJyaWRlIjp7ImlzTWFudWFsbHlPdmVycmlkZGVuIjpmYWxzZSwiY2l0ZXByb2NUZXh0IjoiKFB1c2V5IDE5ODcpIiwibWFudWFsT3ZlcnJpZGVUZXh0IjoiIn0sImNpdGF0aW9uSXRlbXMiOlt7ImlkIjoiZTdjODc0YzYtZjE0Yi0zMmRmLWI1ZDMtOWU1MzdjN2I0ZjhkIiwiaXRlbURhdGEiOnsidHlwZSI6ImFydGljbGUtam91cm5hbCIsImlkIjoiZTdjODc0YzYtZjE0Yi0zMmRmLWI1ZDMtOWU1MzdjN2I0ZjhkIiwidGl0bGUiOiJTZXgtYmlhc2VkIGRpc3BlcnNhbCBhbmQgaW5icmVlZGluZyBhdm9pZGFuY2UgaW4gYmlyZHMgYW5kIG1hbW1hbHMiLCJhdXRob3IiOlt7ImZhbWlseSI6IlB1c2V5IiwiZ2l2ZW4iOiJBbm5lIEUiLCJwYXJzZS1uYW1lcyI6ZmFsc2UsImRyb3BwaW5nLXBhcnRpY2xlIjoiIiwibm9uLWRyb3BwaW5nLXBhcnRpY2xlIjoiIn1dLCJjb250YWluZXItdGl0bGUiOiJUcmVuZHMgaW4gRWNvbG9neSAmIEV2b2x1dGlvbiIsImNvbnRhaW5lci10aXRsZS1zaG9ydCI6IlRyZW5kcyBFY29sIEV2b2wiLCJET0kiOiIxMC4xMDE2LzAxNjktNTM0Nyg4Nyk5MDA4MS00IiwiSVNTTiI6IjAxNjktNTM0NyIsIlBNSUQiOiIyMTIyNzg2OSIsIlVSTCI6Imh0dHBzOi8vd3d3LmNlbGwuY29tL3RyZW5kcy9lY29sb2d5LWV2b2x1dGlvbi9hYnN0cmFjdC8wMTY5LTUzNDcoODcpOTAwODEtNCIsImlzc3VlZCI6eyJkYXRlLXBhcnRzIjpbWzE5ODcsMTBdXX0sInBhZ2UiOiIyOTUtMjk5IiwibGFuZ3VhZ2UiOiJFbmdsaXNoIiwiaXNzdWUiOiIxMCIsInZvbHVtZSI6IjIifSwiaXNUZW1wb3JhcnkiOmZhbHNlfV19&quot;,&quot;citationItems&quot;:[{&quot;id&quot;:&quot;e7c874c6-f14b-32df-b5d3-9e537c7b4f8d&quot;,&quot;itemData&quot;:{&quot;type&quot;:&quot;article-journal&quot;,&quot;id&quot;:&quot;e7c874c6-f14b-32df-b5d3-9e537c7b4f8d&quot;,&quot;title&quot;:&quot;Sex-biased dispersal and inbreeding avoidance in birds and mammals&quot;,&quot;author&quot;:[{&quot;family&quot;:&quot;Pusey&quot;,&quot;given&quot;:&quot;Anne E&quot;,&quot;parse-names&quot;:false,&quot;dropping-particle&quot;:&quot;&quot;,&quot;non-dropping-particle&quot;:&quot;&quot;}],&quot;container-title&quot;:&quot;Trends in Ecology &amp; Evolution&quot;,&quot;container-title-short&quot;:&quot;Trends Ecol Evol&quot;,&quot;DOI&quot;:&quot;10.1016/0169-5347(87)90081-4&quot;,&quot;ISSN&quot;:&quot;0169-5347&quot;,&quot;PMID&quot;:&quot;21227869&quot;,&quot;URL&quot;:&quot;https://www.cell.com/trends/ecology-evolution/abstract/0169-5347(87)90081-4&quot;,&quot;issued&quot;:{&quot;date-parts&quot;:[[1987,10]]},&quot;page&quot;:&quot;295-299&quot;,&quot;language&quot;:&quot;English&quot;,&quot;issue&quot;:&quot;10&quot;,&quot;volume&quot;:&quot;2&quot;},&quot;isTemporary&quot;:false}]},{&quot;citationID&quot;:&quot;MENDELEY_CITATION_e19e75ca-f306-4444-84f9-b60900230bca&quot;,&quot;properties&quot;:{&quot;noteIndex&quot;:0},&quot;isEdited&quot;:false,&quot;manualOverride&quot;:{&quot;isManuallyOverridden&quot;:false,&quot;citeprocText&quot;:&quot;(Schmidt &lt;i&gt;et al.&lt;/i&gt; 2021)&quot;,&quot;manualOverrideText&quot;:&quot;&quot;},&quot;citationTag&quot;:&quot;MENDELEY_CITATION_v3_eyJjaXRhdGlvbklEIjoiTUVOREVMRVlfQ0lUQVRJT05fZTE5ZTc1Y2EtZjMwNi00NDQ0LTg0ZjktYjYwOTAwMjMwYmNhIiwicHJvcGVydGllcyI6eyJub3RlSW5kZXgiOjB9LCJpc0VkaXRlZCI6ZmFsc2UsIm1hbnVhbE92ZXJyaWRlIjp7ImlzTWFudWFsbHlPdmVycmlkZGVuIjpmYWxzZSwiY2l0ZXByb2NUZXh0IjoiKFNjaG1pZHQgPGk+ZXQgYWwuPC9pPiAyMDIxKSIsIm1hbnVhbE92ZXJyaWRlVGV4dCI6IiJ9LCJjaXRhdGlvbkl0ZW1zIjpbeyJpZCI6IjQwYWE5MTA4LTVlNjUtM2FjNi1hNTUyLWFhZDY4YWYzYzY5OCIsIml0ZW1EYXRhIjp7InR5cGUiOiJhcnRpY2xlLWpvdXJuYWwiLCJpZCI6IjQwYWE5MTA4LTVlNjUtM2FjNi1hNTUyLWFhZDY4YWYzYzY5OCIsInRpdGxlIjoiVW5iaWFzZWQgcG9wdWxhdGlvbiBoZXRlcm96eWdvc2l0eSBlc3RpbWF0ZXMgZnJvbSBnZW5vbWUtd2lkZSBzZXF1ZW5jZSBkYXRhIiwiYXV0aG9yIjpbeyJmYW1pbHkiOiJTY2htaWR0IiwiZ2l2ZW4iOiJUaG9tYXMgTCIsInBhcnNlLW5hbWVzIjpmYWxzZSwiZHJvcHBpbmctcGFydGljbGUiOiIiLCJub24tZHJvcHBpbmctcGFydGljbGUiOiIifSx7ImZhbWlseSI6Ikphc3BlciIsImdpdmVuIjoiTW9zaGUtRWxpamFoIiwicGFyc2UtbmFtZXMiOmZhbHNlLCJkcm9wcGluZy1wYXJ0aWNsZSI6IiIsIm5vbi1kcm9wcGluZy1wYXJ0aWNsZSI6IiJ9LHsiZmFtaWx5IjoiV2Vla3MiLCJnaXZlbiI6IkFuZHJldyBSIiwicGFyc2UtbmFtZXMiOmZhbHNlLCJkcm9wcGluZy1wYXJ0aWNsZSI6IiIsIm5vbi1kcm9wcGluZy1wYXJ0aWNsZSI6IiJ9LHsiZmFtaWx5IjoiSG9mZm1hbm4iLCJnaXZlbiI6IkFyeSBBIiwicGFyc2UtbmFtZXMiOmZhbHNlLCJkcm9wcGluZy1wYXJ0aWNsZSI6IiIsIm5vbi1kcm9wcGluZy1wYXJ0aWNsZSI6IiJ9XSwiY29udGFpbmVyLXRpdGxlIjoiTWV0aG9kcyBpbiBFY29sb2d5IGFuZCBFdm9sdXRpb24iLCJjb250YWluZXItdGl0bGUtc2hvcnQiOiJNZXRob2RzIEVjb2wgRXZvbCIsIkRPSSI6IjEwLjExMTEvMjA0MS0yMTBYLjEzNjU5IiwiSVNTTiI6IjIwNDEtMjEwWCIsIlVSTCI6Imh0dHBzOi8vb25saW5lbGlicmFyeS53aWxleS5jb20vZG9pL2Ficy8xMC4xMTExLzIwNDEtMjEwWC4xMzY1OSIsImlzc3VlZCI6eyJkYXRlLXBhcnRzIjpbWzIwMjFdXX0sInBhZ2UiOiIxODg4LTE4OTgiLCJsYW5ndWFnZSI6ImVuIiwiYWJzdHJhY3QiOiJIZXRlcm96eWdvc2l0eSBpcyBhIG1ldHJpYyBvZiBnZW5ldGljIHZhcmlhYmlsaXR5IGZyZXF1ZW50bHkgdXNlZCB0byBpbmZvcm0gdGhlIG1hbmFnZW1lbnQgb2YgdGhyZWF0ZW5lZCB0YXhhLiBFc3RpbWF0aW5nIG9ic2VydmVkIGFuZCBleHBlY3RlZCBoZXRlcm96eWdvc2l0aWVzIGZyb20gZ2Vub21lLXdpZGUgc2VxdWVuY2UgZGF0YSBoYXMgYmVjb21lIGluY3JlYXNpbmdseSBjb21tb24sIGFuZCB0aGVzZSBlc3RpbWF0ZXMgYXJlIG9mdGVuIGRlcml2ZWQgZGlyZWN0bHkgZnJvbSBnZW5vdHlwZXMgYXQgc2luZ2xlIG51Y2xlb3RpZGUgcG9seW1vcnBoaXNtIChTTlApIG1hcmtlcnMuIFdoaWxlIG1hbnkgU05QIG1hcmtlcnMgY2FuIHByb3ZpZGUgcHJlY2lzZSBlc3RpbWF0ZXMgb2YgZ2VuZXRpYyBwcm9jZXNzZXMsIHRoZSByZXN1bHRzIG9mIOKAmGRvd25zdHJlYW3igJkgYW5hbHlzaXMgd2l0aCB0aGVzZSBtYXJrZXJzIG1heSBkZXBlbmQgaGVhdmlseSBvbiDigJh1cHN0cmVhbeKAmSBmaWx0ZXJpbmcgZGVjaXNpb25zLiBIZXJlIHdlIGV4cGxvcmUgdGhlIGRvd25zdHJlYW0gY29uc2VxdWVuY2VzIG9mIHNhbXBsZSBzaXplLCByYXJlIGFsbGVsZSBmaWx0ZXJpbmcsIG1pc3NpbmcgZGF0YSB0aHJlc2hvbGRzIGFuZCBrbm93biBwb3B1bGF0aW9uIHN0cnVjdHVyZSBvbiBlc3RpbWF0ZXMgb2Ygb2JzZXJ2ZWQgYW5kIGV4cGVjdGVkIGhldGVyb3p5Z29zaXR5IHVzaW5nIHR3byByZWR1Y2VkLXJlcHJlc2VudGF0aW9uIHNlcXVlbmNpbmcgZGF0YXNldHMsIG9uZSBmcm9tIHRoZSBtb3NxdWl0byBBZWRlcyBhZWd5cHRpIChkZFJBRHNlcSkgYW5kIHRoZSBvdGhlciBmcm9tIGEgdGhyZWF0ZW5lZCBncmFzc2hvcHBlciwgS2V5YWNyaXMgc2N1cnJhIChEQXJUc2VxKS4gV2Ugc2hvdyB0aGF0IGVzdGltYXRlcyBiYXNlZCBvbiBwb2x5bW9ycGhpYyBtYXJrZXJzIG9ubHkgKGkuZS4gU05QIGhldGVyb3p5Z29zaXR5KSBhcmUgYWx3YXlzIGJpYXNlZCBieSBnbG9iYWwgc2FtcGxlIHNpemUgKE4pLCB3aXRoIHNtYWxsZXIgTiBwcm9kdWNpbmcgbGFyZ2VyIGVzdGltYXRlcy4gQnkgY29udHJhc3QsIHJlc3VsdHMgYXJlIHVuYmlhc2VkIGJ5IHNhbXBsZSBzaXplIHdoZW4gY2FsY3VsYXRpb25zIGNvbnNpZGVyIG1vbm9tb3JwaGljIGFzIHdlbGwgYXMgcG9seW1vcnBoaWMgc2VxdWVuY2UgaW5mb3JtYXRpb24gKGkuZS4gZ2Vub21lLXdpZGUgb3IgYXV0b3NvbWFsIGhldGVyb3p5Z29zaXR5KS4gU05QIGhldGVyb3p5Z29zaXR5IGlzIGFsc28gYmlhc2VkIHdoZW4gZGlmZmVyZW50aWF0ZWQgcG9wdWxhdGlvbnMgYXJlIGFuYWx5c2VkIHRvZ2V0aGVyIHdoaWxlIGF1dG9zb21hbCBoZXRlcm96eWdvc2l0eSByZW1haW5zIHVuYmlhc2VkLiBXZSBhbHNvIHNob3cgdGhhdCB3aGVuIG51Y2xlb3RpZGUgc2l0ZXMgd2l0aCBtaXNzaW5nIGdlbm90eXBlcyBhcmUgaW5jbHVkZWQsIG9ic2VydmVkIGFuZCBleHBlY3RlZCBoZXRlcm96eWdvc2l0eSBlc3RpbWF0ZXMgZGl2ZXJnZSBpbiBwcm9wb3J0aW9uIHRvIHRoZSBhbW91bnQgb2YgbWlzc2luZyBkYXRhIHBlcm1pdHRlZCBhdCBlYWNoIHNpdGUuIFdlIG1ha2UgdGhyZWUgcmVjb21tZW5kYXRpb25zIGZvciBlc3RpbWF0aW5nIGdlbm9tZS13aWRlIGhldGVyb3p5Z29zaXR5OiAoYSkgYXV0b3NvbWFsIGhldGVyb3p5Z29zaXR5IHNob3VsZCBiZSByZXBvcnRlZCBpbnN0ZWFkIG9mIChvciBpbiBhZGRpdGlvbiB0bykgU05QIGhldGVyb3p5Z29zaXR5OyAoYikgc2l0ZXMgd2l0aCBhbnkgbWlzc2luZyBkYXRhIHNob3VsZCBiZSBvbWl0dGVkIGFuZCAoYykgcG9wdWxhdGlvbnMgc2hvdWxkIGJlIGFuYWx5c2VkIGluIGluZGVwZW5kZW50IHJ1bnMuIFRoaXMgc2hvdWxkIGZhY2lsaXRhdGUgY29tcGFyaXNvbnMgd2l0aGluIGFuZCBhY3Jvc3Mgc3R1ZGllcyBhbmQgYmV0d2VlbiBvYnNlcnZlZCBhbmQgZXhwZWN0ZWQgbWVhc3VyZXMgb2YgaGV0ZXJvenlnb3NpdHkuIiwiaXNzdWUiOiIxMCIsInZvbHVtZSI6IjEyIn0sImlzVGVtcG9yYXJ5IjpmYWxzZX1dfQ==&quot;,&quot;citationItems&quot;:[{&quot;id&quot;:&quot;40aa9108-5e65-3ac6-a552-aad68af3c698&quot;,&quot;itemData&quot;:{&quot;type&quot;:&quot;article-journal&quot;,&quot;id&quot;:&quot;40aa9108-5e65-3ac6-a552-aad68af3c698&quot;,&quot;title&quot;:&quot;Unbiased population heterozygosity estimates from genome-wide sequence data&quot;,&quot;author&quot;:[{&quot;family&quot;:&quot;Schmidt&quot;,&quot;given&quot;:&quot;Thomas L&quot;,&quot;parse-names&quot;:false,&quot;dropping-particle&quot;:&quot;&quot;,&quot;non-dropping-particle&quot;:&quot;&quot;},{&quot;family&quot;:&quot;Jasper&quot;,&quot;given&quot;:&quot;Moshe-Elijah&quot;,&quot;parse-names&quot;:false,&quot;dropping-particle&quot;:&quot;&quot;,&quot;non-dropping-particle&quot;:&quot;&quot;},{&quot;family&quot;:&quot;Weeks&quot;,&quot;given&quot;:&quot;Andrew R&quot;,&quot;parse-names&quot;:false,&quot;dropping-particle&quot;:&quot;&quot;,&quot;non-dropping-particle&quot;:&quot;&quot;},{&quot;family&quot;:&quot;Hoffmann&quot;,&quot;given&quot;:&quot;Ary A&quot;,&quot;parse-names&quot;:false,&quot;dropping-particle&quot;:&quot;&quot;,&quot;non-dropping-particle&quot;:&quot;&quot;}],&quot;container-title&quot;:&quot;Methods in Ecology and Evolution&quot;,&quot;container-title-short&quot;:&quot;Methods Ecol Evol&quot;,&quot;DOI&quot;:&quot;10.1111/2041-210X.13659&quot;,&quot;ISSN&quot;:&quot;2041-210X&quot;,&quot;URL&quot;:&quot;https://onlinelibrary.wiley.com/doi/abs/10.1111/2041-210X.13659&quot;,&quot;issued&quot;:{&quot;date-parts&quot;:[[2021]]},&quot;page&quot;:&quot;1888-1898&quot;,&quot;language&quot;:&quot;en&quot;,&quot;abstract&quot;:&quot;Heterozygosity is a metric of genetic variability frequently used to inform the management of threatened taxa. Estimating observed and expected heterozygosities from genome-wide sequence data has become increasingly common, and these estimates are often derived directly from genotypes at single nucleotide polymorphism (SNP) markers. While many SNP markers can provide precise estimates of genetic processes, the results of ‘downstream’ analysis with these markers may depend heavily on ‘upstream’ filtering decisions. Here we explore the downstream consequences of sample size, rare allele filtering, missing data thresholds and known population structure on estimates of observed and expected heterozygosity using two reduced-representation sequencing datasets, one from the mosquito Aedes aegypti (ddRADseq) and the other from a threatened grasshopper, Keyacris scurra (DArTseq). We show that estimates based on polymorphic markers only (i.e. SNP heterozygosity) are always biased by global sample size (N), with smaller N producing larger estimates. By contrast, results are unbiased by sample size when calculations consider monomorphic as well as polymorphic sequence information (i.e. genome-wide or autosomal heterozygosity). SNP heterozygosity is also biased when differentiated populations are analysed together while autosomal heterozygosity remains unbiased. We also show that when nucleotide sites with missing genotypes are included, observed and expected heterozygosity estimates diverge in proportion to the amount of missing data permitted at each site. We make three recommendations for estimating genome-wide heterozygosity: (a) autosomal heterozygosity should be reported instead of (or in addition to) SNP heterozygosity; (b) sites with any missing data should be omitted and (c) populations should be analysed in independent runs. This should facilitate comparisons within and across studies and between observed and expected measures of heterozygosity.&quot;,&quot;issue&quot;:&quot;10&quot;,&quot;volume&quot;:&quot;12&quot;},&quot;isTemporary&quot;:false}]},{&quot;citationID&quot;:&quot;MENDELEY_CITATION_fc4281fa-370f-4b32-ae74-55af796eaea0&quot;,&quot;properties&quot;:{&quot;noteIndex&quot;:0},&quot;isEdited&quot;:false,&quot;manualOverride&quot;:{&quot;isManuallyOverridden&quot;:false,&quot;citeprocText&quot;:&quot;(Schmidt &lt;i&gt;et al.&lt;/i&gt; 2021)&quot;,&quot;manualOverrideText&quot;:&quot;&quot;},&quot;citationTag&quot;:&quot;MENDELEY_CITATION_v3_eyJjaXRhdGlvbklEIjoiTUVOREVMRVlfQ0lUQVRJT05fZmM0MjgxZmEtMzcwZi00YjMyLWFlNzQtNTVhZjc5NmVhZWEwIiwicHJvcGVydGllcyI6eyJub3RlSW5kZXgiOjB9LCJpc0VkaXRlZCI6ZmFsc2UsIm1hbnVhbE92ZXJyaWRlIjp7ImlzTWFudWFsbHlPdmVycmlkZGVuIjpmYWxzZSwiY2l0ZXByb2NUZXh0IjoiKFNjaG1pZHQgPGk+ZXQgYWwuPC9pPiAyMDIxKSIsIm1hbnVhbE92ZXJyaWRlVGV4dCI6IiJ9LCJjaXRhdGlvbkl0ZW1zIjpbeyJpZCI6IjQwYWE5MTA4LTVlNjUtM2FjNi1hNTUyLWFhZDY4YWYzYzY5OCIsIml0ZW1EYXRhIjp7InR5cGUiOiJhcnRpY2xlLWpvdXJuYWwiLCJpZCI6IjQwYWE5MTA4LTVlNjUtM2FjNi1hNTUyLWFhZDY4YWYzYzY5OCIsInRpdGxlIjoiVW5iaWFzZWQgcG9wdWxhdGlvbiBoZXRlcm96eWdvc2l0eSBlc3RpbWF0ZXMgZnJvbSBnZW5vbWUtd2lkZSBzZXF1ZW5jZSBkYXRhIiwiYXV0aG9yIjpbeyJmYW1pbHkiOiJTY2htaWR0IiwiZ2l2ZW4iOiJUaG9tYXMgTCIsInBhcnNlLW5hbWVzIjpmYWxzZSwiZHJvcHBpbmctcGFydGljbGUiOiIiLCJub24tZHJvcHBpbmctcGFydGljbGUiOiIifSx7ImZhbWlseSI6Ikphc3BlciIsImdpdmVuIjoiTW9zaGUtRWxpamFoIiwicGFyc2UtbmFtZXMiOmZhbHNlLCJkcm9wcGluZy1wYXJ0aWNsZSI6IiIsIm5vbi1kcm9wcGluZy1wYXJ0aWNsZSI6IiJ9LHsiZmFtaWx5IjoiV2Vla3MiLCJnaXZlbiI6IkFuZHJldyBSIiwicGFyc2UtbmFtZXMiOmZhbHNlLCJkcm9wcGluZy1wYXJ0aWNsZSI6IiIsIm5vbi1kcm9wcGluZy1wYXJ0aWNsZSI6IiJ9LHsiZmFtaWx5IjoiSG9mZm1hbm4iLCJnaXZlbiI6IkFyeSBBIiwicGFyc2UtbmFtZXMiOmZhbHNlLCJkcm9wcGluZy1wYXJ0aWNsZSI6IiIsIm5vbi1kcm9wcGluZy1wYXJ0aWNsZSI6IiJ9XSwiY29udGFpbmVyLXRpdGxlIjoiTWV0aG9kcyBpbiBFY29sb2d5IGFuZCBFdm9sdXRpb24iLCJjb250YWluZXItdGl0bGUtc2hvcnQiOiJNZXRob2RzIEVjb2wgRXZvbCIsIkRPSSI6IjEwLjExMTEvMjA0MS0yMTBYLjEzNjU5IiwiSVNTTiI6IjIwNDEtMjEwWCIsIlVSTCI6Imh0dHBzOi8vb25saW5lbGlicmFyeS53aWxleS5jb20vZG9pL2Ficy8xMC4xMTExLzIwNDEtMjEwWC4xMzY1OSIsImlzc3VlZCI6eyJkYXRlLXBhcnRzIjpbWzIwMjFdXX0sInBhZ2UiOiIxODg4LTE4OTgiLCJsYW5ndWFnZSI6ImVuIiwiYWJzdHJhY3QiOiJIZXRlcm96eWdvc2l0eSBpcyBhIG1ldHJpYyBvZiBnZW5ldGljIHZhcmlhYmlsaXR5IGZyZXF1ZW50bHkgdXNlZCB0byBpbmZvcm0gdGhlIG1hbmFnZW1lbnQgb2YgdGhyZWF0ZW5lZCB0YXhhLiBFc3RpbWF0aW5nIG9ic2VydmVkIGFuZCBleHBlY3RlZCBoZXRlcm96eWdvc2l0aWVzIGZyb20gZ2Vub21lLXdpZGUgc2VxdWVuY2UgZGF0YSBoYXMgYmVjb21lIGluY3JlYXNpbmdseSBjb21tb24sIGFuZCB0aGVzZSBlc3RpbWF0ZXMgYXJlIG9mdGVuIGRlcml2ZWQgZGlyZWN0bHkgZnJvbSBnZW5vdHlwZXMgYXQgc2luZ2xlIG51Y2xlb3RpZGUgcG9seW1vcnBoaXNtIChTTlApIG1hcmtlcnMuIFdoaWxlIG1hbnkgU05QIG1hcmtlcnMgY2FuIHByb3ZpZGUgcHJlY2lzZSBlc3RpbWF0ZXMgb2YgZ2VuZXRpYyBwcm9jZXNzZXMsIHRoZSByZXN1bHRzIG9mIOKAmGRvd25zdHJlYW3igJkgYW5hbHlzaXMgd2l0aCB0aGVzZSBtYXJrZXJzIG1heSBkZXBlbmQgaGVhdmlseSBvbiDigJh1cHN0cmVhbeKAmSBmaWx0ZXJpbmcgZGVjaXNpb25zLiBIZXJlIHdlIGV4cGxvcmUgdGhlIGRvd25zdHJlYW0gY29uc2VxdWVuY2VzIG9mIHNhbXBsZSBzaXplLCByYXJlIGFsbGVsZSBmaWx0ZXJpbmcsIG1pc3NpbmcgZGF0YSB0aHJlc2hvbGRzIGFuZCBrbm93biBwb3B1bGF0aW9uIHN0cnVjdHVyZSBvbiBlc3RpbWF0ZXMgb2Ygb2JzZXJ2ZWQgYW5kIGV4cGVjdGVkIGhldGVyb3p5Z29zaXR5IHVzaW5nIHR3byByZWR1Y2VkLXJlcHJlc2VudGF0aW9uIHNlcXVlbmNpbmcgZGF0YXNldHMsIG9uZSBmcm9tIHRoZSBtb3NxdWl0byBBZWRlcyBhZWd5cHRpIChkZFJBRHNlcSkgYW5kIHRoZSBvdGhlciBmcm9tIGEgdGhyZWF0ZW5lZCBncmFzc2hvcHBlciwgS2V5YWNyaXMgc2N1cnJhIChEQXJUc2VxKS4gV2Ugc2hvdyB0aGF0IGVzdGltYXRlcyBiYXNlZCBvbiBwb2x5bW9ycGhpYyBtYXJrZXJzIG9ubHkgKGkuZS4gU05QIGhldGVyb3p5Z29zaXR5KSBhcmUgYWx3YXlzIGJpYXNlZCBieSBnbG9iYWwgc2FtcGxlIHNpemUgKE4pLCB3aXRoIHNtYWxsZXIgTiBwcm9kdWNpbmcgbGFyZ2VyIGVzdGltYXRlcy4gQnkgY29udHJhc3QsIHJlc3VsdHMgYXJlIHVuYmlhc2VkIGJ5IHNhbXBsZSBzaXplIHdoZW4gY2FsY3VsYXRpb25zIGNvbnNpZGVyIG1vbm9tb3JwaGljIGFzIHdlbGwgYXMgcG9seW1vcnBoaWMgc2VxdWVuY2UgaW5mb3JtYXRpb24gKGkuZS4gZ2Vub21lLXdpZGUgb3IgYXV0b3NvbWFsIGhldGVyb3p5Z29zaXR5KS4gU05QIGhldGVyb3p5Z29zaXR5IGlzIGFsc28gYmlhc2VkIHdoZW4gZGlmZmVyZW50aWF0ZWQgcG9wdWxhdGlvbnMgYXJlIGFuYWx5c2VkIHRvZ2V0aGVyIHdoaWxlIGF1dG9zb21hbCBoZXRlcm96eWdvc2l0eSByZW1haW5zIHVuYmlhc2VkLiBXZSBhbHNvIHNob3cgdGhhdCB3aGVuIG51Y2xlb3RpZGUgc2l0ZXMgd2l0aCBtaXNzaW5nIGdlbm90eXBlcyBhcmUgaW5jbHVkZWQsIG9ic2VydmVkIGFuZCBleHBlY3RlZCBoZXRlcm96eWdvc2l0eSBlc3RpbWF0ZXMgZGl2ZXJnZSBpbiBwcm9wb3J0aW9uIHRvIHRoZSBhbW91bnQgb2YgbWlzc2luZyBkYXRhIHBlcm1pdHRlZCBhdCBlYWNoIHNpdGUuIFdlIG1ha2UgdGhyZWUgcmVjb21tZW5kYXRpb25zIGZvciBlc3RpbWF0aW5nIGdlbm9tZS13aWRlIGhldGVyb3p5Z29zaXR5OiAoYSkgYXV0b3NvbWFsIGhldGVyb3p5Z29zaXR5IHNob3VsZCBiZSByZXBvcnRlZCBpbnN0ZWFkIG9mIChvciBpbiBhZGRpdGlvbiB0bykgU05QIGhldGVyb3p5Z29zaXR5OyAoYikgc2l0ZXMgd2l0aCBhbnkgbWlzc2luZyBkYXRhIHNob3VsZCBiZSBvbWl0dGVkIGFuZCAoYykgcG9wdWxhdGlvbnMgc2hvdWxkIGJlIGFuYWx5c2VkIGluIGluZGVwZW5kZW50IHJ1bnMuIFRoaXMgc2hvdWxkIGZhY2lsaXRhdGUgY29tcGFyaXNvbnMgd2l0aGluIGFuZCBhY3Jvc3Mgc3R1ZGllcyBhbmQgYmV0d2VlbiBvYnNlcnZlZCBhbmQgZXhwZWN0ZWQgbWVhc3VyZXMgb2YgaGV0ZXJvenlnb3NpdHkuIiwiaXNzdWUiOiIxMCIsInZvbHVtZSI6IjEyIn0sImlzVGVtcG9yYXJ5IjpmYWxzZX1dfQ==&quot;,&quot;citationItems&quot;:[{&quot;id&quot;:&quot;40aa9108-5e65-3ac6-a552-aad68af3c698&quot;,&quot;itemData&quot;:{&quot;type&quot;:&quot;article-journal&quot;,&quot;id&quot;:&quot;40aa9108-5e65-3ac6-a552-aad68af3c698&quot;,&quot;title&quot;:&quot;Unbiased population heterozygosity estimates from genome-wide sequence data&quot;,&quot;author&quot;:[{&quot;family&quot;:&quot;Schmidt&quot;,&quot;given&quot;:&quot;Thomas L&quot;,&quot;parse-names&quot;:false,&quot;dropping-particle&quot;:&quot;&quot;,&quot;non-dropping-particle&quot;:&quot;&quot;},{&quot;family&quot;:&quot;Jasper&quot;,&quot;given&quot;:&quot;Moshe-Elijah&quot;,&quot;parse-names&quot;:false,&quot;dropping-particle&quot;:&quot;&quot;,&quot;non-dropping-particle&quot;:&quot;&quot;},{&quot;family&quot;:&quot;Weeks&quot;,&quot;given&quot;:&quot;Andrew R&quot;,&quot;parse-names&quot;:false,&quot;dropping-particle&quot;:&quot;&quot;,&quot;non-dropping-particle&quot;:&quot;&quot;},{&quot;family&quot;:&quot;Hoffmann&quot;,&quot;given&quot;:&quot;Ary A&quot;,&quot;parse-names&quot;:false,&quot;dropping-particle&quot;:&quot;&quot;,&quot;non-dropping-particle&quot;:&quot;&quot;}],&quot;container-title&quot;:&quot;Methods in Ecology and Evolution&quot;,&quot;container-title-short&quot;:&quot;Methods Ecol Evol&quot;,&quot;DOI&quot;:&quot;10.1111/2041-210X.13659&quot;,&quot;ISSN&quot;:&quot;2041-210X&quot;,&quot;URL&quot;:&quot;https://onlinelibrary.wiley.com/doi/abs/10.1111/2041-210X.13659&quot;,&quot;issued&quot;:{&quot;date-parts&quot;:[[2021]]},&quot;page&quot;:&quot;1888-1898&quot;,&quot;language&quot;:&quot;en&quot;,&quot;abstract&quot;:&quot;Heterozygosity is a metric of genetic variability frequently used to inform the management of threatened taxa. Estimating observed and expected heterozygosities from genome-wide sequence data has become increasingly common, and these estimates are often derived directly from genotypes at single nucleotide polymorphism (SNP) markers. While many SNP markers can provide precise estimates of genetic processes, the results of ‘downstream’ analysis with these markers may depend heavily on ‘upstream’ filtering decisions. Here we explore the downstream consequences of sample size, rare allele filtering, missing data thresholds and known population structure on estimates of observed and expected heterozygosity using two reduced-representation sequencing datasets, one from the mosquito Aedes aegypti (ddRADseq) and the other from a threatened grasshopper, Keyacris scurra (DArTseq). We show that estimates based on polymorphic markers only (i.e. SNP heterozygosity) are always biased by global sample size (N), with smaller N producing larger estimates. By contrast, results are unbiased by sample size when calculations consider monomorphic as well as polymorphic sequence information (i.e. genome-wide or autosomal heterozygosity). SNP heterozygosity is also biased when differentiated populations are analysed together while autosomal heterozygosity remains unbiased. We also show that when nucleotide sites with missing genotypes are included, observed and expected heterozygosity estimates diverge in proportion to the amount of missing data permitted at each site. We make three recommendations for estimating genome-wide heterozygosity: (a) autosomal heterozygosity should be reported instead of (or in addition to) SNP heterozygosity; (b) sites with any missing data should be omitted and (c) populations should be analysed in independent runs. This should facilitate comparisons within and across studies and between observed and expected measures of heterozygosity.&quot;,&quot;issue&quot;:&quot;10&quot;,&quot;volume&quot;:&quot;12&quot;},&quot;isTemporary&quot;:false}]},{&quot;citationID&quot;:&quot;MENDELEY_CITATION_3ee76280-905b-457e-aa7f-5aafab710786&quot;,&quot;properties&quot;:{&quot;noteIndex&quot;:0},&quot;isEdited&quot;:false,&quot;manualOverride&quot;:{&quot;isManuallyOverridden&quot;:false,&quot;citeprocText&quot;:&quot;(Davey &lt;i&gt;et al.&lt;/i&gt; 2011)&quot;,&quot;manualOverrideText&quot;:&quot;&quot;},&quot;citationTag&quot;:&quot;MENDELEY_CITATION_v3_eyJjaXRhdGlvbklEIjoiTUVOREVMRVlfQ0lUQVRJT05fM2VlNzYyODAtOTA1Yi00NTdlLWFhN2YtNWFhZmFiNzEwNzg2IiwicHJvcGVydGllcyI6eyJub3RlSW5kZXgiOjB9LCJpc0VkaXRlZCI6ZmFsc2UsIm1hbnVhbE92ZXJyaWRlIjp7ImlzTWFudWFsbHlPdmVycmlkZGVuIjpmYWxzZSwiY2l0ZXByb2NUZXh0IjoiKERhdmV5IDxpPmV0IGFsLjwvaT4gMjAxMSkiLCJtYW51YWxPdmVycmlkZVRleHQiOiIifSwiY2l0YXRpb25JdGVtcyI6W3siaWQiOiI4ZTFlYWMzOS0yZDAwLTNkN2ItYTM4ZS03ZTk3MjA3OGIyMDkiLCJpdGVtRGF0YSI6eyJ0eXBlIjoiYXJ0aWNsZS1qb3VybmFsIiwiaWQiOiI4ZTFlYWMzOS0yZDAwLTNkN2ItYTM4ZS03ZTk3MjA3OGIyMDkiLCJ0aXRsZSI6Ikdlbm9tZS13aWRlIGdlbmV0aWMgbWFya2VyIGRpc2NvdmVyeSBhbmQgZ2Vub3R5cGluZyB1c2luZyBuZXh0LWdlbmVyYXRpb24gc2VxdWVuY2luZyIsImF1dGhvciI6W3siZmFtaWx5IjoiRGF2ZXkiLCJnaXZlbiI6IkpvaG4gVyIsInBhcnNlLW5hbWVzIjpmYWxzZSwiZHJvcHBpbmctcGFydGljbGUiOiIiLCJub24tZHJvcHBpbmctcGFydGljbGUiOiIifSx7ImZhbWlseSI6IkhvaGVubG9oZSIsImdpdmVuIjoiUGF1bCBBIiwicGFyc2UtbmFtZXMiOmZhbHNlLCJkcm9wcGluZy1wYXJ0aWNsZSI6IiIsIm5vbi1kcm9wcGluZy1wYXJ0aWNsZSI6IiJ9LHsiZmFtaWx5IjoiRXR0ZXIiLCJnaXZlbiI6IlBhdWwgRCIsInBhcnNlLW5hbWVzIjpmYWxzZSwiZHJvcHBpbmctcGFydGljbGUiOiIiLCJub24tZHJvcHBpbmctcGFydGljbGUiOiIifSx7ImZhbWlseSI6IkJvb25lIiwiZ2l2ZW4iOiJKYXNvbiBRIiwicGFyc2UtbmFtZXMiOmZhbHNlLCJkcm9wcGluZy1wYXJ0aWNsZSI6IiIsIm5vbi1kcm9wcGluZy1wYXJ0aWNsZSI6IiJ9LHsiZmFtaWx5IjoiQ2F0Y2hlbiIsImdpdmVuIjoiSnVsaWFuIE0iLCJwYXJzZS1uYW1lcyI6ZmFsc2UsImRyb3BwaW5nLXBhcnRpY2xlIjoiIiwibm9uLWRyb3BwaW5nLXBhcnRpY2xlIjoiIn0seyJmYW1pbHkiOiJCbGF4dGVyIiwiZ2l2ZW4iOiJNYXJrIEwiLCJwYXJzZS1uYW1lcyI6ZmFsc2UsImRyb3BwaW5nLXBhcnRpY2xlIjoiIiwibm9uLWRyb3BwaW5nLXBhcnRpY2xlIjoiIn1dLCJjb250YWluZXItdGl0bGUiOiJOYXQgUmV2IEdlbmV0IiwiSVNTTiI6IjE0NzEtMDA1NiIsIlVSTCI6Imh0dHA6Ly9keC5kb2kub3JnLzEwLjEwMzgvbnJnMzAxMiIsImlzc3VlZCI6eyJkYXRlLXBhcnRzIjpbWzIwMTFdXX0sInBhZ2UiOiI0OTktNTEwIiwiaXNzdWUiOiI3Iiwidm9sdW1lIjoiMTIiLCJjb250YWluZXItdGl0bGUtc2hvcnQiOiIifSwiaXNUZW1wb3JhcnkiOmZhbHNlfV19&quot;,&quot;citationItems&quot;:[{&quot;id&quot;:&quot;8e1eac39-2d00-3d7b-a38e-7e972078b209&quot;,&quot;itemData&quot;:{&quot;type&quot;:&quot;article-journal&quot;,&quot;id&quot;:&quot;8e1eac39-2d00-3d7b-a38e-7e972078b209&quot;,&quot;title&quot;:&quot;Genome-wide genetic marker discovery and genotyping using next-generation sequencing&quot;,&quot;author&quot;:[{&quot;family&quot;:&quot;Davey&quot;,&quot;given&quot;:&quot;John W&quot;,&quot;parse-names&quot;:false,&quot;dropping-particle&quot;:&quot;&quot;,&quot;non-dropping-particle&quot;:&quot;&quot;},{&quot;family&quot;:&quot;Hohenlohe&quot;,&quot;given&quot;:&quot;Paul A&quot;,&quot;parse-names&quot;:false,&quot;dropping-particle&quot;:&quot;&quot;,&quot;non-dropping-particle&quot;:&quot;&quot;},{&quot;family&quot;:&quot;Etter&quot;,&quot;given&quot;:&quot;Paul D&quot;,&quot;parse-names&quot;:false,&quot;dropping-particle&quot;:&quot;&quot;,&quot;non-dropping-particle&quot;:&quot;&quot;},{&quot;family&quot;:&quot;Boone&quot;,&quot;given&quot;:&quot;Jason Q&quot;,&quot;parse-names&quot;:false,&quot;dropping-particle&quot;:&quot;&quot;,&quot;non-dropping-particle&quot;:&quot;&quot;},{&quot;family&quot;:&quot;Catchen&quot;,&quot;given&quot;:&quot;Julian M&quot;,&quot;parse-names&quot;:false,&quot;dropping-particle&quot;:&quot;&quot;,&quot;non-dropping-particle&quot;:&quot;&quot;},{&quot;family&quot;:&quot;Blaxter&quot;,&quot;given&quot;:&quot;Mark L&quot;,&quot;parse-names&quot;:false,&quot;dropping-particle&quot;:&quot;&quot;,&quot;non-dropping-particle&quot;:&quot;&quot;}],&quot;container-title&quot;:&quot;Nat Rev Genet&quot;,&quot;ISSN&quot;:&quot;1471-0056&quot;,&quot;URL&quot;:&quot;http://dx.doi.org/10.1038/nrg3012&quot;,&quot;issued&quot;:{&quot;date-parts&quot;:[[2011]]},&quot;page&quot;:&quot;499-510&quot;,&quot;issue&quot;:&quot;7&quot;,&quot;volume&quot;:&quot;12&quot;,&quot;container-title-short&quot;:&quot;&quot;},&quot;isTemporary&quot;:false}]},{&quot;citationID&quot;:&quot;MENDELEY_CITATION_d0e0edcb-dadf-443b-982a-5dd97825cd9b&quot;,&quot;properties&quot;:{&quot;noteIndex&quot;:0},&quot;isEdited&quot;:false,&quot;manualOverride&quot;:{&quot;isManuallyOverridden&quot;:false,&quot;citeprocText&quot;:&quot;(Willi &lt;i&gt;et al.&lt;/i&gt; 2022)&quot;,&quot;manualOverrideText&quot;:&quot;&quot;},&quot;citationTag&quot;:&quot;MENDELEY_CITATION_v3_eyJjaXRhdGlvbklEIjoiTUVOREVMRVlfQ0lUQVRJT05fZDBlMGVkY2ItZGFkZi00NDNiLTk4MmEtNWRkOTc4MjVjZDliIiwicHJvcGVydGllcyI6eyJub3RlSW5kZXgiOjB9LCJpc0VkaXRlZCI6ZmFsc2UsIm1hbnVhbE92ZXJyaWRlIjp7ImlzTWFudWFsbHlPdmVycmlkZGVuIjpmYWxzZSwiY2l0ZXByb2NUZXh0IjoiKFdpbGxpIDxpPmV0IGFsLjwvaT4gMjAyMikiLCJtYW51YWxPdmVycmlkZVRleHQiOiIifSwiY2l0YXRpb25JdGVtcyI6W3siaWQiOiIxNjc1MjJiZS0xNGJlLTMxZDctOTMyNi0wYzVkYTFhNDVjM2QiLCJpdGVtRGF0YSI6eyJ0eXBlIjoiYXJ0aWNsZS1qb3VybmFsIiwiaWQiOiIxNjc1MjJiZS0xNGJlLTMxZDctOTMyNi0wYzVkYTFhNDVjM2QiLCJ0aXRsZSI6IkNvbnNlcnZhdGlvbiBnZW5ldGljcyBhcyBhIG1hbmFnZW1lbnQgdG9vbDogVGhlIGZpdmUgYmVzdC1zdXBwb3J0ZWQgcGFyYWRpZ21zIHRvIGFzc2lzdCB0aGUgbWFuYWdlbWVudCBvZiB0aHJlYXRlbmVkIHNwZWNpZXMiLCJhdXRob3IiOlt7ImZhbWlseSI6IldpbGxpIiwiZ2l2ZW4iOiJZdm9ubmUiLCJwYXJzZS1uYW1lcyI6ZmFsc2UsImRyb3BwaW5nLXBhcnRpY2xlIjoiIiwibm9uLWRyb3BwaW5nLXBhcnRpY2xlIjoiIn0seyJmYW1pbHkiOiJLcmlzdGVuc2VuIiwiZ2l2ZW4iOiJUb3JzdGVuIE4iLCJwYXJzZS1uYW1lcyI6ZmFsc2UsImRyb3BwaW5nLXBhcnRpY2xlIjoiIiwibm9uLWRyb3BwaW5nLXBhcnRpY2xlIjoiIn0seyJmYW1pbHkiOiJTZ3LDsiIsImdpdmVuIjoiQ2FybGEgTSIsInBhcnNlLW5hbWVzIjpmYWxzZSwiZHJvcHBpbmctcGFydGljbGUiOiIiLCJub24tZHJvcHBpbmctcGFydGljbGUiOiIifSx7ImZhbWlseSI6IldlZWtzIiwiZ2l2ZW4iOiJBbmRyZXcgUiIsInBhcnNlLW5hbWVzIjpmYWxzZSwiZHJvcHBpbmctcGFydGljbGUiOiIiLCJub24tZHJvcHBpbmctcGFydGljbGUiOiIifSx7ImZhbWlseSI6IsOYcnN0ZWQiLCJnaXZlbiI6Ik1pY2hhZWwiLCJwYXJzZS1uYW1lcyI6ZmFsc2UsImRyb3BwaW5nLXBhcnRpY2xlIjoiIiwibm9uLWRyb3BwaW5nLXBhcnRpY2xlIjoiIn0seyJmYW1pbHkiOiJIb2ZmbWFubiIsImdpdmVuIjoiQXJ5IEEiLCJwYXJzZS1uYW1lcyI6ZmFsc2UsImRyb3BwaW5nLXBhcnRpY2xlIjoiIiwibm9uLWRyb3BwaW5nLXBhcnRpY2xlIjoiIn1dLCJ0aXRsZS1zaG9ydCI6IkNvbnNlcnZhdGlvbiBnZW5ldGljcyBhcyBhIG1hbmFnZW1lbnQgdG9vbCIsImNvbnRhaW5lci10aXRsZSI6IlByb2NlZWRpbmdzIG9mIHRoZSBOYXRpb25hbCBBY2FkZW15IG9mIFNjaWVuY2VzIiwiRE9JIjoiMTAuMTA3My9wbmFzLjIxMDUwNzYxMTkiLCJVUkwiOiJodHRwczovL3d3dy5wbmFzLm9yZy9kb2kvYWJzLzEwLjEwNzMvcG5hcy4yMTA1MDc2MTE5IiwiaXNzdWVkIjp7ImRhdGUtcGFydHMiOltbMjAyMiwxXV19LCJwYWdlIjoiZTIxMDUwNzYxMTkiLCJhYnN0cmFjdCI6IkFib3V0IDUwIHkgYWdvLCBDcm93IGFuZCBLaW11cmEgW0FuIEludHJvZHVjdGlvbiB0byBQb3B1bGF0aW9uIEdlbmV0aWNzIFRoZW9yeSAoMTk3MCldIGFuZCBPaHRhIGFuZCBLaW11cmEgW0dlbmV0LiBSZXMuIDIyLCAyMDHigJMyMDQgKDE5NzMpXSBsYWlkIHRoZSBmb3VuZGF0aW9ucyBvZiBjb25zZXJ2YXRpb24gZ2VuZXRpY3MgYnkgcHJlZGljdGluZyB0aGUgcmVsYXRpb25zaGlwIGJldHdlZW4gcG9wdWxhdGlvbiBzaXplIGFuZCBnZW5ldGljIG1hcmtlciBkaXZlcnNpdHkuIFRoaXMgd29yayBzcGFya2VkIGFuIGVub3Jtb3VzIHJlc2VhcmNoIGVmZm9ydCBpbnZlc3RpZ2F0aW5nIHRoZSBpbXBvcnRhbmNlIG9mIHBvcHVsYXRpb24gZHluYW1pY3MsIGluIHBhcnRpY3VsYXIgc21hbGwgcG9wdWxhdGlvbiBzaXplLCBmb3IgcG9wdWxhdGlvbiBtZWFuIHBlcmZvcm1hbmNlLCBwb3B1bGF0aW9uIHZpYWJpbGl0eSwgYW5kIGV2b2x1dGlvbmFyeSBwb3RlbnRpYWwuIEluIGxpZ2h0IG9mIGEgcmVjZW50IHBlcnNwZWN0aXZlIFtKLiBDLiBUZWl4ZWlyYSwgQy4gRC4gSHViZXIsIFByb2MuIE5hdGwuIEFjYWQuIFNjaS4gVS5TLkEuIDExOCwgMTAgKDIwMjEpXSB0aGF0IGNoYWxsZW5nZXMgc29tZSBmdW5kYW1lbnRhbCBhc3N1bXB0aW9ucyBpbiBjb25zZXJ2YXRpb24gZ2VuZXRpY3MsIGl0IGlzIHRpbWVseSB0byBzdW1tYXJpemUgd2hhdCB0aGUgZmllbGQgaGFzIGFjaGlldmVkLCB3aGF0IHJvYnVzdCBwYXR0ZXJucyBoYXZlIGVtZXJnZWQsIGFuZCB3b3J0aHdoaWxlIGZ1dHVyZSByZXNlYXJjaCBkaXJlY3Rpb25zLiBXZSBjb25zaWRlciB0aGVvcnkgYW5kIG1ldGhvZG9sb2dpY2FsIGJyZWFrdGhyb3VnaHMgdGhhdCBoYXZlIGhlbHBlZCBtYW5hZ2VtZW50LCBhbmQgd2Ugb3V0bGluZSBzb21lIGZ1bmRhbWVudGFsIGFuZCBhcHBsaWVkIGNoYWxsZW5nZXMgZm9yIGNvbnNlcnZhdGlvbiBnZW5ldGljcy4iLCJpc3N1ZSI6IjEiLCJ2b2x1bWUiOiIxMTkiLCJjb250YWluZXItdGl0bGUtc2hvcnQiOiIifSwiaXNUZW1wb3JhcnkiOmZhbHNlfV19&quot;,&quot;citationItems&quot;:[{&quot;id&quot;:&quot;167522be-14be-31d7-9326-0c5da1a45c3d&quot;,&quot;itemData&quot;:{&quot;type&quot;:&quot;article-journal&quot;,&quot;id&quot;:&quot;167522be-14be-31d7-9326-0c5da1a45c3d&quot;,&quot;title&quot;:&quot;Conservation genetics as a management tool: The five best-supported paradigms to assist the management of threatened species&quot;,&quot;author&quot;:[{&quot;family&quot;:&quot;Willi&quot;,&quot;given&quot;:&quot;Yvonne&quot;,&quot;parse-names&quot;:false,&quot;dropping-particle&quot;:&quot;&quot;,&quot;non-dropping-particle&quot;:&quot;&quot;},{&quot;family&quot;:&quot;Kristensen&quot;,&quot;given&quot;:&quot;Torsten N&quot;,&quot;parse-names&quot;:false,&quot;dropping-particle&quot;:&quot;&quot;,&quot;non-dropping-particle&quot;:&quot;&quot;},{&quot;family&quot;:&quot;Sgrò&quot;,&quot;given&quot;:&quot;Carla M&quot;,&quot;parse-names&quot;:false,&quot;dropping-particle&quot;:&quot;&quot;,&quot;non-dropping-particle&quot;:&quot;&quot;},{&quot;family&quot;:&quot;Weeks&quot;,&quot;given&quot;:&quot;Andrew R&quot;,&quot;parse-names&quot;:false,&quot;dropping-particle&quot;:&quot;&quot;,&quot;non-dropping-particle&quot;:&quot;&quot;},{&quot;family&quot;:&quot;Ørsted&quot;,&quot;given&quot;:&quot;Michael&quot;,&quot;parse-names&quot;:false,&quot;dropping-particle&quot;:&quot;&quot;,&quot;non-dropping-particle&quot;:&quot;&quot;},{&quot;family&quot;:&quot;Hoffmann&quot;,&quot;given&quot;:&quot;Ary A&quot;,&quot;parse-names&quot;:false,&quot;dropping-particle&quot;:&quot;&quot;,&quot;non-dropping-particle&quot;:&quot;&quot;}],&quot;title-short&quot;:&quot;Conservation genetics as a management tool&quot;,&quot;container-title&quot;:&quot;Proceedings of the National Academy of Sciences&quot;,&quot;DOI&quot;:&quot;10.1073/pnas.2105076119&quot;,&quot;URL&quot;:&quot;https://www.pnas.org/doi/abs/10.1073/pnas.2105076119&quot;,&quot;issued&quot;:{&quot;date-parts&quot;:[[2022,1]]},&quot;page&quot;:&quot;e2105076119&quot;,&quot;abstract&quot;:&quot;About 50 y ago, Crow and Kimura [An Introduction to Population Genetics Theory (1970)] and Ohta and Kimura [Genet. Res. 22, 201–204 (1973)] laid the foundations of conservation genetics by predicting the relationship between population size and genetic marker diversity. This work sparked an enormous research effort investigating the importance of population dynamics, in particular small population size, for population mean performance, population viability, and evolutionary potential. In light of a recent perspective [J. C. Teixeira, C. D. Huber, Proc. Natl. Acad. Sci. U.S.A. 118, 10 (2021)] that challenges some fundamental assumptions in conservation genetics, it is timely to summarize what the field has achieved, what robust patterns have emerged, and worthwhile future research directions. We consider theory and methodological breakthroughs that have helped management, and we outline some fundamental and applied challenges for conservation genetics.&quot;,&quot;issue&quot;:&quot;1&quot;,&quot;volume&quot;:&quot;119&quot;,&quot;container-title-short&quot;:&quot;&quot;},&quot;isTemporary&quot;:false}]},{&quot;citationID&quot;:&quot;MENDELEY_CITATION_d6d8e084-5c03-42ef-b771-f414727ad1cb&quot;,&quot;properties&quot;:{&quot;noteIndex&quot;:0},&quot;isEdited&quot;:false,&quot;manualOverride&quot;:{&quot;isManuallyOverridden&quot;:false,&quot;citeprocText&quot;:&quot;(Schrieber and Lachmuth 2017)&quot;,&quot;manualOverrideText&quot;:&quot;&quot;},&quot;citationTag&quot;:&quot;MENDELEY_CITATION_v3_eyJjaXRhdGlvbklEIjoiTUVOREVMRVlfQ0lUQVRJT05fZDZkOGUwODQtNWMwMy00MmVmLWI3NzEtZjQxNDcyN2FkMWNiIiwicHJvcGVydGllcyI6eyJub3RlSW5kZXgiOjB9LCJpc0VkaXRlZCI6ZmFsc2UsIm1hbnVhbE92ZXJyaWRlIjp7ImlzTWFudWFsbHlPdmVycmlkZGVuIjpmYWxzZSwiY2l0ZXByb2NUZXh0IjoiKFNjaHJpZWJlciBhbmQgTGFjaG11dGggMjAxNykiLCJtYW51YWxPdmVycmlkZVRleHQiOiIifSwiY2l0YXRpb25JdGVtcyI6W3siaWQiOiIxYTc5MTU1OS1jMDJhLTM5MzctOTlkZC0yYzdiOTBmMjFmMzgiLCJpdGVtRGF0YSI6eyJ0eXBlIjoiYXJ0aWNsZS1qb3VybmFsIiwiaWQiOiIxYTc5MTU1OS1jMDJhLTM5MzctOTlkZC0yYzdiOTBmMjFmMzgiLCJ0aXRsZSI6IlRoZSBHZW5ldGljIFBhcmFkb3ggb2YgSW52YXNpb25zIHJldmlzaXRlZDogdGhlIHBvdGVudGlhbCByb2xlIG9mIGluYnJlZWRpbmcgw5cgZW52aXJvbm1lbnQgaW50ZXJhY3Rpb25zIGluIGludmFzaW9uIHN1Y2Nlc3MiLCJhdXRob3IiOlt7ImZhbWlseSI6IlNjaHJpZWJlciIsImdpdmVuIjoiS2FyaW4iLCJwYXJzZS1uYW1lcyI6ZmFsc2UsImRyb3BwaW5nLXBhcnRpY2xlIjoiIiwibm9uLWRyb3BwaW5nLXBhcnRpY2xlIjoiIn0seyJmYW1pbHkiOiJMYWNobXV0aCIsImdpdmVuIjoiU3VzYW5uZSIsInBhcnNlLW5hbWVzIjpmYWxzZSwiZHJvcHBpbmctcGFydGljbGUiOiIiLCJub24tZHJvcHBpbmctcGFydGljbGUiOiIifV0sInRpdGxlLXNob3J0IjoiVGhlIEdlbmV0aWMgUGFyYWRveCBvZiBJbnZhc2lvbnMgcmV2aXNpdGVkIiwiY29udGFpbmVyLXRpdGxlIjoiQmlvbG9naWNhbCBSZXZpZXdzIiwiRE9JIjoiMTAuMTExMS9icnYuMTIyNjMiLCJJU1NOIjoiMTQ2OS0xODVYIiwiVVJMIjoiaHR0cHM6Ly9vbmxpbmVsaWJyYXJ5LndpbGV5LmNvbS9kb2kvYWJzLzEwLjExMTEvYnJ2LjEyMjYzIiwiaXNzdWVkIjp7ImRhdGUtcGFydHMiOltbMjAxN11dfSwicGFnZSI6IjkzOS05NTIiLCJsYW5ndWFnZSI6ImVuIiwiYWJzdHJhY3QiOiJJbnZhc2l2ZSBzcGVjaWVzIHRoYXQgc3VjY2Vzc2Z1bGx5IGVzdGFibGlzaCwgcGVyc2lzdCwgYW5kIGV4cGFuZCB3aXRoaW4gYW4gYXJlYSBvZiBpbnRyb2R1Y3Rpb24sIGluIHNwaXRlIG9mIGRlbW9ncmFwaGljIGJvdHRsZW5lY2tzIHRoYXQgcmVkdWNlIHRoZWlyIGdlbmV0aWMgZGl2ZXJzaXR5LCByZXByZXNlbnQgYSBwYXJhZG94LiBCb3R0bGVuZWNrcyBzaG91bGQgaW5oaWJpdCBwb3B1bGF0aW9uIGdyb3d0aCBhbmQgaW52YXNpdmUgZXhwYW5zaW9uLCBhcyBhIGRlY3JlYXNlIGluIGdlbmV0aWMgZGl2ZXJzaXR5IHNob3VsZCByZXN1bHQgaW4gaW5icmVlZGluZyBkZXByZXNzaW9uLCBpbmNyZWFzZWQgZml4YXRpb24gb2YgZGVsZXRlcmlvdXMgbXV0YXRpb25zIGJ5IGdlbmV0aWMgZHJpZnQgKGRyaWZ0IGxvYWQpLCBhbmQgcmVkdWNlZCBldm9sdXRpb25hcnkgcG90ZW50aWFsIHRvIHJlc3BvbmQgdG8gbm92ZWwgc2VsZWN0aW9uIHByZXNzdXJlcy4gSGVyZSwgd2UgZm9jdXMgb24gdGhlIHByb2JsZW1zIG9mIGluYnJlZWRpbmcgZGVwcmVzc2lvbiBhbmQgZHJpZnQgbG9hZCBpbiBpbnRyb2R1Y2VkIHBvcHVsYXRpb25zIGFzIGtleSBjb21wb25lbnRzIG9mIHRoZSBHZW5ldGljIFBhcmFkb3ggb2YgSW52YXNpb25zIChHUEkpLiBXZSBicmllZmx5IHJldmlldyBwdWJsaXNoZWQgZXhwbGFuYXRpb25zIGZvciB0aGUgR1BJLCB3aGljaCBhcmUgYmFzZWQgb24gdmFyaW91cyBtZWNoYW5pc21zIChpbnZhc2lvbiBoaXN0b3J5IGV2ZW50cywgcmVwcm9kdWN0aXZlIHRyYWl0cywgZ2VuZXRpYyBjaGFyYWN0ZXJpc3RpY3MpIHRoYXQgbWVkaWF0ZSB0aGUgYXZvaWRhbmNlIG9mIGluYnJlZWRpbmcgZGVwcmVzc2lvbiBhbmQgZHJpZnQgbG9hZC4gV2UgZmluZCB0aGF0IHRoZXJlIGlzIHN0aWxsIGEgc3Vic3RhbnRpYWwgbGFjayBvZiBleHBsYW5hdGlvbiBhbmQgZW1waXJpY2FsIGV2aWRlbmNlIGZvciBleHBsYWluaW5nIHRoZSBHUEkgZm9yIHN0cm9uZ2x5IGJvdHRsZW5lY2tlZCBpbnZhc2lvbnMsIG9yIGZvciBkdXJpbmcgY3JpdGljYWwgaW52YXNpb24gcGhhc2VzIChlLmcuIGluaXRpYWwgY29sb25pemF0aW9uLCBsZWFkaW5nIGVkZ2VzIG9mIHJhbmdlIGV4cGFuc2lvbikgd2hlcmUgc3Ryb25nIGdlbmV0aWMgZGVwbGV0aW9uLCBpbmJyZWVkaW5nIGRlcHJlc3Npb24gYW5kIGRyaWZ0IGxvYWQgb2NjdXJzLiBBY2NvcmRpbmdseSwgd2Ugc3VnZ2VzdCB0aGF0IGRpc2N1c3Npb24gb2YgdGhlIEdQSSBzaG91bGQgYmUgcmV2aXZlZCB0byBmaW5kIGFkZGl0aW9uYWwgbWVjaGFuaXNtcyBhcHBsaWNhYmxlIHRvIGV4cGxhaW5pbmcgaW52YXNpb24gc3VjY2VzcyBmb3Igc3VjaCBzcGVjaWVzIGFuZCBpbnZhc2lvbiBwaGFzZXMuIEJhc2VkIG9uIGEgc3ludGhlc2lzIG9mIHRoZSBsaXRlcmF0dXJlIG9uIHRoZSBwb3B1bGF0aW9uIGdlbmV0aWNzIG9mIGludmFkZXJzIGFuZCB0aGUgZWNvbG9neSBvZiBpbnZhZGVkIGhhYml0YXRzLCB3ZSBwcm9wb3NlIHRoYXQgaW5icmVlZGluZyDDlyBlbnZpcm9ubWVudCAoSSDDlyBFKSBpbnRlcmFjdGlvbnMgYXJlIG9uZSBzdWNoIG1lY2hhbmlzbSB0aGF0IG1heSBoYXZlIHN0cm9uZyBleHBsYW5hdG9yeSBwb3dlciB0byBhZGRyZXNzIHRoZSBHUEkuIFNwZWNpZmljYWxseSwgd2Ugc3VnZ2VzdCB0aGF0IGEgdGVtcG9yYXJ5IG9yIHBlcm1hbmVudCByZWxlYXNlIGZyb20gc3RyZXNzIGluIGludmFkZWQgaGFiaXRhdHMgbWF5IGFsbGV2aWF0ZSB0aGUgbmVnYXRpdmUgZWZmZWN0cyBvZiBnZW5ldGljIGRlcGxldGlvbiBvbiBmaXRuZXNzIHZpYSBJIMOXIEUgaW50ZXJhY3Rpb25zLCBhbmQgcHJlc2VudCBwdWJsaXNoZWQgZW1waXJpY2FsIGV2aWRlbmNlIHN1cHBvcnRpbmcgdGhpcyBoeXBvdGhlc2lzLiBXZSBhZGRpdGlvbmFsbHkgZGlzY3VzcyB0aGF0IEkgw5cgRSBpbnRlcmFjdGlvbnMgY2FuIHJlc3VsdCBpbiByYXBpZCBldm9sdXRpb25hcnkgY2hhbmdlcywgYW5kIG1heSBldmVuIGNvbnRyaWJ1dGUgdG8gYWRhcHRhdGlvbiBvZiBpbnZhZGVycyBpbiB0aGUgYWJzZW5jZSBvZiBoaWdoIGdlbmV0aWMgdmFyaWF0aW9uLiBXaXRoIGEgdmlldyB0byBlbmNvdXJhZ2luZyBmdXJ0aGVyIGVtcGlyaWNhbCByZXNlYXJjaCwgd2UgcHJvcG9zZSBhbiBleHBlcmltZW50YWwgYXBwcm9hY2ggdG8gaW52ZXN0aWdhdGUgdGhlIG9jY3VycmVuY2Ugb2YgSSDDlyBFIGludGVyYWN0aW9ucyBpbiBvbmdvaW5nIGludmFzaW9ucy4gUmV2aXZlZCByZXNlYXJjaCBvbiB0aGUgR1BJIHNob3VsZCBwcm92aWRlIG5ldyBmdW5kYW1lbnRhbCBpbnNpZ2h0cyBpbnRvIGVjby1ldm9sdXRpb25hcnkgaW52YXNpb24gYmlvbG9neSwgYW5kIG1vcmUgZ2VuZXJhbGx5IGludG8gdGhlIGV2b2x1dGlvbmFyeSBjb25zZXF1ZW5jZXMgb2YgdGhlIGludGVyYWN0aW9ucyBiZXR3ZWVuIGluYnJlZWRpbmcgYW5kIGVudmlyb25tZW50LiIsImlzc3VlIjoiMiIsInZvbHVtZSI6IjkyIiwiY29udGFpbmVyLXRpdGxlLXNob3J0IjoiIn0sImlzVGVtcG9yYXJ5IjpmYWxzZX1dfQ==&quot;,&quot;citationItems&quot;:[{&quot;id&quot;:&quot;1a791559-c02a-3937-99dd-2c7b90f21f38&quot;,&quot;itemData&quot;:{&quot;type&quot;:&quot;article-journal&quot;,&quot;id&quot;:&quot;1a791559-c02a-3937-99dd-2c7b90f21f38&quot;,&quot;title&quot;:&quot;The Genetic Paradox of Invasions revisited: the potential role of inbreeding × environment interactions in invasion success&quot;,&quot;author&quot;:[{&quot;family&quot;:&quot;Schrieber&quot;,&quot;given&quot;:&quot;Karin&quot;,&quot;parse-names&quot;:false,&quot;dropping-particle&quot;:&quot;&quot;,&quot;non-dropping-particle&quot;:&quot;&quot;},{&quot;family&quot;:&quot;Lachmuth&quot;,&quot;given&quot;:&quot;Susanne&quot;,&quot;parse-names&quot;:false,&quot;dropping-particle&quot;:&quot;&quot;,&quot;non-dropping-particle&quot;:&quot;&quot;}],&quot;title-short&quot;:&quot;The Genetic Paradox of Invasions revisited&quot;,&quot;container-title&quot;:&quot;Biological Reviews&quot;,&quot;DOI&quot;:&quot;10.1111/brv.12263&quot;,&quot;ISSN&quot;:&quot;1469-185X&quot;,&quot;URL&quot;:&quot;https://onlinelibrary.wiley.com/doi/abs/10.1111/brv.12263&quot;,&quot;issued&quot;:{&quot;date-parts&quot;:[[2017]]},&quot;page&quot;:&quot;939-952&quot;,&quot;language&quot;:&quot;en&quot;,&quot;abstract&quot;:&quot;Invasive species that successfully establish, persist, and expand within an area of introduction, in spite of demographic bottlenecks that reduce their genetic diversity, represent a paradox. Bottlenecks should inhibit population growth and invasive expansion, as a decrease in genetic diversity should result in inbreeding depression, increased fixation of deleterious mutations by genetic drift (drift load), and reduced evolutionary potential to respond to novel selection pressures. Here, we focus on the problems of inbreeding depression and drift load in introduced populations as key components of the Genetic Paradox of Invasions (GPI). We briefly review published explanations for the GPI, which are based on various mechanisms (invasion history events, reproductive traits, genetic characteristics) that mediate the avoidance of inbreeding depression and drift load. We find that there is still a substantial lack of explanation and empirical evidence for explaining the GPI for strongly bottlenecked invasions, or for during critical invasion phases (e.g. initial colonization, leading edges of range expansion) where strong genetic depletion, inbreeding depression and drift load occurs. Accordingly, we suggest that discussion of the GPI should be revived to find additional mechanisms applicable to explaining invasion success for such species and invasion phases. Based on a synthesis of the literature on the population genetics of invaders and the ecology of invaded habitats, we propose that inbreeding × environment (I × E) interactions are one such mechanism that may have strong explanatory power to address the GPI. Specifically, we suggest that a temporary or permanent release from stress in invaded habitats may alleviate the negative effects of genetic depletion on fitness via I × E interactions, and present published empirical evidence supporting this hypothesis. We additionally discuss that I × E interactions can result in rapid evolutionary changes, and may even contribute to adaptation of invaders in the absence of high genetic variation. With a view to encouraging further empirical research, we propose an experimental approach to investigate the occurrence of I × E interactions in ongoing invasions. Revived research on the GPI should provide new fundamental insights into eco-evolutionary invasion biology, and more generally into the evolutionary consequences of the interactions between inbreeding and environment.&quot;,&quot;issue&quot;:&quot;2&quot;,&quot;volume&quot;:&quot;92&quot;,&quot;container-title-short&quot;:&quot;&quot;},&quot;isTemporary&quot;:false}]},{&quot;citationID&quot;:&quot;MENDELEY_CITATION_fc062792-b52d-44da-8918-f002950ebec6&quot;,&quot;properties&quot;:{&quot;noteIndex&quot;:0},&quot;isEdited&quot;:false,&quot;manualOverride&quot;:{&quot;isManuallyOverridden&quot;:false,&quot;citeprocText&quot;:&quot;(Frankham &lt;i&gt;et al.&lt;/i&gt; 2014)&quot;,&quot;manualOverrideText&quot;:&quot;&quot;},&quot;citationTag&quot;:&quot;MENDELEY_CITATION_v3_eyJjaXRhdGlvbklEIjoiTUVOREVMRVlfQ0lUQVRJT05fZmMwNjI3OTItYjUyZC00NGRhLTg5MTgtZjAwMjk1MGViZWM2IiwicHJvcGVydGllcyI6eyJub3RlSW5kZXgiOjB9LCJpc0VkaXRlZCI6ZmFsc2UsIm1hbnVhbE92ZXJyaWRlIjp7ImlzTWFudWFsbHlPdmVycmlkZGVuIjpmYWxzZSwiY2l0ZXByb2NUZXh0IjoiKEZyYW5raGFtIDxpPmV0IGFsLjwvaT4gMjAxNCkiLCJtYW51YWxPdmVycmlkZVRleHQiOiIifSwiY2l0YXRpb25JdGVtcyI6W3siaWQiOiJkNGJmNmUxNy1kMGQ4LTNmM2MtOTgxNC0wZTE5MGI4YzZkZDYiLCJpdGVtRGF0YSI6eyJ0eXBlIjoiYXJ0aWNsZS1qb3VybmFsIiwiaWQiOiJkNGJmNmUxNy1kMGQ4LTNmM2MtOTgxNC0wZTE5MGI4YzZkZDYiLCJ0aXRsZSI6IkdlbmV0aWNzIGluIGNvbnNlcnZhdGlvbiBtYW5hZ2VtZW50OiBSZXZpc2VkIHJlY29tbWVuZGF0aW9ucyBmb3IgdGhlIDUwLzUwMCBydWxlcywgUmVkIExpc3QgY3JpdGVyaWEgYW5kIHBvcHVsYXRpb24gdmlhYmlsaXR5IGFuYWx5c2VzIiwiYXV0aG9yIjpbeyJmYW1pbHkiOiJGcmFua2hhbSIsImdpdmVuIjoiUmljaGFyZCIsInBhcnNlLW5hbWVzIjpmYWxzZSwiZHJvcHBpbmctcGFydGljbGUiOiIiLCJub24tZHJvcHBpbmctcGFydGljbGUiOiIifSx7ImZhbWlseSI6IkJyYWRzaGF3IiwiZ2l2ZW4iOiJDb3JleSBKIEEiLCJwYXJzZS1uYW1lcyI6ZmFsc2UsImRyb3BwaW5nLXBhcnRpY2xlIjoiIiwibm9uLWRyb3BwaW5nLXBhcnRpY2xlIjoiIn0seyJmYW1pbHkiOiJCcm9vayIsImdpdmVuIjoiQmFycnkgVyIsInBhcnNlLW5hbWVzIjpmYWxzZSwiZHJvcHBpbmctcGFydGljbGUiOiIiLCJub24tZHJvcHBpbmctcGFydGljbGUiOiIifV0sImNvbnRhaW5lci10aXRsZSI6IkJpb2xvZ2ljYWwgQ29uc2VydmF0aW9uIiwiY29udGFpbmVyLXRpdGxlLXNob3J0IjoiQmlvbCBDb25zZXJ2IiwiRE9JIjoiaHR0cHM6Ly9kb2kub3JnLzEwLjEwMTYvai5iaW9jb24uMjAxMy4xMi4wMzYiLCJJU1NOIjoiMDAwNi0zMjA3IiwiVVJMIjoiaHR0cHM6Ly93d3cuc2NpZW5jZWRpcmVjdC5jb20vc2NpZW5jZS9hcnRpY2xlL3BpaS9TMDAwNjMyMDcxMzAwNDU3NiIsImlzc3VlZCI6eyJkYXRlLXBhcnRzIjpbWzIwMTRdXX0sInBhZ2UiOiI1Ni02MyIsImFic3RyYWN0IjoiQ29uc2VydmF0aW9uIG1hbmFnZXJzIHR5cGljYWxseSBuZWVkIHRvIG1ha2UgcHJvbXB0IGRlY2lzaW9ucyBiYXNlZCBvbiBsaW1pdGVkIGluZm9ybWF0aW9uIGFuZCByZXNvdXJjZXMuIENvbnNlcXVlbnRseSwgZ2VuZXJhbGlzYXRpb25zIGhhdmUgZXNzZW50aWFsIHJvbGVzIGluIGd1aWRpbmcgaW50ZXJ2ZW50aW9ucy4gSGVyZSwgd2UgKGkpIGNyaXRpcXVlIGluZm9ybWF0aW9uIG9uIHNvbWUgd2lkZWx5IGFjY2VwdGVkIGdlbmVyYWxpc2F0aW9ucyBhbmQgdmFyaWFibGVzIGFmZmVjdGluZyB0aGVtLCAoaWkpIGFzc2VzcyBob3cgYWRlcXVhdGVseSBnZW5ldGljIGZhY3RvcnMgYXJlIGN1cnJlbnRseSBpbmNvcnBvcmF0ZWQgaW50byBwb3B1bGF0aW9uIHZpYWJpbGl0eSBhbmFseXNpcyAoUFZBKSBtb2RlbHMgdXNlZCB0byBlc3RpbWF0ZSBtaW5pbXVtIHZpYWJsZSBwb3B1bGF0aW9uIHNpemVzLCBhbmQgKGlpaSkgcmVsYXRlIHRoZSBhYm92ZSB0byBwb3B1bGF0aW9uIHNpemUgdGhyZXNob2xkcyBvZiB0aGUgSVVDTiBSZWQgTGlzdCBjcml0ZXJpYSBmb3IgdGhyZWF0ZW5lZCBzcGVjaWVzIHRoYXQgd2VyZSBkZXJpdmVkIGZyb20gZ2VuZXRpYyBjb25zaWRlcmF0aW9ucy4gRXZpZGVuY2UgYWNjdW11bGF0ZWQgc2luY2UgMTk4MCBzaG93cyB0aGF0IGdlbmV0aWNhbGx5IGVmZmVjdGl2ZSBwb3B1bGF0aW9uIHNpemUgKE5lKT01MCBpcyBpbmFkZXF1YXRlIGZvciBwcmV2ZW50aW5nIGluYnJlZWRpbmcgZGVwcmVzc2lvbiBvdmVyIGZpdmUgZ2VuZXJhdGlvbnMgaW4gdGhlIHdpbGQsIHdpdGggTmXiqb4xMDAgYmVpbmcgcmVxdWlyZWQgdG8gbGltaXQgbG9zcyBpbiB0b3RhbCBmaXRuZXNzIHRvIOKpvTEwJS4gRnVydGhlciwgZXZlbiBOZT01MDAgaXMgdG9vIGxvdyBmb3IgcmV0YWluaW5nIGV2b2x1dGlvbmFyeSBwb3RlbnRpYWwgZm9yIGZpdG5lc3MgaW4gcGVycGV0dWl0eTsgYSBiZXR0ZXIgYXBwcm94aW1hdGlvbiBpcyBOZeKpvjEwMDAuIEV4dHJhcG9sYXRpb24gZnJvbSBjZW5zdXMgcG9wdWxhdGlvbiBzaXplIChOKSB0byBOZSBkZXBlbmRzIG9uIGtub3dpbmcgdGhlIHJhdGlvIG9mIE5lL04sIHlldCB0aGlzIGluZm9ybWF0aW9uIGlzIHVuYXZhaWxhYmxlIGZvciBtb3N0IHdpbGQgcG9wdWxhdGlvbnMuIFJhdGlvIGF2ZXJhZ2VzICjiiLwwLjHigJMwLjIpIGZyb20gbWV0YS1hbmFseXNlcyBhcmUgc3VmZmljaWVudCwgcHJvdmlkZWQgYWRqdXN0bWVudHMgYXJlIG1hZGUgZm9yIGRpc3NpbWlsYXIgbGlmZSBoaXN0b3JpZXMuIE1vc3QgUFZBLWJhc2VkIHJpc2sgYXNzZXNzbWVudHMgaWdub3JlIG9yIGluYWRlcXVhdGVseSBtb2RlbCBnZW5ldGljIGZhY3RvcnMuIFBWQSBzaG91bGQgcm91dGluZWx5IGluY2x1ZGUgcmVhbGlzdGljIGluYnJlZWRpbmcgZGVwcmVzc2lvbiwgYW5kIGdlbmV0aWMgaW1wYWN0cyBvbiBldm9sdXRpb25hcnkgcG90ZW50aWFsIHNob3VsZCBiZSBpbmNvcnBvcmF0ZWQgd2hlcmUgYXBwcm9wcmlhdGUuIEdlbmV0aWMgZ2VuZXJhbGlzYXRpb25zIHVzZWQgaW4gY29uc2VydmF0aW9uLCB0aGUgdHJlYXRtZW50IG9mIGdlbmV0aWNzIGluIFBWQXMsIGFuZCBzZWN0aW9ucyBvZiB0aGUgSVVDTiBSZWQgTGlzdCBjcml0ZXJpYSBkZXJpdmVkIGZyb20gZ2VuZXRpYyBjb25zaWRlcmF0aW9ucywgYWxsIHJlcXVpcmUgcmV2aXNpb24gdG8gYmUgbW9yZSBlZmZlY3RpdmUgY29uc2VydmF0aW9uIHRvb2xzLiIsInZvbHVtZSI6IjE3MCJ9LCJpc1RlbXBvcmFyeSI6ZmFsc2V9XX0=&quot;,&quot;citationItems&quot;:[{&quot;id&quot;:&quot;d4bf6e17-d0d8-3f3c-9814-0e190b8c6dd6&quot;,&quot;itemData&quot;:{&quot;type&quot;:&quot;article-journal&quot;,&quot;id&quot;:&quot;d4bf6e17-d0d8-3f3c-9814-0e190b8c6dd6&quot;,&quot;title&quot;:&quot;Genetics in conservation management: Revised recommendations for the 50/500 rules, Red List criteria and population viability analyses&quot;,&quot;author&quot;:[{&quot;family&quot;:&quot;Frankham&quot;,&quot;given&quot;:&quot;Richard&quot;,&quot;parse-names&quot;:false,&quot;dropping-particle&quot;:&quot;&quot;,&quot;non-dropping-particle&quot;:&quot;&quot;},{&quot;family&quot;:&quot;Bradshaw&quot;,&quot;given&quot;:&quot;Corey J A&quot;,&quot;parse-names&quot;:false,&quot;dropping-particle&quot;:&quot;&quot;,&quot;non-dropping-particle&quot;:&quot;&quot;},{&quot;family&quot;:&quot;Brook&quot;,&quot;given&quot;:&quot;Barry W&quot;,&quot;parse-names&quot;:false,&quot;dropping-particle&quot;:&quot;&quot;,&quot;non-dropping-particle&quot;:&quot;&quot;}],&quot;container-title&quot;:&quot;Biological Conservation&quot;,&quot;container-title-short&quot;:&quot;Biol Conserv&quot;,&quot;DOI&quot;:&quot;https://doi.org/10.1016/j.biocon.2013.12.036&quot;,&quot;ISSN&quot;:&quot;0006-3207&quot;,&quot;URL&quot;:&quot;https://www.sciencedirect.com/science/article/pii/S0006320713004576&quot;,&quot;issued&quot;:{&quot;date-parts&quot;:[[2014]]},&quot;page&quot;:&quot;56-63&quot;,&quot;abstract&quot;:&quot;Conservation managers typically need to make prompt decisions based on limited information and resources. Consequently, generalisations have essential roles in guiding interventions. Here, we (i) critique information on some widely accepted generalisations and variables affecting them, (ii) assess how adequately genetic factors are currently incorporated into population viability analysis (PVA) models used to estimate minimum viable population sizes, and (iii) relate the above to population size thresholds of the IUCN Red List criteria for threatened species that were derived from genetic considerations. Evidence accumulated since 1980 shows that genetically effective population size (Ne)=50 is inadequate for preventing inbreeding depression over five generations in the wild, with Ne⩾100 being required to limit loss in total fitness to ⩽10%. Further, even Ne=500 is too low for retaining evolutionary potential for fitness in perpetuity; a better approximation is Ne⩾1000. Extrapolation from census population size (N) to Ne depends on knowing the ratio of Ne/N, yet this information is unavailable for most wild populations. Ratio averages (∼0.1–0.2) from meta-analyses are sufficient, provided adjustments are made for dissimilar life histories. Most PVA-based risk assessments ignore or inadequately model genetic factors. PVA should routinely include realistic inbreeding depression, and genetic impacts on evolutionary potential should be incorporated where appropriate. Genetic generalisations used in conservation, the treatment of genetics in PVAs, and sections of the IUCN Red List criteria derived from genetic considerations, all require revision to be more effective conservation tools.&quot;,&quot;volume&quot;:&quot;170&quot;},&quot;isTemporary&quot;:false}]},{&quot;citationID&quot;:&quot;MENDELEY_CITATION_383735c3-e0bc-4c90-9b70-a43e9d197768&quot;,&quot;properties&quot;:{&quot;noteIndex&quot;:0},&quot;isEdited&quot;:false,&quot;manualOverride&quot;:{&quot;isManuallyOverridden&quot;:false,&quot;citeprocText&quot;:&quot;(Ramsey &lt;i&gt;et al.&lt;/i&gt; 2019; Hill &lt;i&gt;et al.&lt;/i&gt; 2022)&quot;,&quot;manualOverrideText&quot;:&quot;&quot;},&quot;citationTag&quot;:&quot;MENDELEY_CITATION_v3_eyJjaXRhdGlvbklEIjoiTUVOREVMRVlfQ0lUQVRJT05fMzgzNzM1YzMtZTBiYy00YzkwLTliNzAtYTQzZTlkMTk3NzY4IiwicHJvcGVydGllcyI6eyJub3RlSW5kZXgiOjB9LCJpc0VkaXRlZCI6ZmFsc2UsIm1hbnVhbE92ZXJyaWRlIjp7ImlzTWFudWFsbHlPdmVycmlkZGVuIjpmYWxzZSwiY2l0ZXByb2NUZXh0IjoiKFJhbXNleSA8aT5ldCBhbC48L2k+IDIwMTk7IEhpbGwgPGk+ZXQgYWwuPC9pPiAyMDIyKSIsIm1hbnVhbE92ZXJyaWRlVGV4dCI6IiJ9LCJjaXRhdGlvbkl0ZW1zIjpbeyJpZCI6IjhhOGE0MTFjLTVkYzMtM2Q3ZC05MWFiLTBkZmVkZjNjZDMxMCIsIml0ZW1EYXRhIjp7InR5cGUiOiJhcnRpY2xlLWpvdXJuYWwiLCJpZCI6IjhhOGE0MTFjLTVkYzMtM2Q3ZC05MWFiLTBkZmVkZjNjZDMxMCIsInRpdGxlIjoiR2VuZXRpYyBhbmFseXNpcyBvZiBob2cgZGVlciAoQXhpcyBwb3JjaW51cykgaW4gVmljdG9yaWEsIEF1c3RyYWxpYSwgYW5kIGl0cyBhcHBsaWNhdGlvbnMgdG8gaW52YXNpdmUgc3BlY2llcyBhbmQgZ2FtZSBtYW5hZ2VtZW50IiwiYXV0aG9yIjpbeyJmYW1pbHkiOiJIaWxsIiwiZ2l2ZW4iOiJFcmluIiwicGFyc2UtbmFtZXMiOmZhbHNlLCJkcm9wcGluZy1wYXJ0aWNsZSI6IiIsIm5vbi1kcm9wcGluZy1wYXJ0aWNsZSI6IiJ9LHsiZmFtaWx5IjoiTXVycGh5IiwiZ2l2ZW4iOiJOaWNob2xhcyIsInBhcnNlLW5hbWVzIjpmYWxzZSwiZHJvcHBpbmctcGFydGljbGUiOiIiLCJub24tZHJvcHBpbmctcGFydGljbGUiOiIifSx7ImZhbWlseSI6IlRvb3AiLCJnaXZlbiI6IlNpbW9uIiwicGFyc2UtbmFtZXMiOmZhbHNlLCJkcm9wcGluZy1wYXJ0aWNsZSI6IiIsIm5vbi1kcm9wcGluZy1wYXJ0aWNsZSI6IiJ9LHsiZmFtaWx5IjoiTGluYWNyZSIsImdpdmVuIjoiQWRyaWFuIiwicGFyc2UtbmFtZXMiOmZhbHNlLCJkcm9wcGluZy1wYXJ0aWNsZSI6IiIsIm5vbi1kcm9wcGluZy1wYXJ0aWNsZSI6IiJ9LHsiZmFtaWx5IjoiU3RydWduZWxsIiwiZ2l2ZW4iOiJKYW4gTSIsInBhcnNlLW5hbWVzIjpmYWxzZSwiZHJvcHBpbmctcGFydGljbGUiOiIiLCJub24tZHJvcHBpbmctcGFydGljbGUiOiIifV0sImNvbnRhaW5lci10aXRsZSI6IkV1cm9wZWFuIEpvdXJuYWwgb2YgV2lsZGxpZmUgUmVzZWFyY2giLCJjb250YWluZXItdGl0bGUtc2hvcnQiOiJFdXIgSiBXaWxkbCBSZXMiLCJET0kiOiIxMC4xMDA3L3MxMDM0NC0wMjItMDE1OTItOSIsIklTU04iOiIxNDM5LTA1NzQiLCJVUkwiOiJodHRwczovL2RvaS5vcmcvMTAuMTAwNy9zMTAzNDQtMDIyLTAxNTkyLTkiLCJpc3N1ZWQiOnsiZGF0ZS1wYXJ0cyI6W1syMDIyLDZdXX0sInBhZ2UiOiI0NSIsImxhbmd1YWdlIjoiZW4iLCJhYnN0cmFjdCI6IkhvZyBkZWVyIHdlcmUgaW50cm9kdWNlZCB0byBBdXN0cmFsaWEgaW4gdGhlIDE4NjBzLCB3aGVyZSB0aGV5IGhhdmUgc3ByZWFkIGFjcm9zcyB0aGUgR2lwcHNsYW5kIHJlZ2lvbiBvZiBWaWN0b3JpYS4gRHVlIHRvIGl0cyBzdGF0dXMgYXMgYW4gaW50cm9kdWNlZCBzcGVjaWVzIGFuZCBhbiBpbXBvcnRhbnQgZ2FtZSBhbmltYWwgd2l0aGluIFZpY3RvcmlhLCBtYW5hZ2VtZW50IG9mIHRoZSBzcGVjaWVzIGlzIGNvbXBsZXguIEdpdmVuIHRoaXMgY29tcGxleGl0eSwgZ2VuZXRpYyBzdHVkaWVzIGNhbiBwcm92aWRlIGltcG9ydGFudCBpbmZvcm1hdGlvbiByZWdhcmRpbmcgcG9wdWxhdGlvbiBzdHJ1Y3R1cmUgYW5kIGRpdmVyc2l0eSB3aGljaCBjYW4gYXNzaXN0IGluIGNvbnRyb2xsaW5nIHByb2JsZW1hdGljIHBvcHVsYXRpb25zIG9mIGhvZyBkZWVyLCB3aGlsZSBhbHNvIGVuc3VyaW5nIHZpYWJsZSBnYW1lIHN0b2NrIGluIHNpdGVzIG1hbmFnZWQgYXMgZ2FtZSByZXNlcnZlcy4gVGhlIGFpbSBvZiB0aGlzIHN0dWR5IHdhcyB0byBpbnZlc3RpZ2F0ZSB0aGUgcG9wdWxhdGlvbiBnZW5ldGljIHN0cnVjdHVyZSBhbmQgZGl2ZXJzaXR5IG9mIHRoZSBWaWN0b3JpYW4gaG9nIGRlZXIgMTUwwqB5ZWFycyBhZnRlciBpbnRyb2R1Y3Rpb24gdXNpbmcgc2hvcnQgdGFuZGVtIHJlcGVhdHMgKFNUUnMpLiBIb2cgZGVlciBzYW1wbGVzIHdlcmUgY29sbGVjdGVkIGFjcm9zcyAxNSBzaXRlcyBvZiBkaWZmZXJpbmcgbWFuYWdlbWVudCByZWdpbWVzIGluIHRoZSBHaXBwc2xhbmQgcmVnaW9uIG9mIFZpY3RvcmlhIGFuZCBnZW5vdHlwZWQgZm9yIDEzIHBvbHltb3JwaGljIFNUUiBsb2NpLiBVcCB0byBmb3VyIGRpc3RpbmN0IGdlbmV0aWMgY2x1c3RlcnMgd2VyZSBpZGVudGlmaWVkIGFjcm9zcyB0aGUgc2l0ZXMgc2FtcGxlZCwgc3VnZ2VzdGluZyB0aGF0IGRlc3BpdGUgbG93IG9ic2VydmVkIGdlbmV0aWMgZGl2ZXJzaXR5LCBwb3B1bGF0aW9uIHN0cnVjdHVyZSBpcyBwcmVzZW50IGFjcm9zcyB0aGVpciByYW5nZS4gSXQgd2FzIGFsc28gcG9zc2libGUgdG8gZGV0ZWN0IGV2aWRlbmNlIG9mIHJlY2VudCB0cmFuc2xvY2F0aW9ucyBhbW9uZyBwb3B1bGF0aW9ucy4gVGhpcyBzdHVkeSBzdWdnZXN0cyB0aGF0IHRoZSBwcmVzZW5jZSBvZiBkaXN0aW5jdCBnZW5ldGljIGNsdXN0ZXJzIG1heSBlbmFibGUgbWFuYWdlbWVudCBvZiBzZXBhcmF0ZSBnZW5ldGljIHVuaXRzLCBjb25zaWRlcmluZyBpbnZhc2l2ZSBzcGVjaWVzIGFuZCBnYW1lIG1hbmFnZW1lbnQgb2JqZWN0aXZlcy4iLCJpc3N1ZSI6IjQiLCJ2b2x1bWUiOiI2OCJ9LCJpc1RlbXBvcmFyeSI6ZmFsc2V9LHsiaWQiOiIxNjA4YWE0My1mNGMwLTM3NDYtODE4Zi0xOTRiMzRkYWY2OWYiLCJpdGVtRGF0YSI6eyJ0eXBlIjoicmVwb3J0IiwiaWQiOiIxNjA4YWE0My1mNGMwLTM3NDYtODE4Zi0xOTRiMzRkYWY2OWYiLCJ0aXRsZSI6IkFidW5kYW5jZSBhbmQgcG9wdWxhdGlvbiBnZW5ldGljcyBvZiBIb2cgRGVlciAoQXhpcyBwb3JjaW51cykgaW4gVmljdG9yaWEiLCJhdXRob3IiOlt7ImZhbWlseSI6IlJhbXNleSIsImdpdmVuIjoiRGF2aWQgUy5MLiIsInBhcnNlLW5hbWVzIjpmYWxzZSwiZHJvcHBpbmctcGFydGljbGUiOiIiLCJub24tZHJvcHBpbmctcGFydGljbGUiOiIifSx7ImZhbWlseSI6IlBhY2lvbmkiLCJnaXZlbiI6IkNhcmxvIiwicGFyc2UtbmFtZXMiOmZhbHNlLCJkcm9wcGluZy1wYXJ0aWNsZSI6IiIsIm5vbi1kcm9wcGluZy1wYXJ0aWNsZSI6IiJ9LHsiZmFtaWx5IjoiSGlsbCIsImdpdmVuIjoiRS4iLCJwYXJzZS1uYW1lcyI6ZmFsc2UsImRyb3BwaW5nLXBhcnRpY2xlIjoiIiwibm9uLWRyb3BwaW5nLXBhcnRpY2xlIjoiIn1dLCJpc3N1ZWQiOnsiZGF0ZS1wYXJ0cyI6W1syMDE5XV19LCJudW1iZXItb2YtcGFnZXMiOiIzNyIsInB1Ymxpc2hlciI6IkFydGh1ciBSeWxhaCBJbnN0aXR1dGUgZm9yIEVudmlyb25tZW50YWwgUmVzZWFyY2ggVGVjaG5pY2FsIFJlcG9ydCBTZXJpZXMgTm8uIDMwMywgRGVwYXJ0bWVudCBvZiBFbnZpcm9ubWVudCwgTGFuZCwgV2F0ZXIgYW5kIFBsYW5uaW5nOiBIZWlkZWxiZXJnLCBWaWN0b3JpYSIsImNvbnRhaW5lci10aXRsZS1zaG9ydCI6IiJ9LCJpc1RlbXBvcmFyeSI6ZmFsc2V9XX0=&quot;,&quot;citationItems&quot;:[{&quot;id&quot;:&quot;8a8a411c-5dc3-3d7d-91ab-0dfedf3cd310&quot;,&quot;itemData&quot;:{&quot;type&quot;:&quot;article-journal&quot;,&quot;id&quot;:&quot;8a8a411c-5dc3-3d7d-91ab-0dfedf3cd310&quot;,&quot;title&quot;:&quot;Genetic analysis of hog deer (Axis porcinus) in Victoria, Australia, and its applications to invasive species and game management&quot;,&quot;author&quot;:[{&quot;family&quot;:&quot;Hill&quot;,&quot;given&quot;:&quot;Erin&quot;,&quot;parse-names&quot;:false,&quot;dropping-particle&quot;:&quot;&quot;,&quot;non-dropping-particle&quot;:&quot;&quot;},{&quot;family&quot;:&quot;Murphy&quot;,&quot;given&quot;:&quot;Nicholas&quot;,&quot;parse-names&quot;:false,&quot;dropping-particle&quot;:&quot;&quot;,&quot;non-dropping-particle&quot;:&quot;&quot;},{&quot;family&quot;:&quot;Toop&quot;,&quot;given&quot;:&quot;Simon&quot;,&quot;parse-names&quot;:false,&quot;dropping-particle&quot;:&quot;&quot;,&quot;non-dropping-particle&quot;:&quot;&quot;},{&quot;family&quot;:&quot;Linacre&quot;,&quot;given&quot;:&quot;Adrian&quot;,&quot;parse-names&quot;:false,&quot;dropping-particle&quot;:&quot;&quot;,&quot;non-dropping-particle&quot;:&quot;&quot;},{&quot;family&quot;:&quot;Strugnell&quot;,&quot;given&quot;:&quot;Jan M&quot;,&quot;parse-names&quot;:false,&quot;dropping-particle&quot;:&quot;&quot;,&quot;non-dropping-particle&quot;:&quot;&quot;}],&quot;container-title&quot;:&quot;European Journal of Wildlife Research&quot;,&quot;container-title-short&quot;:&quot;Eur J Wildl Res&quot;,&quot;DOI&quot;:&quot;10.1007/s10344-022-01592-9&quot;,&quot;ISSN&quot;:&quot;1439-0574&quot;,&quot;URL&quot;:&quot;https://doi.org/10.1007/s10344-022-01592-9&quot;,&quot;issued&quot;:{&quot;date-parts&quot;:[[2022,6]]},&quot;page&quot;:&quot;45&quot;,&quot;language&quot;:&quot;en&quot;,&quot;abstract&quot;:&quot;Hog deer were introduced to Australia in the 1860s, where they have spread across the Gippsland region of Victoria. Due to its status as an introduced species and an important game animal within Victoria, management of the species is complex. Given this complexity, genetic studies can provide important information regarding population structure and diversity which can assist in controlling problematic populations of hog deer, while also ensuring viable game stock in sites managed as game reserves. The aim of this study was to investigate the population genetic structure and diversity of the Victorian hog deer 150 years after introduction using short tandem repeats (STRs). Hog deer samples were collected across 15 sites of differing management regimes in the Gippsland region of Victoria and genotyped for 13 polymorphic STR loci. Up to four distinct genetic clusters were identified across the sites sampled, suggesting that despite low observed genetic diversity, population structure is present across their range. It was also possible to detect evidence of recent translocations among populations. This study suggests that the presence of distinct genetic clusters may enable management of separate genetic units, considering invasive species and game management objectives.&quot;,&quot;issue&quot;:&quot;4&quot;,&quot;volume&quot;:&quot;68&quot;},&quot;isTemporary&quot;:false},{&quot;id&quot;:&quot;1608aa43-f4c0-3746-818f-194b34daf69f&quot;,&quot;itemData&quot;:{&quot;type&quot;:&quot;report&quot;,&quot;id&quot;:&quot;1608aa43-f4c0-3746-818f-194b34daf69f&quot;,&quot;title&quot;:&quot;Abundance and population genetics of Hog Deer (Axis porcinus) in Victoria&quot;,&quot;author&quot;:[{&quot;family&quot;:&quot;Ramsey&quot;,&quot;given&quot;:&quot;David S.L.&quot;,&quot;parse-names&quot;:false,&quot;dropping-particle&quot;:&quot;&quot;,&quot;non-dropping-particle&quot;:&quot;&quot;},{&quot;family&quot;:&quot;Pacioni&quot;,&quot;given&quot;:&quot;Carlo&quot;,&quot;parse-names&quot;:false,&quot;dropping-particle&quot;:&quot;&quot;,&quot;non-dropping-particle&quot;:&quot;&quot;},{&quot;family&quot;:&quot;Hill&quot;,&quot;given&quot;:&quot;E.&quot;,&quot;parse-names&quot;:false,&quot;dropping-particle&quot;:&quot;&quot;,&quot;non-dropping-particle&quot;:&quot;&quot;}],&quot;issued&quot;:{&quot;date-parts&quot;:[[2019]]},&quot;number-of-pages&quot;:&quot;37&quot;,&quot;publisher&quot;:&quot;Arthur Rylah Institute for Environmental Research Technical Report Series No. 303, Department of Environment, Land, Water and Planning: Heidelberg, Victoria&quot;,&quot;container-title-short&quot;:&quot;&quot;},&quot;isTemporary&quot;:false}]},{&quot;citationID&quot;:&quot;MENDELEY_CITATION_0fecff6b-4f11-419c-a009-721330e355af&quot;,&quot;properties&quot;:{&quot;noteIndex&quot;:0},&quot;isEdited&quot;:false,&quot;manualOverride&quot;:{&quot;isManuallyOverridden&quot;:false,&quot;citeprocText&quot;:&quot;(Hill &lt;i&gt;et al.&lt;/i&gt; 2023)&quot;,&quot;manualOverrideText&quot;:&quot;&quot;},&quot;citationTag&quot;:&quot;MENDELEY_CITATION_v3_eyJjaXRhdGlvbklEIjoiTUVOREVMRVlfQ0lUQVRJT05fMGZlY2ZmNmItNGYxMS00MTljLWEwMDktNzIxMzMwZTM1NWFmIiwicHJvcGVydGllcyI6eyJub3RlSW5kZXgiOjB9LCJpc0VkaXRlZCI6ZmFsc2UsIm1hbnVhbE92ZXJyaWRlIjp7ImlzTWFudWFsbHlPdmVycmlkZGVuIjpmYWxzZSwiY2l0ZXByb2NUZXh0IjoiKEhpbGwgPGk+ZXQgYWwuPC9pPiAyMDIzKSIsIm1hbnVhbE92ZXJyaWRlVGV4dCI6IiJ9LCJjaXRhdGlvbkl0ZW1zIjpbeyJpZCI6IjgyZjBkMWViLTA1ZmMtMzAyYy1hMWRkLTllMjUwNTI1YjMyZiIsIml0ZW1EYXRhIjp7InR5cGUiOiJhcnRpY2xlLWpvdXJuYWwiLCJpZCI6IjgyZjBkMWViLTA1ZmMtMzAyYy1hMWRkLTllMjUwNTI1YjMyZiIsInRpdGxlIjoiS2luc2hpcCBhbmFseXNpcyByZXZlYWxzIGxvdyBkaXNwZXJzYWwgaW4gYSBob2cgZGVlciAoQXhpcyBwb3JjaW51cykgcG9wdWxhdGlvbiBpbiBXaWxzb25zIFByb21vbnRvcnkgTmF0aW9uYWwgUGFyaywgQXVzdHJhbGlhIiwiYXV0aG9yIjpbeyJmYW1pbHkiOiJIaWxsIiwiZ2l2ZW4iOiJFcmluIiwicGFyc2UtbmFtZXMiOmZhbHNlLCJkcm9wcGluZy1wYXJ0aWNsZSI6IiIsIm5vbi1kcm9wcGluZy1wYXJ0aWNsZSI6IiJ9LHsiZmFtaWx5IjoiTXVycGh5IiwiZ2l2ZW4iOiJOaWNob2xhcyIsInBhcnNlLW5hbWVzIjpmYWxzZSwiZHJvcHBpbmctcGFydGljbGUiOiIiLCJub24tZHJvcHBpbmctcGFydGljbGUiOiIifSx7ImZhbWlseSI6IkxpbmFjcmUiLCJnaXZlbiI6IkFkcmlhbiIsInBhcnNlLW5hbWVzIjpmYWxzZSwiZHJvcHBpbmctcGFydGljbGUiOiIiLCJub24tZHJvcHBpbmctcGFydGljbGUiOiIifSx7ImZhbWlseSI6IlRvb3AiLCJnaXZlbiI6IlNpbW9uIiwicGFyc2UtbmFtZXMiOmZhbHNlLCJkcm9wcGluZy1wYXJ0aWNsZSI6IiIsIm5vbi1kcm9wcGluZy1wYXJ0aWNsZSI6IiJ9LHsiZmFtaWx5IjoiU3RydWduZWxsIiwiZ2l2ZW4iOiJKYW4gTSIsInBhcnNlLW5hbWVzIjpmYWxzZSwiZHJvcHBpbmctcGFydGljbGUiOiIiLCJub24tZHJvcHBpbmctcGFydGljbGUiOiIifSx7ImZhbWlseSI6IkhpbGwiLCJnaXZlbiI6IkVyaW4iLCJwYXJzZS1uYW1lcyI6ZmFsc2UsImRyb3BwaW5nLXBhcnRpY2xlIjoiIiwibm9uLWRyb3BwaW5nLXBhcnRpY2xlIjoiIn0seyJmYW1pbHkiOiJNdXJwaHkiLCJnaXZlbiI6Ik5pY2hvbGFzIiwicGFyc2UtbmFtZXMiOmZhbHNlLCJkcm9wcGluZy1wYXJ0aWNsZSI6IiIsIm5vbi1kcm9wcGluZy1wYXJ0aWNsZSI6IiJ9LHsiZmFtaWx5IjoiTGluYWNyZSIsImdpdmVuIjoiQWRyaWFuIiwicGFyc2UtbmFtZXMiOmZhbHNlLCJkcm9wcGluZy1wYXJ0aWNsZSI6IiIsIm5vbi1kcm9wcGluZy1wYXJ0aWNsZSI6IiJ9LHsiZmFtaWx5IjoiVG9vcCIsImdpdmVuIjoiU2ltb24iLCJwYXJzZS1uYW1lcyI6ZmFsc2UsImRyb3BwaW5nLXBhcnRpY2xlIjoiIiwibm9uLWRyb3BwaW5nLXBhcnRpY2xlIjoiIn0seyJmYW1pbHkiOiJTdHJ1Z25lbGwiLCJnaXZlbiI6IkphbiBNIiwicGFyc2UtbmFtZXMiOmZhbHNlLCJkcm9wcGluZy1wYXJ0aWNsZSI6IiIsIm5vbi1kcm9wcGluZy1wYXJ0aWNsZSI6IiJ9XSwiY29udGFpbmVyLXRpdGxlIjoiV2lsZGxpZmUgUmVzZWFyY2giLCJET0kiOiIxMC4xMDcxL1dSMjIwOTgiLCJJU1NOIjoiMTQ0OC01NDk0LCAxNDQ4LTU0OTQiLCJVUkwiOiJodHRwczovL3d3dy5wdWJsaXNoLmNzaXJvLmF1L3dyL1dSMjIwOTgiLCJpc3N1ZWQiOnsiZGF0ZS1wYXJ0cyI6W1syMDIzLDZdXX0sInBhZ2UiOiI3NDYtNzU2IiwibGFuZ3VhZ2UiOiJlbiIsImFic3RyYWN0IjoiQ29udGV4dCBBIHdpbGQgcG9wdWxhdGlvbiBvZiBub24tbmF0aXZlIGhvZyBkZWVyIGhhcyBlc3RhYmxpc2hlZCBpbiB0aGUgR2lwcHNsYW5kIHJlZ2lvbiBvZiBWaWN0b3JpYSwgQXVzdHJhbGlhLCBhbmQgdGhlcmUgaXMgcGFydGljdWxhciBjb25jZXJuIGFib3V0IGl0cyBpbXBhY3Qgb24gbmF0aXZlIHZlZ2V0YXRpb24gaW4gV2lsc29ucyBQcm9tb250b3J5IE5hdGlvbmFsIFBhcmsgKFdQTlApLiBTaW5jZSAyMDE1LCB0aGVyZSBoYXMgYmVlbiBhbm51YWwgY3VsbGluZyBvZiBob2cgZGVlciBhdCBXUE5QIHRvIHJlZHVjZSBkZWVyIGFidW5kYW5jZXMgYW5kIGltcGFjdHMuQWltcyBUaGUgYWltcyBvZiB0aGlzIHN0dWR5IHdlcmUgdG8gdXNlIGEga2luc2hpcCBhcHByb2FjaCBiYXNlZCBvbiBnZW5vdHlwaW5nIHRvIGFzc2VzcyBjb250ZW1wb3JhcnkgZGlzcGVyc2FsIG9mIGhvZyBkZWVyIGFjcm9zcyBXUE5QLCBieSBpZGVudGlmeWluZyBjbG9zZSBraW4sIHRvIGRldGVybWluZSB3aGV0aGVyIGRpc3BlcnNhbCBvZiBkZWVyIGludG8gY3VsbGVkIHNpdGVzIGZyb20gdW5jdWxsZWQgc2l0ZXMgbWF5IGFmZmVjdCB0aGUgbG9uZy10ZXJtIHN1Y2Nlc3Mgb2YgbWFuYWdlbWVudCB0aGVyZS4gRGlmZmVyZW5jZXMgaW4gdGhlIGRpc3BlcnNhbCBvZiBtYWxlIGFuZCBmZW1hbGUgaG9nIGRlZXIgd2VyZSBhbHNvIGludmVzdGlnYXRlZC5NZXRob2RzIEluIHRvdGFsLCA5MSBob2cgZGVlciB0aXNzdWUgc2FtcGxlcyB3ZXJlIGNvbGxlY3RlZCBhY3Jvc3MgV1BOUCBhbmQgc3Vycm91bmRpbmcgc2l0ZXMuIFNpbmdsZSBudWNsZW90aWRlIHBvbHltb3JwaGlzbSAoU05QKSBtYXJrZXJzIHdlcmUgc2VxdWVuY2VkLCBhbmQgYSBmaW5hbCBkYXRhc2V0IGNvbXByaXNpbmcgODI3NSBTTlBzIHdhcyB1c2VkIGZvciBhbmFseXNpcy4gRmlyc3Qtb3JkZXIsIHNlY29uZC1vcmRlciwgYW5kIGludGVybWVkaWF0ZSByZWxhdGl2ZSBwYWlycyB3ZXJlIGlkZW50aWZpZWQsIGFuZCB0aGUgZ2VvZ3JhcGhpYyBkaXN0YW5jZSBiZXR3ZWVuIHRoZXNlIHBhaXJzIHdhcyBhc3Nlc3NlZCB0byBkZXRlcm1pbmUgaW50ZXItcGFpciBkaXN0YW5jZXMgdG8gaW5mZXIgZGlzcGVyc2FsLiBTcGF0aWFsIGF1dG9jb3JyZWxhdGlvbiBiZXR3ZWVuIG1hbGUgYW5kIGZlbWFsZSBzYW1wbGVzIHdhcyBldmFsdWF0ZWQgdG8gbWVhc3VyZSB0aGUgZWZmZWN0cyBvZiBzZXgtYmlhc2VkIGRpc3BlcnNhbC5LZXkgcmVzdWx0cyBPbmx5IHNldmVuIHNlY29uZC1vcmRlciByZWxhdGl2ZSBwYWlycyB3ZXJlIGZvdW5kIGFjcm9zcyBkaWZmZXJlbnQgc2l0ZXMsIHdpdGggYSAzMGttIGRpc3RhbmNlIGJldHdlZW4gdGhlIGZ1cnRoZXN0IHBhaXIgb2JzZXJ2ZWQuIEhvd2V2ZXIsIG1vc3QgaW50ZXItcGFpciBkaXN0YW5jZXMgYWNyb3NzIHNpdGVzIHdlcmUgNeKAkzEwa20uIEFuYWx5c2VzIG9mIHNleC1iaWFzZWQgZGlzcGVyc2FsIHNob3dlZCB0aGF0IG1vdmVtZW50IGJ5IGRlZXIgd2FzIG5vdCBzdHJvbmdseSBpbmZsdWVuY2VkIGJ5IG9uZSBzZXguQ29uY2x1c2lvbnMgQWx0aG91Z2ggaG9nIGRlZXIgaW4gV1BOUCBhcmUgZ2VuZXRpY2FsbHkgc2ltaWxhciwgbW9zdCByZWxhdGl2ZXMgdGhhdCB3ZXJlIHNhbXBsZWQgd2VyZSBub3Qgd2lkZWx5IGRpc3BlcnNlZC4gVGhpcyBzdWdnZXN0cyB0aGF0IHRoZXJlIGlzIGxpbWl0ZWQgZGlzcGVyc2FsIG9mIGhvZyBkZWVyIGFjcm9zcyB0aGlzIHBhcmsuSW1wbGljYXRpb25zIFJlY29sb25pc2F0aW9uIG9mIGhvZyBkZWVyIGF0IGN1bGxlZCBzaXRlcyB2aWEgZGlzcGVyc2FsIGlzIGxpa2VseSB0byBiZSBpbmZyZXF1ZW50IGluIFdQTlAuIEtpbnNoaXAgYW5hbHlzaXMgcHJvdmlkZXMgYW4gZWZmZWN0aXZlIG1ldGhvZCBvZiBhc3Nlc3NpbmcgY29udGVtcG9yYXJ5IGRpc3BlcnNhbCBhbmQgY291bGQgYmUgYXBwbGllZCB0byBvdGhlciBzcGVjaWVzIHRvIGFzc2VzcyBmaW5lLXNjYWxlIG1vdmVtZW50IGFjcm9zcyBsYW5kc2NhcGVzLiIsImlzc3VlIjoiOSIsInZvbHVtZSI6IjUwIiwiY29udGFpbmVyLXRpdGxlLXNob3J0IjoiIn0sImlzVGVtcG9yYXJ5IjpmYWxzZX1dfQ==&quot;,&quot;citationItems&quot;:[{&quot;id&quot;:&quot;82f0d1eb-05fc-302c-a1dd-9e250525b32f&quot;,&quot;itemData&quot;:{&quot;type&quot;:&quot;article-journal&quot;,&quot;id&quot;:&quot;82f0d1eb-05fc-302c-a1dd-9e250525b32f&quot;,&quot;title&quot;:&quot;Kinship analysis reveals low dispersal in a hog deer (Axis porcinus) population in Wilsons Promontory National Park, Australia&quot;,&quot;author&quot;:[{&quot;family&quot;:&quot;Hill&quot;,&quot;given&quot;:&quot;Erin&quot;,&quot;parse-names&quot;:false,&quot;dropping-particle&quot;:&quot;&quot;,&quot;non-dropping-particle&quot;:&quot;&quot;},{&quot;family&quot;:&quot;Murphy&quot;,&quot;given&quot;:&quot;Nicholas&quot;,&quot;parse-names&quot;:false,&quot;dropping-particle&quot;:&quot;&quot;,&quot;non-dropping-particle&quot;:&quot;&quot;},{&quot;family&quot;:&quot;Linacre&quot;,&quot;given&quot;:&quot;Adrian&quot;,&quot;parse-names&quot;:false,&quot;dropping-particle&quot;:&quot;&quot;,&quot;non-dropping-particle&quot;:&quot;&quot;},{&quot;family&quot;:&quot;Toop&quot;,&quot;given&quot;:&quot;Simon&quot;,&quot;parse-names&quot;:false,&quot;dropping-particle&quot;:&quot;&quot;,&quot;non-dropping-particle&quot;:&quot;&quot;},{&quot;family&quot;:&quot;Strugnell&quot;,&quot;given&quot;:&quot;Jan M&quot;,&quot;parse-names&quot;:false,&quot;dropping-particle&quot;:&quot;&quot;,&quot;non-dropping-particle&quot;:&quot;&quot;},{&quot;family&quot;:&quot;Hill&quot;,&quot;given&quot;:&quot;Erin&quot;,&quot;parse-names&quot;:false,&quot;dropping-particle&quot;:&quot;&quot;,&quot;non-dropping-particle&quot;:&quot;&quot;},{&quot;family&quot;:&quot;Murphy&quot;,&quot;given&quot;:&quot;Nicholas&quot;,&quot;parse-names&quot;:false,&quot;dropping-particle&quot;:&quot;&quot;,&quot;non-dropping-particle&quot;:&quot;&quot;},{&quot;family&quot;:&quot;Linacre&quot;,&quot;given&quot;:&quot;Adrian&quot;,&quot;parse-names&quot;:false,&quot;dropping-particle&quot;:&quot;&quot;,&quot;non-dropping-particle&quot;:&quot;&quot;},{&quot;family&quot;:&quot;Toop&quot;,&quot;given&quot;:&quot;Simon&quot;,&quot;parse-names&quot;:false,&quot;dropping-particle&quot;:&quot;&quot;,&quot;non-dropping-particle&quot;:&quot;&quot;},{&quot;family&quot;:&quot;Strugnell&quot;,&quot;given&quot;:&quot;Jan M&quot;,&quot;parse-names&quot;:false,&quot;dropping-particle&quot;:&quot;&quot;,&quot;non-dropping-particle&quot;:&quot;&quot;}],&quot;container-title&quot;:&quot;Wildlife Research&quot;,&quot;DOI&quot;:&quot;10.1071/WR22098&quot;,&quot;ISSN&quot;:&quot;1448-5494, 1448-5494&quot;,&quot;URL&quot;:&quot;https://www.publish.csiro.au/wr/WR22098&quot;,&quot;issued&quot;:{&quot;date-parts&quot;:[[2023,6]]},&quot;page&quot;:&quot;746-756&quot;,&quot;language&quot;:&quot;en&quot;,&quot;abstract&quot;:&quot;Context A wild population of non-native hog deer has established in the Gippsland region of Victoria, Australia, and there is particular concern about its impact on native vegetation in Wilsons Promontory National Park (WPNP). Since 2015, there has been annual culling of hog deer at WPNP to reduce deer abundances and impacts.Aims The aims of this study were to use a kinship approach based on genotyping to assess contemporary dispersal of hog deer across WPNP, by identifying close kin, to determine whether dispersal of deer into culled sites from unculled sites may affect the long-term success of management there. Differences in the dispersal of male and female hog deer were also investigated.Methods In total, 91 hog deer tissue samples were collected across WPNP and surrounding sites. Single nucleotide polymorphism (SNP) markers were sequenced, and a final dataset comprising 8275 SNPs was used for analysis. First-order, second-order, and intermediate relative pairs were identified, and the geographic distance between these pairs was assessed to determine inter-pair distances to infer dispersal. Spatial autocorrelation between male and female samples was evaluated to measure the effects of sex-biased dispersal.Key results Only seven second-order relative pairs were found across different sites, with a 30km distance between the furthest pair observed. However, most inter-pair distances across sites were 5–10km. Analyses of sex-biased dispersal showed that movement by deer was not strongly influenced by one sex.Conclusions Although hog deer in WPNP are genetically similar, most relatives that were sampled were not widely dispersed. This suggests that there is limited dispersal of hog deer across this park.Implications Recolonisation of hog deer at culled sites via dispersal is likely to be infrequent in WPNP. Kinship analysis provides an effective method of assessing contemporary dispersal and could be applied to other species to assess fine-scale movement across landscapes.&quot;,&quot;issue&quot;:&quot;9&quot;,&quot;volume&quot;:&quot;50&quot;,&quot;container-title-short&quot;:&quot;&quot;},&quot;isTemporary&quot;:false}]},{&quot;citationID&quot;:&quot;MENDELEY_CITATION_f21ad9d4-9842-47ec-ba0d-3ec1716343f2&quot;,&quot;properties&quot;:{&quot;noteIndex&quot;:0},&quot;isEdited&quot;:false,&quot;manualOverride&quot;:{&quot;isManuallyOverridden&quot;:false,&quot;citeprocText&quot;:&quot;(Hill &lt;i&gt;et al.&lt;/i&gt; 2023)&quot;,&quot;manualOverrideText&quot;:&quot;&quot;},&quot;citationTag&quot;:&quot;MENDELEY_CITATION_v3_eyJjaXRhdGlvbklEIjoiTUVOREVMRVlfQ0lUQVRJT05fZjIxYWQ5ZDQtOTg0Mi00N2VjLWJhMGQtM2VjMTcxNjM0M2YyIiwicHJvcGVydGllcyI6eyJub3RlSW5kZXgiOjB9LCJpc0VkaXRlZCI6ZmFsc2UsIm1hbnVhbE92ZXJyaWRlIjp7ImlzTWFudWFsbHlPdmVycmlkZGVuIjpmYWxzZSwiY2l0ZXByb2NUZXh0IjoiKEhpbGwgPGk+ZXQgYWwuPC9pPiAyMDIzKSIsIm1hbnVhbE92ZXJyaWRlVGV4dCI6IiJ9LCJjaXRhdGlvbkl0ZW1zIjpbeyJpZCI6IjgyZjBkMWViLTA1ZmMtMzAyYy1hMWRkLTllMjUwNTI1YjMyZiIsIml0ZW1EYXRhIjp7InR5cGUiOiJhcnRpY2xlLWpvdXJuYWwiLCJpZCI6IjgyZjBkMWViLTA1ZmMtMzAyYy1hMWRkLTllMjUwNTI1YjMyZiIsInRpdGxlIjoiS2luc2hpcCBhbmFseXNpcyByZXZlYWxzIGxvdyBkaXNwZXJzYWwgaW4gYSBob2cgZGVlciAoQXhpcyBwb3JjaW51cykgcG9wdWxhdGlvbiBpbiBXaWxzb25zIFByb21vbnRvcnkgTmF0aW9uYWwgUGFyaywgQXVzdHJhbGlhIiwiYXV0aG9yIjpbeyJmYW1pbHkiOiJIaWxsIiwiZ2l2ZW4iOiJFcmluIiwicGFyc2UtbmFtZXMiOmZhbHNlLCJkcm9wcGluZy1wYXJ0aWNsZSI6IiIsIm5vbi1kcm9wcGluZy1wYXJ0aWNsZSI6IiJ9LHsiZmFtaWx5IjoiTXVycGh5IiwiZ2l2ZW4iOiJOaWNob2xhcyIsInBhcnNlLW5hbWVzIjpmYWxzZSwiZHJvcHBpbmctcGFydGljbGUiOiIiLCJub24tZHJvcHBpbmctcGFydGljbGUiOiIifSx7ImZhbWlseSI6IkxpbmFjcmUiLCJnaXZlbiI6IkFkcmlhbiIsInBhcnNlLW5hbWVzIjpmYWxzZSwiZHJvcHBpbmctcGFydGljbGUiOiIiLCJub24tZHJvcHBpbmctcGFydGljbGUiOiIifSx7ImZhbWlseSI6IlRvb3AiLCJnaXZlbiI6IlNpbW9uIiwicGFyc2UtbmFtZXMiOmZhbHNlLCJkcm9wcGluZy1wYXJ0aWNsZSI6IiIsIm5vbi1kcm9wcGluZy1wYXJ0aWNsZSI6IiJ9LHsiZmFtaWx5IjoiU3RydWduZWxsIiwiZ2l2ZW4iOiJKYW4gTSIsInBhcnNlLW5hbWVzIjpmYWxzZSwiZHJvcHBpbmctcGFydGljbGUiOiIiLCJub24tZHJvcHBpbmctcGFydGljbGUiOiIifSx7ImZhbWlseSI6IkhpbGwiLCJnaXZlbiI6IkVyaW4iLCJwYXJzZS1uYW1lcyI6ZmFsc2UsImRyb3BwaW5nLXBhcnRpY2xlIjoiIiwibm9uLWRyb3BwaW5nLXBhcnRpY2xlIjoiIn0seyJmYW1pbHkiOiJNdXJwaHkiLCJnaXZlbiI6Ik5pY2hvbGFzIiwicGFyc2UtbmFtZXMiOmZhbHNlLCJkcm9wcGluZy1wYXJ0aWNsZSI6IiIsIm5vbi1kcm9wcGluZy1wYXJ0aWNsZSI6IiJ9LHsiZmFtaWx5IjoiTGluYWNyZSIsImdpdmVuIjoiQWRyaWFuIiwicGFyc2UtbmFtZXMiOmZhbHNlLCJkcm9wcGluZy1wYXJ0aWNsZSI6IiIsIm5vbi1kcm9wcGluZy1wYXJ0aWNsZSI6IiJ9LHsiZmFtaWx5IjoiVG9vcCIsImdpdmVuIjoiU2ltb24iLCJwYXJzZS1uYW1lcyI6ZmFsc2UsImRyb3BwaW5nLXBhcnRpY2xlIjoiIiwibm9uLWRyb3BwaW5nLXBhcnRpY2xlIjoiIn0seyJmYW1pbHkiOiJTdHJ1Z25lbGwiLCJnaXZlbiI6IkphbiBNIiwicGFyc2UtbmFtZXMiOmZhbHNlLCJkcm9wcGluZy1wYXJ0aWNsZSI6IiIsIm5vbi1kcm9wcGluZy1wYXJ0aWNsZSI6IiJ9XSwiY29udGFpbmVyLXRpdGxlIjoiV2lsZGxpZmUgUmVzZWFyY2giLCJET0kiOiIxMC4xMDcxL1dSMjIwOTgiLCJJU1NOIjoiMTQ0OC01NDk0LCAxNDQ4LTU0OTQiLCJVUkwiOiJodHRwczovL3d3dy5wdWJsaXNoLmNzaXJvLmF1L3dyL1dSMjIwOTgiLCJpc3N1ZWQiOnsiZGF0ZS1wYXJ0cyI6W1syMDIzLDZdXX0sInBhZ2UiOiI3NDYtNzU2IiwibGFuZ3VhZ2UiOiJlbiIsImFic3RyYWN0IjoiQ29udGV4dCBBIHdpbGQgcG9wdWxhdGlvbiBvZiBub24tbmF0aXZlIGhvZyBkZWVyIGhhcyBlc3RhYmxpc2hlZCBpbiB0aGUgR2lwcHNsYW5kIHJlZ2lvbiBvZiBWaWN0b3JpYSwgQXVzdHJhbGlhLCBhbmQgdGhlcmUgaXMgcGFydGljdWxhciBjb25jZXJuIGFib3V0IGl0cyBpbXBhY3Qgb24gbmF0aXZlIHZlZ2V0YXRpb24gaW4gV2lsc29ucyBQcm9tb250b3J5IE5hdGlvbmFsIFBhcmsgKFdQTlApLiBTaW5jZSAyMDE1LCB0aGVyZSBoYXMgYmVlbiBhbm51YWwgY3VsbGluZyBvZiBob2cgZGVlciBhdCBXUE5QIHRvIHJlZHVjZSBkZWVyIGFidW5kYW5jZXMgYW5kIGltcGFjdHMuQWltcyBUaGUgYWltcyBvZiB0aGlzIHN0dWR5IHdlcmUgdG8gdXNlIGEga2luc2hpcCBhcHByb2FjaCBiYXNlZCBvbiBnZW5vdHlwaW5nIHRvIGFzc2VzcyBjb250ZW1wb3JhcnkgZGlzcGVyc2FsIG9mIGhvZyBkZWVyIGFjcm9zcyBXUE5QLCBieSBpZGVudGlmeWluZyBjbG9zZSBraW4sIHRvIGRldGVybWluZSB3aGV0aGVyIGRpc3BlcnNhbCBvZiBkZWVyIGludG8gY3VsbGVkIHNpdGVzIGZyb20gdW5jdWxsZWQgc2l0ZXMgbWF5IGFmZmVjdCB0aGUgbG9uZy10ZXJtIHN1Y2Nlc3Mgb2YgbWFuYWdlbWVudCB0aGVyZS4gRGlmZmVyZW5jZXMgaW4gdGhlIGRpc3BlcnNhbCBvZiBtYWxlIGFuZCBmZW1hbGUgaG9nIGRlZXIgd2VyZSBhbHNvIGludmVzdGlnYXRlZC5NZXRob2RzIEluIHRvdGFsLCA5MSBob2cgZGVlciB0aXNzdWUgc2FtcGxlcyB3ZXJlIGNvbGxlY3RlZCBhY3Jvc3MgV1BOUCBhbmQgc3Vycm91bmRpbmcgc2l0ZXMuIFNpbmdsZSBudWNsZW90aWRlIHBvbHltb3JwaGlzbSAoU05QKSBtYXJrZXJzIHdlcmUgc2VxdWVuY2VkLCBhbmQgYSBmaW5hbCBkYXRhc2V0IGNvbXByaXNpbmcgODI3NSBTTlBzIHdhcyB1c2VkIGZvciBhbmFseXNpcy4gRmlyc3Qtb3JkZXIsIHNlY29uZC1vcmRlciwgYW5kIGludGVybWVkaWF0ZSByZWxhdGl2ZSBwYWlycyB3ZXJlIGlkZW50aWZpZWQsIGFuZCB0aGUgZ2VvZ3JhcGhpYyBkaXN0YW5jZSBiZXR3ZWVuIHRoZXNlIHBhaXJzIHdhcyBhc3Nlc3NlZCB0byBkZXRlcm1pbmUgaW50ZXItcGFpciBkaXN0YW5jZXMgdG8gaW5mZXIgZGlzcGVyc2FsLiBTcGF0aWFsIGF1dG9jb3JyZWxhdGlvbiBiZXR3ZWVuIG1hbGUgYW5kIGZlbWFsZSBzYW1wbGVzIHdhcyBldmFsdWF0ZWQgdG8gbWVhc3VyZSB0aGUgZWZmZWN0cyBvZiBzZXgtYmlhc2VkIGRpc3BlcnNhbC5LZXkgcmVzdWx0cyBPbmx5IHNldmVuIHNlY29uZC1vcmRlciByZWxhdGl2ZSBwYWlycyB3ZXJlIGZvdW5kIGFjcm9zcyBkaWZmZXJlbnQgc2l0ZXMsIHdpdGggYSAzMGttIGRpc3RhbmNlIGJldHdlZW4gdGhlIGZ1cnRoZXN0IHBhaXIgb2JzZXJ2ZWQuIEhvd2V2ZXIsIG1vc3QgaW50ZXItcGFpciBkaXN0YW5jZXMgYWNyb3NzIHNpdGVzIHdlcmUgNeKAkzEwa20uIEFuYWx5c2VzIG9mIHNleC1iaWFzZWQgZGlzcGVyc2FsIHNob3dlZCB0aGF0IG1vdmVtZW50IGJ5IGRlZXIgd2FzIG5vdCBzdHJvbmdseSBpbmZsdWVuY2VkIGJ5IG9uZSBzZXguQ29uY2x1c2lvbnMgQWx0aG91Z2ggaG9nIGRlZXIgaW4gV1BOUCBhcmUgZ2VuZXRpY2FsbHkgc2ltaWxhciwgbW9zdCByZWxhdGl2ZXMgdGhhdCB3ZXJlIHNhbXBsZWQgd2VyZSBub3Qgd2lkZWx5IGRpc3BlcnNlZC4gVGhpcyBzdWdnZXN0cyB0aGF0IHRoZXJlIGlzIGxpbWl0ZWQgZGlzcGVyc2FsIG9mIGhvZyBkZWVyIGFjcm9zcyB0aGlzIHBhcmsuSW1wbGljYXRpb25zIFJlY29sb25pc2F0aW9uIG9mIGhvZyBkZWVyIGF0IGN1bGxlZCBzaXRlcyB2aWEgZGlzcGVyc2FsIGlzIGxpa2VseSB0byBiZSBpbmZyZXF1ZW50IGluIFdQTlAuIEtpbnNoaXAgYW5hbHlzaXMgcHJvdmlkZXMgYW4gZWZmZWN0aXZlIG1ldGhvZCBvZiBhc3Nlc3NpbmcgY29udGVtcG9yYXJ5IGRpc3BlcnNhbCBhbmQgY291bGQgYmUgYXBwbGllZCB0byBvdGhlciBzcGVjaWVzIHRvIGFzc2VzcyBmaW5lLXNjYWxlIG1vdmVtZW50IGFjcm9zcyBsYW5kc2NhcGVzLiIsImlzc3VlIjoiOSIsInZvbHVtZSI6IjUwIiwiY29udGFpbmVyLXRpdGxlLXNob3J0IjoiIn0sImlzVGVtcG9yYXJ5IjpmYWxzZX1dfQ==&quot;,&quot;citationItems&quot;:[{&quot;id&quot;:&quot;82f0d1eb-05fc-302c-a1dd-9e250525b32f&quot;,&quot;itemData&quot;:{&quot;type&quot;:&quot;article-journal&quot;,&quot;id&quot;:&quot;82f0d1eb-05fc-302c-a1dd-9e250525b32f&quot;,&quot;title&quot;:&quot;Kinship analysis reveals low dispersal in a hog deer (Axis porcinus) population in Wilsons Promontory National Park, Australia&quot;,&quot;author&quot;:[{&quot;family&quot;:&quot;Hill&quot;,&quot;given&quot;:&quot;Erin&quot;,&quot;parse-names&quot;:false,&quot;dropping-particle&quot;:&quot;&quot;,&quot;non-dropping-particle&quot;:&quot;&quot;},{&quot;family&quot;:&quot;Murphy&quot;,&quot;given&quot;:&quot;Nicholas&quot;,&quot;parse-names&quot;:false,&quot;dropping-particle&quot;:&quot;&quot;,&quot;non-dropping-particle&quot;:&quot;&quot;},{&quot;family&quot;:&quot;Linacre&quot;,&quot;given&quot;:&quot;Adrian&quot;,&quot;parse-names&quot;:false,&quot;dropping-particle&quot;:&quot;&quot;,&quot;non-dropping-particle&quot;:&quot;&quot;},{&quot;family&quot;:&quot;Toop&quot;,&quot;given&quot;:&quot;Simon&quot;,&quot;parse-names&quot;:false,&quot;dropping-particle&quot;:&quot;&quot;,&quot;non-dropping-particle&quot;:&quot;&quot;},{&quot;family&quot;:&quot;Strugnell&quot;,&quot;given&quot;:&quot;Jan M&quot;,&quot;parse-names&quot;:false,&quot;dropping-particle&quot;:&quot;&quot;,&quot;non-dropping-particle&quot;:&quot;&quot;},{&quot;family&quot;:&quot;Hill&quot;,&quot;given&quot;:&quot;Erin&quot;,&quot;parse-names&quot;:false,&quot;dropping-particle&quot;:&quot;&quot;,&quot;non-dropping-particle&quot;:&quot;&quot;},{&quot;family&quot;:&quot;Murphy&quot;,&quot;given&quot;:&quot;Nicholas&quot;,&quot;parse-names&quot;:false,&quot;dropping-particle&quot;:&quot;&quot;,&quot;non-dropping-particle&quot;:&quot;&quot;},{&quot;family&quot;:&quot;Linacre&quot;,&quot;given&quot;:&quot;Adrian&quot;,&quot;parse-names&quot;:false,&quot;dropping-particle&quot;:&quot;&quot;,&quot;non-dropping-particle&quot;:&quot;&quot;},{&quot;family&quot;:&quot;Toop&quot;,&quot;given&quot;:&quot;Simon&quot;,&quot;parse-names&quot;:false,&quot;dropping-particle&quot;:&quot;&quot;,&quot;non-dropping-particle&quot;:&quot;&quot;},{&quot;family&quot;:&quot;Strugnell&quot;,&quot;given&quot;:&quot;Jan M&quot;,&quot;parse-names&quot;:false,&quot;dropping-particle&quot;:&quot;&quot;,&quot;non-dropping-particle&quot;:&quot;&quot;}],&quot;container-title&quot;:&quot;Wildlife Research&quot;,&quot;DOI&quot;:&quot;10.1071/WR22098&quot;,&quot;ISSN&quot;:&quot;1448-5494, 1448-5494&quot;,&quot;URL&quot;:&quot;https://www.publish.csiro.au/wr/WR22098&quot;,&quot;issued&quot;:{&quot;date-parts&quot;:[[2023,6]]},&quot;page&quot;:&quot;746-756&quot;,&quot;language&quot;:&quot;en&quot;,&quot;abstract&quot;:&quot;Context A wild population of non-native hog deer has established in the Gippsland region of Victoria, Australia, and there is particular concern about its impact on native vegetation in Wilsons Promontory National Park (WPNP). Since 2015, there has been annual culling of hog deer at WPNP to reduce deer abundances and impacts.Aims The aims of this study were to use a kinship approach based on genotyping to assess contemporary dispersal of hog deer across WPNP, by identifying close kin, to determine whether dispersal of deer into culled sites from unculled sites may affect the long-term success of management there. Differences in the dispersal of male and female hog deer were also investigated.Methods In total, 91 hog deer tissue samples were collected across WPNP and surrounding sites. Single nucleotide polymorphism (SNP) markers were sequenced, and a final dataset comprising 8275 SNPs was used for analysis. First-order, second-order, and intermediate relative pairs were identified, and the geographic distance between these pairs was assessed to determine inter-pair distances to infer dispersal. Spatial autocorrelation between male and female samples was evaluated to measure the effects of sex-biased dispersal.Key results Only seven second-order relative pairs were found across different sites, with a 30km distance between the furthest pair observed. However, most inter-pair distances across sites were 5–10km. Analyses of sex-biased dispersal showed that movement by deer was not strongly influenced by one sex.Conclusions Although hog deer in WPNP are genetically similar, most relatives that were sampled were not widely dispersed. This suggests that there is limited dispersal of hog deer across this park.Implications Recolonisation of hog deer at culled sites via dispersal is likely to be infrequent in WPNP. Kinship analysis provides an effective method of assessing contemporary dispersal and could be applied to other species to assess fine-scale movement across landscapes.&quot;,&quot;issue&quot;:&quot;9&quot;,&quot;volume&quot;:&quot;50&quot;,&quot;container-title-short&quot;:&quot;&quot;},&quot;isTemporary&quot;:false}]},{&quot;citationID&quot;:&quot;MENDELEY_CITATION_6b87d18e-d651-48ca-9afe-5349ccfc0819&quot;,&quot;properties&quot;:{&quot;noteIndex&quot;:0},&quot;isEdited&quot;:false,&quot;manualOverride&quot;:{&quot;isManuallyOverridden&quot;:false,&quot;citeprocText&quot;:&quot;(Lombaert &lt;i&gt;et al.&lt;/i&gt; 2018)&quot;,&quot;manualOverrideText&quot;:&quot;&quot;},&quot;citationTag&quot;:&quot;MENDELEY_CITATION_v3_eyJjaXRhdGlvbklEIjoiTUVOREVMRVlfQ0lUQVRJT05fNmI4N2QxOGUtZDY1MS00OGNhLTlhZmUtNTM0OWNjZmMwODE5IiwicHJvcGVydGllcyI6eyJub3RlSW5kZXgiOjB9LCJpc0VkaXRlZCI6ZmFsc2UsIm1hbnVhbE92ZXJyaWRlIjp7ImlzTWFudWFsbHlPdmVycmlkZGVuIjpmYWxzZSwiY2l0ZXByb2NUZXh0IjoiKExvbWJhZXJ0IDxpPmV0IGFsLjwvaT4gMjAxOCkiLCJtYW51YWxPdmVycmlkZVRleHQiOiIifSwiY2l0YXRpb25JdGVtcyI6W3siaWQiOiIxOWQ1MTJjZi04NTUwLTNjYTktYTNiYi1hN2E5Njc1N2JkZWYiLCJpdGVtRGF0YSI6eyJ0eXBlIjoiYXJ0aWNsZS1qb3VybmFsIiwiaWQiOiIxOWQ1MTJjZi04NTUwLTNjYTktYTNiYi1hN2E5Njc1N2JkZWYiLCJ0aXRsZSI6IkJpYXNlcyBvZiBTVFJVQ1RVUkUgc29mdHdhcmUgd2hlbiBleHBsb3JpbmcgaW50cm9kdWN0aW9uIHJvdXRlcyBvZiBpbnZhc2l2ZSBzcGVjaWVzIiwiYXV0aG9yIjpbeyJmYW1pbHkiOiJMb21iYWVydCIsImdpdmVuIjoiRXJpYyIsInBhcnNlLW5hbWVzIjpmYWxzZSwiZHJvcHBpbmctcGFydGljbGUiOiIiLCJub24tZHJvcHBpbmctcGFydGljbGUiOiIifSx7ImZhbWlseSI6Ikd1aWxsZW1hdWQiLCJnaXZlbiI6IlRob21hcyIsInBhcnNlLW5hbWVzIjpmYWxzZSwiZHJvcHBpbmctcGFydGljbGUiOiIiLCJub24tZHJvcHBpbmctcGFydGljbGUiOiIifSx7ImZhbWlseSI6IkRlbGV1cnkiLCJnaXZlbiI6IkVtZWxpbmUiLCJwYXJzZS1uYW1lcyI6ZmFsc2UsImRyb3BwaW5nLXBhcnRpY2xlIjoiIiwibm9uLWRyb3BwaW5nLXBhcnRpY2xlIjoiIn1dLCJjb250YWluZXItdGl0bGUiOiJIZXJlZGl0eSIsImNvbnRhaW5lci10aXRsZS1zaG9ydCI6IkhlcmVkaXR5IChFZGluYikiLCJpc3N1ZWQiOnsiZGF0ZS1wYXJ0cyI6W1syMDE4XV19LCJwYWdlIjoiNDg1LTQ5OSIsInB1Ymxpc2hlciI6IlNwcmluZ2VyIEludGVybmF0aW9uYWwgUHVibGlzaGluZyBDaGFtIiwiaXNzdWUiOiI2Iiwidm9sdW1lIjoiMTIwIn0sImlzVGVtcG9yYXJ5IjpmYWxzZX1dfQ==&quot;,&quot;citationItems&quot;:[{&quot;id&quot;:&quot;19d512cf-8550-3ca9-a3bb-a7a96757bdef&quot;,&quot;itemData&quot;:{&quot;type&quot;:&quot;article-journal&quot;,&quot;id&quot;:&quot;19d512cf-8550-3ca9-a3bb-a7a96757bdef&quot;,&quot;title&quot;:&quot;Biases of STRUCTURE software when exploring introduction routes of invasive species&quot;,&quot;author&quot;:[{&quot;family&quot;:&quot;Lombaert&quot;,&quot;given&quot;:&quot;Eric&quot;,&quot;parse-names&quot;:false,&quot;dropping-particle&quot;:&quot;&quot;,&quot;non-dropping-particle&quot;:&quot;&quot;},{&quot;family&quot;:&quot;Guillemaud&quot;,&quot;given&quot;:&quot;Thomas&quot;,&quot;parse-names&quot;:false,&quot;dropping-particle&quot;:&quot;&quot;,&quot;non-dropping-particle&quot;:&quot;&quot;},{&quot;family&quot;:&quot;Deleury&quot;,&quot;given&quot;:&quot;Emeline&quot;,&quot;parse-names&quot;:false,&quot;dropping-particle&quot;:&quot;&quot;,&quot;non-dropping-particle&quot;:&quot;&quot;}],&quot;container-title&quot;:&quot;Heredity&quot;,&quot;container-title-short&quot;:&quot;Heredity (Edinb)&quot;,&quot;issued&quot;:{&quot;date-parts&quot;:[[2018]]},&quot;page&quot;:&quot;485-499&quot;,&quot;publisher&quot;:&quot;Springer International Publishing Cham&quot;,&quot;issue&quot;:&quot;6&quot;,&quot;volume&quot;:&quot;120&quot;},&quot;isTemporary&quot;:false}]},{&quot;citationID&quot;:&quot;MENDELEY_CITATION_7614baeb-d4e3-47a4-b476-cdbbc967690c&quot;,&quot;properties&quot;:{&quot;noteIndex&quot;:0},&quot;isEdited&quot;:false,&quot;manualOverride&quot;:{&quot;isManuallyOverridden&quot;:false,&quot;citeprocText&quot;:&quot;(Cally and Ramsey 2023)&quot;,&quot;manualOverrideText&quot;:&quot;&quot;},&quot;citationTag&quot;:&quot;MENDELEY_CITATION_v3_eyJjaXRhdGlvbklEIjoiTUVOREVMRVlfQ0lUQVRJT05fNzYxNGJhZWItZDRlMy00N2E0LWI0NzYtY2RiYmM5Njc2OTBjIiwicHJvcGVydGllcyI6eyJub3RlSW5kZXgiOjB9LCJpc0VkaXRlZCI6ZmFsc2UsIm1hbnVhbE92ZXJyaWRlIjp7ImlzTWFudWFsbHlPdmVycmlkZGVuIjpmYWxzZSwiY2l0ZXByb2NUZXh0IjoiKENhbGx5IGFuZCBSYW1zZXkgMjAyMykiLCJtYW51YWxPdmVycmlkZVRleHQiOiIifSwiY2l0YXRpb25JdGVtcyI6W3siaWQiOiIxMjVkNTQ0Ny04NDM0LTNmZDMtOGU1Mi1lMmUxNWI1MzFkMjQiLCJpdGVtRGF0YSI6eyJ0eXBlIjoicmVwb3J0IiwiaWQiOiIxMjVkNTQ0Ny04NDM0LTNmZDMtOGU1Mi1lMmUxNWI1MzFkMjQiLCJ0aXRsZSI6IkFidW5kYW5jZSBvZiBkZWVyIGluIFZpY3RvcmlhOiBSZWdpb25hbCBhbmQgc3RhdGV3aWRlIGVzdGltYXRlcyBvZiBkZWVyIGRlbnNpdHkgYW5kIHRoZWlyIGltcGFjdCBvbiB2ZWdldGF0aW9uIiwiYXV0aG9yIjpbeyJmYW1pbHkiOiJDYWxseSIsImdpdmVuIjoiSi5HLiIsInBhcnNlLW5hbWVzIjpmYWxzZSwiZHJvcHBpbmctcGFydGljbGUiOiIiLCJub24tZHJvcHBpbmctcGFydGljbGUiOiIifSx7ImZhbWlseSI6IlJhbXNleSIsImdpdmVuIjoiRC5TLkwuIiwicGFyc2UtbmFtZXMiOmZhbHNlLCJkcm9wcGluZy1wYXJ0aWNsZSI6IiIsIm5vbi1kcm9wcGluZy1wYXJ0aWNsZSI6IiJ9XSwiaXNzdWVkIjp7ImRhdGUtcGFydHMiOltbMjAyM11dfSwicHVibGlzaGVyLXBsYWNlIjoiQXJ0aHVyIFJ5bGFoIEluc3RpdHV0ZSBmb3IgRW52aXJvbm1lbnRhbCBSZXNlYXJjaCBUZWNobmljYWwgUmVwb3J0IFNlcmllcyBOby4gMzY4LiBEZXBhcnRtZW50IG9mIEVuZXJneSwgRW52aXJvbm1lbnQgYW5kIENsaW1hdGUgQWN0aW9uLCBIZWlkZWxiZXJnLCBWaWN0b3JpYSIsImNvbnRhaW5lci10aXRsZS1zaG9ydCI6IiJ9LCJpc1RlbXBvcmFyeSI6ZmFsc2V9XX0=&quot;,&quot;citationItems&quot;:[{&quot;id&quot;:&quot;125d5447-8434-3fd3-8e52-e2e15b531d24&quot;,&quot;itemData&quot;:{&quot;type&quot;:&quot;report&quot;,&quot;id&quot;:&quot;125d5447-8434-3fd3-8e52-e2e15b531d24&quot;,&quot;title&quot;:&quot;Abundance of deer in Victoria: Regional and statewide estimates of deer density and their impact on vegetation&quot;,&quot;author&quot;:[{&quot;family&quot;:&quot;Cally&quot;,&quot;given&quot;:&quot;J.G.&quot;,&quot;parse-names&quot;:false,&quot;dropping-particle&quot;:&quot;&quot;,&quot;non-dropping-particle&quot;:&quot;&quot;},{&quot;family&quot;:&quot;Ramsey&quot;,&quot;given&quot;:&quot;D.S.L.&quot;,&quot;parse-names&quot;:false,&quot;dropping-particle&quot;:&quot;&quot;,&quot;non-dropping-particle&quot;:&quot;&quot;}],&quot;issued&quot;:{&quot;date-parts&quot;:[[2023]]},&quot;publisher-place&quot;:&quot;Arthur Rylah Institute for Environmental Research Technical Report Series No. 368. Department of Energy, Environment and Climate Action, Heidelberg, Victoria&quot;,&quot;container-title-short&quot;:&quot;&quot;},&quot;isTemporary&quot;:false}]}]"/>
    <we:property name="MENDELEY_CITATIONS_LOCALE_CODE" value="&quot;en-GB&quot;"/>
    <we:property name="MENDELEY_CITATIONS_STYLE" value="{&quot;id&quot;:&quot;https://www.zotero.org/styles/wildlife-research&quot;,&quot;title&quot;:&quot;Wildlife Research&quot;,&quot;format&quot;:&quot;author-date&quot;,&quot;defaultLocale&quot;:&quot;en-GB&quot;,&quot;isLocaleCodeValid&quot;: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EDJTR Document" ma:contentTypeID="0x010100611F6414DFB111E7BA88F9DF1743E31700A7B863D83507F541A611FCE84A2955F5" ma:contentTypeVersion="29" ma:contentTypeDescription="DEDJTR Document" ma:contentTypeScope="" ma:versionID="807aefbd086080079721314552f83758">
  <xsd:schema xmlns:xsd="http://www.w3.org/2001/XMLSchema" xmlns:xs="http://www.w3.org/2001/XMLSchema" xmlns:p="http://schemas.microsoft.com/office/2006/metadata/properties" xmlns:ns2="1970f3ff-c7c3-4b73-8f0c-0bc260d159f3" xmlns:ns3="940c15d3-075c-4d38-96df-9b897bf27e7c" xmlns:ns4="ebbc6efb-6271-4a2c-9036-6e606b538c1b" xmlns:ns5="386c5622-9f29-4597-ace3-88e561d5ffeb" targetNamespace="http://schemas.microsoft.com/office/2006/metadata/properties" ma:root="true" ma:fieldsID="073a0bc4f958f8ff10decf5c01c630a6" ns2:_="" ns3:_="" ns4:_="" ns5:_="">
    <xsd:import namespace="1970f3ff-c7c3-4b73-8f0c-0bc260d159f3"/>
    <xsd:import namespace="940c15d3-075c-4d38-96df-9b897bf27e7c"/>
    <xsd:import namespace="ebbc6efb-6271-4a2c-9036-6e606b538c1b"/>
    <xsd:import namespace="386c5622-9f29-4597-ace3-88e561d5ffeb"/>
    <xsd:element name="properties">
      <xsd:complexType>
        <xsd:sequence>
          <xsd:element name="documentManagement">
            <xsd:complexType>
              <xsd:all>
                <xsd:element ref="ns2:g46a9f61d38540a784cfecbd3da27bca" minOccurs="0"/>
                <xsd:element ref="ns3:TaxCatchAll" minOccurs="0"/>
                <xsd:element ref="ns3:TaxCatchAllLabel" minOccurs="0"/>
                <xsd:element ref="ns2:b4605c5f9d584382a57fb8476d85f713" minOccurs="0"/>
                <xsd:element ref="ns2:p31afe295eb448f092f13ab8c2af2c33" minOccurs="0"/>
                <xsd:element ref="ns2:hcae176ec3a54dbeadeeec1b38baec58" minOccurs="0"/>
                <xsd:element ref="ns2:lf5681727d5b4cc1a5c417fcf66e2a7b" minOccurs="0"/>
                <xsd:element ref="ns4:MediaServiceMetadata" minOccurs="0"/>
                <xsd:element ref="ns4:MediaServiceFastMetadata" minOccurs="0"/>
                <xsd:element ref="ns5:MediaServiceDateTaken" minOccurs="0"/>
                <xsd:element ref="ns5:MediaServiceAutoTags" minOccurs="0"/>
                <xsd:element ref="ns5:MediaServiceLocation" minOccurs="0"/>
                <xsd:element ref="ns5:MediaServiceGenerationTime" minOccurs="0"/>
                <xsd:element ref="ns5:MediaServiceEventHashCode" minOccurs="0"/>
                <xsd:element ref="ns5:MediaServiceOCR" minOccurs="0"/>
                <xsd:element ref="ns5:MediaServiceAutoKeyPoints" minOccurs="0"/>
                <xsd:element ref="ns5:MediaServiceKeyPoints" minOccurs="0"/>
                <xsd:element ref="ns3:SharedWithUsers" minOccurs="0"/>
                <xsd:element ref="ns3:SharedWithDetails" minOccurs="0"/>
                <xsd:element ref="ns5:MediaLengthInSeconds" minOccurs="0"/>
                <xsd:element ref="ns5:lcf76f155ced4ddcb4097134ff3c332f" minOccurs="0"/>
                <xsd:element ref="ns5: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970f3ff-c7c3-4b73-8f0c-0bc260d159f3" elementFormDefault="qualified">
    <xsd:import namespace="http://schemas.microsoft.com/office/2006/documentManagement/types"/>
    <xsd:import namespace="http://schemas.microsoft.com/office/infopath/2007/PartnerControls"/>
    <xsd:element name="g46a9f61d38540a784cfecbd3da27bca" ma:index="8" nillable="true" ma:taxonomy="true" ma:internalName="g46a9f61d38540a784cfecbd3da27bca" ma:taxonomyFieldName="DEDJTRGroup" ma:displayName="Group" ma:indexed="true" ma:fieldId="{046a9f61-d385-40a7-84cf-ecbd3da27bca}" ma:sspId="9292314e-c97d-49c1-8ae7-4cb6e1c4f97c" ma:termSetId="da3e7bcb-eeaa-4707-acea-ba4da45cec05" ma:anchorId="00000000-0000-0000-0000-000000000000" ma:open="false" ma:isKeyword="false">
      <xsd:complexType>
        <xsd:sequence>
          <xsd:element ref="pc:Terms" minOccurs="0" maxOccurs="1"/>
        </xsd:sequence>
      </xsd:complexType>
    </xsd:element>
    <xsd:element name="b4605c5f9d584382a57fb8476d85f713" ma:index="12" nillable="true" ma:taxonomy="true" ma:internalName="b4605c5f9d584382a57fb8476d85f713" ma:taxonomyFieldName="DEDJTRDivision" ma:displayName="Division" ma:indexed="true" ma:fieldId="{b4605c5f-9d58-4382-a57f-b8476d85f713}" ma:sspId="9292314e-c97d-49c1-8ae7-4cb6e1c4f97c" ma:termSetId="da3e7bcb-eeaa-4707-acea-ba4da45cec05" ma:anchorId="00000000-0000-0000-0000-000000000000" ma:open="false" ma:isKeyword="false">
      <xsd:complexType>
        <xsd:sequence>
          <xsd:element ref="pc:Terms" minOccurs="0" maxOccurs="1"/>
        </xsd:sequence>
      </xsd:complexType>
    </xsd:element>
    <xsd:element name="p31afe295eb448f092f13ab8c2af2c33" ma:index="14" nillable="true" ma:taxonomy="true" ma:internalName="p31afe295eb448f092f13ab8c2af2c33" ma:taxonomyFieldName="DEDJTRBranch" ma:displayName="Branch" ma:indexed="true" ma:fieldId="{931afe29-5eb4-48f0-92f1-3ab8c2af2c33}" ma:sspId="9292314e-c97d-49c1-8ae7-4cb6e1c4f97c" ma:termSetId="da3e7bcb-eeaa-4707-acea-ba4da45cec05" ma:anchorId="00000000-0000-0000-0000-000000000000" ma:open="false" ma:isKeyword="false">
      <xsd:complexType>
        <xsd:sequence>
          <xsd:element ref="pc:Terms" minOccurs="0" maxOccurs="1"/>
        </xsd:sequence>
      </xsd:complexType>
    </xsd:element>
    <xsd:element name="hcae176ec3a54dbeadeeec1b38baec58" ma:index="16" nillable="true" ma:taxonomy="true" ma:internalName="hcae176ec3a54dbeadeeec1b38baec58" ma:taxonomyFieldName="DEDJTRSection" ma:displayName="Section" ma:indexed="true" ma:fieldId="{1cae176e-c3a5-4dbe-adee-ec1b38baec58}" ma:sspId="9292314e-c97d-49c1-8ae7-4cb6e1c4f97c" ma:termSetId="da3e7bcb-eeaa-4707-acea-ba4da45cec05" ma:anchorId="00000000-0000-0000-0000-000000000000" ma:open="false" ma:isKeyword="false">
      <xsd:complexType>
        <xsd:sequence>
          <xsd:element ref="pc:Terms" minOccurs="0" maxOccurs="1"/>
        </xsd:sequence>
      </xsd:complexType>
    </xsd:element>
    <xsd:element name="lf5681727d5b4cc1a5c417fcf66e2a7b" ma:index="18" nillable="true" ma:taxonomy="true" ma:internalName="lf5681727d5b4cc1a5c417fcf66e2a7b" ma:taxonomyFieldName="DEDJTRSecurityClassification" ma:displayName="Security Classification" ma:fieldId="{5f568172-7d5b-4cc1-a5c4-17fcf66e2a7b}" ma:sspId="9292314e-c97d-49c1-8ae7-4cb6e1c4f97c" ma:termSetId="e639de15-6b57-4d67-aed9-4113af6bf4b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940c15d3-075c-4d38-96df-9b897bf27e7c"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873bfbf7-5027-4bcd-83c9-8470a941feae}" ma:internalName="TaxCatchAll" ma:showField="CatchAllData" ma:web="940c15d3-075c-4d38-96df-9b897bf27e7c">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873bfbf7-5027-4bcd-83c9-8470a941feae}" ma:internalName="TaxCatchAllLabel" ma:readOnly="true" ma:showField="CatchAllDataLabel" ma:web="940c15d3-075c-4d38-96df-9b897bf27e7c">
      <xsd:complexType>
        <xsd:complexContent>
          <xsd:extension base="dms:MultiChoiceLookup">
            <xsd:sequence>
              <xsd:element name="Value" type="dms:Lookup" maxOccurs="unbounded" minOccurs="0" nillable="true"/>
            </xsd:sequence>
          </xsd:extension>
        </xsd:complexContent>
      </xsd:complexType>
    </xsd:element>
    <xsd:element name="SharedWithUsers" ma:index="3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bbc6efb-6271-4a2c-9036-6e606b538c1b" elementFormDefault="qualified">
    <xsd:import namespace="http://schemas.microsoft.com/office/2006/documentManagement/types"/>
    <xsd:import namespace="http://schemas.microsoft.com/office/infopath/2007/PartnerControls"/>
    <xsd:element name="MediaServiceMetadata" ma:index="20"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86c5622-9f29-4597-ace3-88e561d5ffeb" elementFormDefault="qualified">
    <xsd:import namespace="http://schemas.microsoft.com/office/2006/documentManagement/types"/>
    <xsd:import namespace="http://schemas.microsoft.com/office/infopath/2007/PartnerControls"/>
    <xsd:element name="MediaServiceDateTaken" ma:index="22" nillable="true" ma:displayName="MediaServiceDateTaken" ma:hidden="true" ma:internalName="MediaServiceDateTaken" ma:readOnly="true">
      <xsd:simpleType>
        <xsd:restriction base="dms:Text"/>
      </xsd:simpleType>
    </xsd:element>
    <xsd:element name="MediaServiceAutoTags" ma:index="23" nillable="true" ma:displayName="Tags" ma:internalName="MediaServiceAutoTags" ma:readOnly="true">
      <xsd:simpleType>
        <xsd:restriction base="dms:Text"/>
      </xsd:simpleType>
    </xsd:element>
    <xsd:element name="MediaServiceLocation" ma:index="24" nillable="true" ma:displayName="Location" ma:internalName="MediaServiceLocation" ma:readOnly="true">
      <xsd:simpleType>
        <xsd:restriction base="dms:Text"/>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OCR" ma:index="27" nillable="true" ma:displayName="Extracted Text" ma:internalName="MediaServiceOCR" ma:readOnly="true">
      <xsd:simpleType>
        <xsd:restriction base="dms:Note">
          <xsd:maxLength value="255"/>
        </xsd:restriction>
      </xsd:simpleType>
    </xsd:element>
    <xsd:element name="MediaServiceAutoKeyPoints" ma:index="28" nillable="true" ma:displayName="MediaServiceAutoKeyPoints" ma:hidden="true" ma:internalName="MediaServiceAutoKeyPoints" ma:readOnly="true">
      <xsd:simpleType>
        <xsd:restriction base="dms:Note"/>
      </xsd:simpleType>
    </xsd:element>
    <xsd:element name="MediaServiceKeyPoints" ma:index="29" nillable="true" ma:displayName="KeyPoints" ma:internalName="MediaServiceKeyPoints" ma:readOnly="true">
      <xsd:simpleType>
        <xsd:restriction base="dms:Note">
          <xsd:maxLength value="255"/>
        </xsd:restriction>
      </xsd:simpleType>
    </xsd:element>
    <xsd:element name="MediaLengthInSeconds" ma:index="32" nillable="true" ma:displayName="MediaLengthInSeconds" ma:hidden="true" ma:internalName="MediaLengthInSeconds" ma:readOnly="true">
      <xsd:simpleType>
        <xsd:restriction base="dms:Unknown"/>
      </xsd:simpleType>
    </xsd:element>
    <xsd:element name="lcf76f155ced4ddcb4097134ff3c332f" ma:index="34" nillable="true" ma:taxonomy="true" ma:internalName="lcf76f155ced4ddcb4097134ff3c332f" ma:taxonomyFieldName="MediaServiceImageTags" ma:displayName="Image Tags" ma:readOnly="false" ma:fieldId="{5cf76f15-5ced-4ddc-b409-7134ff3c332f}" ma:taxonomyMulti="true" ma:sspId="9292314e-c97d-49c1-8ae7-4cb6e1c4f97c"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940c15d3-075c-4d38-96df-9b897bf27e7c" xsi:nil="true"/>
    <lcf76f155ced4ddcb4097134ff3c332f xmlns="386c5622-9f29-4597-ace3-88e561d5ffeb">
      <Terms xmlns="http://schemas.microsoft.com/office/infopath/2007/PartnerControls"/>
    </lcf76f155ced4ddcb4097134ff3c332f>
    <hcae176ec3a54dbeadeeec1b38baec58 xmlns="1970f3ff-c7c3-4b73-8f0c-0bc260d159f3">
      <Terms xmlns="http://schemas.microsoft.com/office/infopath/2007/PartnerControls"/>
    </hcae176ec3a54dbeadeeec1b38baec58>
    <p31afe295eb448f092f13ab8c2af2c33 xmlns="1970f3ff-c7c3-4b73-8f0c-0bc260d159f3">
      <Terms xmlns="http://schemas.microsoft.com/office/infopath/2007/PartnerControls"/>
    </p31afe295eb448f092f13ab8c2af2c33>
    <lf5681727d5b4cc1a5c417fcf66e2a7b xmlns="1970f3ff-c7c3-4b73-8f0c-0bc260d159f3">
      <Terms xmlns="http://schemas.microsoft.com/office/infopath/2007/PartnerControls"/>
    </lf5681727d5b4cc1a5c417fcf66e2a7b>
    <b4605c5f9d584382a57fb8476d85f713 xmlns="1970f3ff-c7c3-4b73-8f0c-0bc260d159f3">
      <Terms xmlns="http://schemas.microsoft.com/office/infopath/2007/PartnerControls"/>
    </b4605c5f9d584382a57fb8476d85f713>
    <g46a9f61d38540a784cfecbd3da27bca xmlns="1970f3ff-c7c3-4b73-8f0c-0bc260d159f3">
      <Terms xmlns="http://schemas.microsoft.com/office/infopath/2007/PartnerControls"/>
    </g46a9f61d38540a784cfecbd3da27bca>
    <SharedWithUsers xmlns="940c15d3-075c-4d38-96df-9b897bf27e7c">
      <UserInfo>
        <DisplayName>Jason S Flesch (GMA)</DisplayName>
        <AccountId>439</AccountId>
        <AccountType/>
      </UserInfo>
      <UserInfo>
        <DisplayName>Chris W Davies (GMA)</DisplayName>
        <AccountId>1509</AccountId>
        <AccountType/>
      </UserInfo>
      <UserInfo>
        <DisplayName>Simon J Toop (GMA)</DisplayName>
        <AccountId>26</AccountId>
        <AccountType/>
      </UserInfo>
    </SharedWithUsers>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C1AF767E-461C-47B5-A082-01DAA25DA75F}">
  <ds:schemaRefs>
    <ds:schemaRef ds:uri="http://schemas.openxmlformats.org/officeDocument/2006/bibliography"/>
  </ds:schemaRefs>
</ds:datastoreItem>
</file>

<file path=customXml/itemProps2.xml><?xml version="1.0" encoding="utf-8"?>
<ds:datastoreItem xmlns:ds="http://schemas.openxmlformats.org/officeDocument/2006/customXml" ds:itemID="{EF61C82A-0E2B-4FA0-9620-2CD30B4205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970f3ff-c7c3-4b73-8f0c-0bc260d159f3"/>
    <ds:schemaRef ds:uri="940c15d3-075c-4d38-96df-9b897bf27e7c"/>
    <ds:schemaRef ds:uri="ebbc6efb-6271-4a2c-9036-6e606b538c1b"/>
    <ds:schemaRef ds:uri="386c5622-9f29-4597-ace3-88e561d5ffe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29A3FD6-5667-41E4-AFD0-9DDDCAFA4E76}">
  <ds:schemaRefs>
    <ds:schemaRef ds:uri="http://schemas.microsoft.com/sharepoint/v3/contenttype/forms"/>
  </ds:schemaRefs>
</ds:datastoreItem>
</file>

<file path=customXml/itemProps4.xml><?xml version="1.0" encoding="utf-8"?>
<ds:datastoreItem xmlns:ds="http://schemas.openxmlformats.org/officeDocument/2006/customXml" ds:itemID="{95B92834-FF79-4202-97D7-8DFCE6350DBA}">
  <ds:schemaRefs>
    <ds:schemaRef ds:uri="http://schemas.microsoft.com/office/2006/metadata/properties"/>
    <ds:schemaRef ds:uri="http://schemas.microsoft.com/office/infopath/2007/PartnerControls"/>
    <ds:schemaRef ds:uri="940c15d3-075c-4d38-96df-9b897bf27e7c"/>
    <ds:schemaRef ds:uri="386c5622-9f29-4597-ace3-88e561d5ffeb"/>
    <ds:schemaRef ds:uri="1970f3ff-c7c3-4b73-8f0c-0bc260d159f3"/>
  </ds:schemaRefs>
</ds:datastoreItem>
</file>

<file path=customXml/itemProps5.xml><?xml version="1.0" encoding="utf-8"?>
<ds:datastoreItem xmlns:ds="http://schemas.openxmlformats.org/officeDocument/2006/customXml" ds:itemID="{3713F2B8-6DE9-47A0-BB60-5B10B298984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9</TotalTime>
  <Pages>41</Pages>
  <Words>14704</Words>
  <Characters>83816</Characters>
  <Application>Microsoft Office Word</Application>
  <DocSecurity>8</DocSecurity>
  <Lines>698</Lines>
  <Paragraphs>196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98324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Andrew Geschke (DELWP)</dc:creator>
  <cp:keywords/>
  <cp:lastModifiedBy>Ruby E Stoios (DEECA)</cp:lastModifiedBy>
  <cp:revision>3</cp:revision>
  <cp:lastPrinted>2019-09-16T18:11:00Z</cp:lastPrinted>
  <dcterms:created xsi:type="dcterms:W3CDTF">2024-02-08T03:08:00Z</dcterms:created>
  <dcterms:modified xsi:type="dcterms:W3CDTF">2024-02-19T00:29:00Z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0x010100611F6414DFB111E7BA88F9DF1743E31700A7B863D83507F541A611FCE84A2955F5</vt:lpwstr>
  </property>
  <property fmtid="{D5CDD505-2E9C-101B-9397-08002B2CF9AE}" pid="3" name="Section">
    <vt:lpwstr/>
  </property>
  <property fmtid="{D5CDD505-2E9C-101B-9397-08002B2CF9AE}" pid="4" name="Sub-Section">
    <vt:lpwstr/>
  </property>
  <property fmtid="{D5CDD505-2E9C-101B-9397-08002B2CF9AE}" pid="5" name="Agency">
    <vt:lpwstr>1;#Department of Environment, Land, Water and Planning|607a3f87-1228-4cd9-82a5-076aa8776274</vt:lpwstr>
  </property>
  <property fmtid="{D5CDD505-2E9C-101B-9397-08002B2CF9AE}" pid="6" name="Branch">
    <vt:lpwstr>7;#Arthur Rylah Institute|40bc2e25-0176-4bcf-8522-e378037ace7d</vt:lpwstr>
  </property>
  <property fmtid="{D5CDD505-2E9C-101B-9397-08002B2CF9AE}" pid="7" name="Division">
    <vt:lpwstr>5;#Biodiversity|a369ff78-9705-4b66-a29c-499bde0c7988</vt:lpwstr>
  </property>
  <property fmtid="{D5CDD505-2E9C-101B-9397-08002B2CF9AE}" pid="8" name="Document type">
    <vt:lpwstr/>
  </property>
  <property fmtid="{D5CDD505-2E9C-101B-9397-08002B2CF9AE}" pid="9" name="Records Classification">
    <vt:lpwstr/>
  </property>
  <property fmtid="{D5CDD505-2E9C-101B-9397-08002B2CF9AE}" pid="10" name="Dissemination Limiting Marker">
    <vt:lpwstr>2;#FOUO|955eb6fc-b35a-4808-8aa5-31e514fa3f26</vt:lpwstr>
  </property>
  <property fmtid="{D5CDD505-2E9C-101B-9397-08002B2CF9AE}" pid="11" name="Group1">
    <vt:lpwstr>14;#Environment and Climate Change|b90772f5-2afa-408f-b8b8-93ad6baba774</vt:lpwstr>
  </property>
  <property fmtid="{D5CDD505-2E9C-101B-9397-08002B2CF9AE}" pid="12" name="Security Classification">
    <vt:lpwstr>3;#Unclassified|7fa379f4-4aba-4692-ab80-7d39d3a23cf4</vt:lpwstr>
  </property>
  <property fmtid="{D5CDD505-2E9C-101B-9397-08002B2CF9AE}" pid="13" name="_dlc_DocIdItemGuid">
    <vt:lpwstr>5babec3b-f839-4854-bfcb-35536a5561af</vt:lpwstr>
  </property>
  <property fmtid="{D5CDD505-2E9C-101B-9397-08002B2CF9AE}" pid="14" name="o85941e134754762b9719660a258a6e6">
    <vt:lpwstr/>
  </property>
  <property fmtid="{D5CDD505-2E9C-101B-9397-08002B2CF9AE}" pid="15" name="Location_x0020_Type">
    <vt:lpwstr/>
  </property>
  <property fmtid="{D5CDD505-2E9C-101B-9397-08002B2CF9AE}" pid="16" name="Copyright_x0020_Licence_x0020_Name">
    <vt:lpwstr/>
  </property>
  <property fmtid="{D5CDD505-2E9C-101B-9397-08002B2CF9AE}" pid="17" name="df723ab3fe1c4eb7a0b151674e7ac40d">
    <vt:lpwstr/>
  </property>
  <property fmtid="{D5CDD505-2E9C-101B-9397-08002B2CF9AE}" pid="18" name="Copyright_x0020_License_x0020_Type">
    <vt:lpwstr/>
  </property>
  <property fmtid="{D5CDD505-2E9C-101B-9397-08002B2CF9AE}" pid="19" name="o2e611f6ba3e4c8f9a895dfb7980639e">
    <vt:lpwstr/>
  </property>
  <property fmtid="{D5CDD505-2E9C-101B-9397-08002B2CF9AE}" pid="20" name="Copyright Licence Name">
    <vt:lpwstr/>
  </property>
  <property fmtid="{D5CDD505-2E9C-101B-9397-08002B2CF9AE}" pid="21" name="Location Type">
    <vt:lpwstr/>
  </property>
  <property fmtid="{D5CDD505-2E9C-101B-9397-08002B2CF9AE}" pid="22" name="Copyright License Type">
    <vt:lpwstr/>
  </property>
  <property fmtid="{D5CDD505-2E9C-101B-9397-08002B2CF9AE}" pid="23" name="MSIP_Label_4257e2ab-f512-40e2-9c9a-c64247360765_Enabled">
    <vt:lpwstr>true</vt:lpwstr>
  </property>
  <property fmtid="{D5CDD505-2E9C-101B-9397-08002B2CF9AE}" pid="24" name="MSIP_Label_4257e2ab-f512-40e2-9c9a-c64247360765_SetDate">
    <vt:lpwstr>2023-11-14T03:42:00Z</vt:lpwstr>
  </property>
  <property fmtid="{D5CDD505-2E9C-101B-9397-08002B2CF9AE}" pid="25" name="MSIP_Label_4257e2ab-f512-40e2-9c9a-c64247360765_Method">
    <vt:lpwstr>Privileged</vt:lpwstr>
  </property>
  <property fmtid="{D5CDD505-2E9C-101B-9397-08002B2CF9AE}" pid="26" name="MSIP_Label_4257e2ab-f512-40e2-9c9a-c64247360765_Name">
    <vt:lpwstr>OFFICIAL</vt:lpwstr>
  </property>
  <property fmtid="{D5CDD505-2E9C-101B-9397-08002B2CF9AE}" pid="27" name="MSIP_Label_4257e2ab-f512-40e2-9c9a-c64247360765_SiteId">
    <vt:lpwstr>e8bdd6f7-fc18-4e48-a554-7f547927223b</vt:lpwstr>
  </property>
  <property fmtid="{D5CDD505-2E9C-101B-9397-08002B2CF9AE}" pid="28" name="MSIP_Label_4257e2ab-f512-40e2-9c9a-c64247360765_ActionId">
    <vt:lpwstr>9f7dc6dd-1805-415c-87a8-4230815f383c</vt:lpwstr>
  </property>
  <property fmtid="{D5CDD505-2E9C-101B-9397-08002B2CF9AE}" pid="29" name="MSIP_Label_4257e2ab-f512-40e2-9c9a-c64247360765_ContentBits">
    <vt:lpwstr>2</vt:lpwstr>
  </property>
  <property fmtid="{D5CDD505-2E9C-101B-9397-08002B2CF9AE}" pid="30" name="MediaServiceImageTags">
    <vt:lpwstr/>
  </property>
  <property fmtid="{D5CDD505-2E9C-101B-9397-08002B2CF9AE}" pid="31" name="DEDJTRSection">
    <vt:lpwstr/>
  </property>
  <property fmtid="{D5CDD505-2E9C-101B-9397-08002B2CF9AE}" pid="32" name="DEDJTRGroup">
    <vt:lpwstr/>
  </property>
  <property fmtid="{D5CDD505-2E9C-101B-9397-08002B2CF9AE}" pid="33" name="DEDJTRSecurityClassification">
    <vt:lpwstr/>
  </property>
  <property fmtid="{D5CDD505-2E9C-101B-9397-08002B2CF9AE}" pid="34" name="DEDJTRDivision">
    <vt:lpwstr/>
  </property>
  <property fmtid="{D5CDD505-2E9C-101B-9397-08002B2CF9AE}" pid="35" name="DEDJTRBranch">
    <vt:lpwstr/>
  </property>
  <property fmtid="{D5CDD505-2E9C-101B-9397-08002B2CF9AE}" pid="36" name="MSIP_Label_d00a4df9-c942-4b09-b23a-6c1023f6de27_Enabled">
    <vt:lpwstr>true</vt:lpwstr>
  </property>
  <property fmtid="{D5CDD505-2E9C-101B-9397-08002B2CF9AE}" pid="37" name="MSIP_Label_d00a4df9-c942-4b09-b23a-6c1023f6de27_SetDate">
    <vt:lpwstr>2023-11-30T02:01:22Z</vt:lpwstr>
  </property>
  <property fmtid="{D5CDD505-2E9C-101B-9397-08002B2CF9AE}" pid="38" name="MSIP_Label_d00a4df9-c942-4b09-b23a-6c1023f6de27_Method">
    <vt:lpwstr>Privileged</vt:lpwstr>
  </property>
  <property fmtid="{D5CDD505-2E9C-101B-9397-08002B2CF9AE}" pid="39" name="MSIP_Label_d00a4df9-c942-4b09-b23a-6c1023f6de27_Name">
    <vt:lpwstr>Official (DJPR)</vt:lpwstr>
  </property>
  <property fmtid="{D5CDD505-2E9C-101B-9397-08002B2CF9AE}" pid="40" name="MSIP_Label_d00a4df9-c942-4b09-b23a-6c1023f6de27_SiteId">
    <vt:lpwstr>722ea0be-3e1c-4b11-ad6f-9401d6856e24</vt:lpwstr>
  </property>
  <property fmtid="{D5CDD505-2E9C-101B-9397-08002B2CF9AE}" pid="41" name="MSIP_Label_d00a4df9-c942-4b09-b23a-6c1023f6de27_ActionId">
    <vt:lpwstr>c7093197-7462-47b1-af8f-537eb670fd6f</vt:lpwstr>
  </property>
  <property fmtid="{D5CDD505-2E9C-101B-9397-08002B2CF9AE}" pid="42" name="MSIP_Label_d00a4df9-c942-4b09-b23a-6c1023f6de27_ContentBits">
    <vt:lpwstr>3</vt:lpwstr>
  </property>
</Properties>
</file>